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Lst>
  <p:sldSz cy="5143500" cx="9144000"/>
  <p:notesSz cx="6858000" cy="9144000"/>
  <p:embeddedFontLst>
    <p:embeddedFont>
      <p:font typeface="Hammersmith One"/>
      <p:regular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Bebas Neue"/>
      <p:regular r:id="rId63"/>
    </p:embeddedFont>
    <p:embeddedFont>
      <p:font typeface="Quicksand"/>
      <p:regular r:id="rId64"/>
      <p:bold r:id="rId65"/>
    </p:embeddedFont>
    <p:embeddedFont>
      <p:font typeface="Quicksand Medium"/>
      <p:regular r:id="rId66"/>
      <p:bold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54B650F-E11C-4A49-9A33-1BA57480F8E5}">
  <a:tblStyle styleId="{954B650F-E11C-4A49-9A33-1BA57480F8E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4.xml"/><Relationship Id="rId64" Type="http://schemas.openxmlformats.org/officeDocument/2006/relationships/font" Target="fonts/Quicksand-regular.fntdata"/><Relationship Id="rId63" Type="http://schemas.openxmlformats.org/officeDocument/2006/relationships/font" Target="fonts/BebasNeue-regular.fntdata"/><Relationship Id="rId22" Type="http://schemas.openxmlformats.org/officeDocument/2006/relationships/slide" Target="slides/slide16.xml"/><Relationship Id="rId66" Type="http://schemas.openxmlformats.org/officeDocument/2006/relationships/font" Target="fonts/QuicksandMedium-regular.fntdata"/><Relationship Id="rId21" Type="http://schemas.openxmlformats.org/officeDocument/2006/relationships/slide" Target="slides/slide15.xml"/><Relationship Id="rId65" Type="http://schemas.openxmlformats.org/officeDocument/2006/relationships/font" Target="fonts/Quicksand-bold.fntdata"/><Relationship Id="rId24" Type="http://schemas.openxmlformats.org/officeDocument/2006/relationships/slide" Target="slides/slide18.xml"/><Relationship Id="rId23" Type="http://schemas.openxmlformats.org/officeDocument/2006/relationships/slide" Target="slides/slide17.xml"/><Relationship Id="rId67" Type="http://schemas.openxmlformats.org/officeDocument/2006/relationships/font" Target="fonts/QuicksandMedium-bold.fntdata"/><Relationship Id="rId60" Type="http://schemas.openxmlformats.org/officeDocument/2006/relationships/font" Target="fonts/RobotoMedium-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font" Target="fonts/ProximaNova-regular.fntdata"/><Relationship Id="rId52" Type="http://schemas.openxmlformats.org/officeDocument/2006/relationships/font" Target="fonts/HammersmithOne-regular.fntdata"/><Relationship Id="rId11" Type="http://schemas.openxmlformats.org/officeDocument/2006/relationships/slide" Target="slides/slide5.xml"/><Relationship Id="rId55" Type="http://schemas.openxmlformats.org/officeDocument/2006/relationships/font" Target="fonts/ProximaNova-italic.fntdata"/><Relationship Id="rId10" Type="http://schemas.openxmlformats.org/officeDocument/2006/relationships/slide" Target="slides/slide4.xml"/><Relationship Id="rId54" Type="http://schemas.openxmlformats.org/officeDocument/2006/relationships/font" Target="fonts/ProximaNova-bold.fntdata"/><Relationship Id="rId13" Type="http://schemas.openxmlformats.org/officeDocument/2006/relationships/slide" Target="slides/slide7.xml"/><Relationship Id="rId57" Type="http://schemas.openxmlformats.org/officeDocument/2006/relationships/font" Target="fonts/RobotoMedium-regular.fntdata"/><Relationship Id="rId12" Type="http://schemas.openxmlformats.org/officeDocument/2006/relationships/slide" Target="slides/slide6.xml"/><Relationship Id="rId56" Type="http://schemas.openxmlformats.org/officeDocument/2006/relationships/font" Target="fonts/ProximaNova-boldItalic.fntdata"/><Relationship Id="rId15" Type="http://schemas.openxmlformats.org/officeDocument/2006/relationships/slide" Target="slides/slide9.xml"/><Relationship Id="rId59" Type="http://schemas.openxmlformats.org/officeDocument/2006/relationships/font" Target="fonts/RobotoMedium-italic.fntdata"/><Relationship Id="rId14" Type="http://schemas.openxmlformats.org/officeDocument/2006/relationships/slide" Target="slides/slide8.xml"/><Relationship Id="rId58" Type="http://schemas.openxmlformats.org/officeDocument/2006/relationships/font" Target="fonts/RobotoMedium-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g1221ab9606b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 name="Google Shape;1038;g1221ab9606b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g1221ab960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8" name="Google Shape;1058;g1221ab960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 name="Shape 1116"/>
        <p:cNvGrpSpPr/>
        <p:nvPr/>
      </p:nvGrpSpPr>
      <p:grpSpPr>
        <a:xfrm>
          <a:off x="0" y="0"/>
          <a:ext cx="0" cy="0"/>
          <a:chOff x="0" y="0"/>
          <a:chExt cx="0" cy="0"/>
        </a:xfrm>
      </p:grpSpPr>
      <p:sp>
        <p:nvSpPr>
          <p:cNvPr id="1117" name="Google Shape;1117;g1221ab9606b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8" name="Google Shape;1118;g1221ab9606b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 name="Shape 1123"/>
        <p:cNvGrpSpPr/>
        <p:nvPr/>
      </p:nvGrpSpPr>
      <p:grpSpPr>
        <a:xfrm>
          <a:off x="0" y="0"/>
          <a:ext cx="0" cy="0"/>
          <a:chOff x="0" y="0"/>
          <a:chExt cx="0" cy="0"/>
        </a:xfrm>
      </p:grpSpPr>
      <p:sp>
        <p:nvSpPr>
          <p:cNvPr id="1124" name="Google Shape;1124;g13c639c5e66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 name="Google Shape;1125;g13c639c5e66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7" name="Shape 1217"/>
        <p:cNvGrpSpPr/>
        <p:nvPr/>
      </p:nvGrpSpPr>
      <p:grpSpPr>
        <a:xfrm>
          <a:off x="0" y="0"/>
          <a:ext cx="0" cy="0"/>
          <a:chOff x="0" y="0"/>
          <a:chExt cx="0" cy="0"/>
        </a:xfrm>
      </p:grpSpPr>
      <p:sp>
        <p:nvSpPr>
          <p:cNvPr id="1218" name="Google Shape;1218;g1221ab9606b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9" name="Google Shape;1219;g1221ab9606b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4" name="Shape 1234"/>
        <p:cNvGrpSpPr/>
        <p:nvPr/>
      </p:nvGrpSpPr>
      <p:grpSpPr>
        <a:xfrm>
          <a:off x="0" y="0"/>
          <a:ext cx="0" cy="0"/>
          <a:chOff x="0" y="0"/>
          <a:chExt cx="0" cy="0"/>
        </a:xfrm>
      </p:grpSpPr>
      <p:sp>
        <p:nvSpPr>
          <p:cNvPr id="1235" name="Google Shape;1235;g13c639c5e66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6" name="Google Shape;1236;g13c639c5e66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 name="Shape 1253"/>
        <p:cNvGrpSpPr/>
        <p:nvPr/>
      </p:nvGrpSpPr>
      <p:grpSpPr>
        <a:xfrm>
          <a:off x="0" y="0"/>
          <a:ext cx="0" cy="0"/>
          <a:chOff x="0" y="0"/>
          <a:chExt cx="0" cy="0"/>
        </a:xfrm>
      </p:grpSpPr>
      <p:sp>
        <p:nvSpPr>
          <p:cNvPr id="1254" name="Google Shape;1254;g1221ab9606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5" name="Google Shape;1255;g1221ab9606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3" name="Shape 1303"/>
        <p:cNvGrpSpPr/>
        <p:nvPr/>
      </p:nvGrpSpPr>
      <p:grpSpPr>
        <a:xfrm>
          <a:off x="0" y="0"/>
          <a:ext cx="0" cy="0"/>
          <a:chOff x="0" y="0"/>
          <a:chExt cx="0" cy="0"/>
        </a:xfrm>
      </p:grpSpPr>
      <p:sp>
        <p:nvSpPr>
          <p:cNvPr id="1304" name="Google Shape;1304;g1221ab9606b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5" name="Google Shape;1305;g1221ab9606b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7" name="Shape 1447"/>
        <p:cNvGrpSpPr/>
        <p:nvPr/>
      </p:nvGrpSpPr>
      <p:grpSpPr>
        <a:xfrm>
          <a:off x="0" y="0"/>
          <a:ext cx="0" cy="0"/>
          <a:chOff x="0" y="0"/>
          <a:chExt cx="0" cy="0"/>
        </a:xfrm>
      </p:grpSpPr>
      <p:sp>
        <p:nvSpPr>
          <p:cNvPr id="1448" name="Google Shape;1448;g13c639c5e66_0_23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9" name="Google Shape;1449;g13c639c5e66_0_23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g1221ab9606b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 name="Google Shape;1589;g1221ab9606b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1221ab9606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1221ab9606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5" name="Shape 1645"/>
        <p:cNvGrpSpPr/>
        <p:nvPr/>
      </p:nvGrpSpPr>
      <p:grpSpPr>
        <a:xfrm>
          <a:off x="0" y="0"/>
          <a:ext cx="0" cy="0"/>
          <a:chOff x="0" y="0"/>
          <a:chExt cx="0" cy="0"/>
        </a:xfrm>
      </p:grpSpPr>
      <p:sp>
        <p:nvSpPr>
          <p:cNvPr id="1646" name="Google Shape;1646;g1221ab9606b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7" name="Google Shape;1647;g1221ab9606b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1221ab9606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1221ab9606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2" name="Shape 1742"/>
        <p:cNvGrpSpPr/>
        <p:nvPr/>
      </p:nvGrpSpPr>
      <p:grpSpPr>
        <a:xfrm>
          <a:off x="0" y="0"/>
          <a:ext cx="0" cy="0"/>
          <a:chOff x="0" y="0"/>
          <a:chExt cx="0" cy="0"/>
        </a:xfrm>
      </p:grpSpPr>
      <p:sp>
        <p:nvSpPr>
          <p:cNvPr id="1743" name="Google Shape;1743;g13c639c5e66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4" name="Google Shape;1744;g13c639c5e66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4" name="Shape 1774"/>
        <p:cNvGrpSpPr/>
        <p:nvPr/>
      </p:nvGrpSpPr>
      <p:grpSpPr>
        <a:xfrm>
          <a:off x="0" y="0"/>
          <a:ext cx="0" cy="0"/>
          <a:chOff x="0" y="0"/>
          <a:chExt cx="0" cy="0"/>
        </a:xfrm>
      </p:grpSpPr>
      <p:sp>
        <p:nvSpPr>
          <p:cNvPr id="1775" name="Google Shape;1775;g1221ab9606b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6" name="Google Shape;1776;g1221ab9606b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5" name="Shape 1785"/>
        <p:cNvGrpSpPr/>
        <p:nvPr/>
      </p:nvGrpSpPr>
      <p:grpSpPr>
        <a:xfrm>
          <a:off x="0" y="0"/>
          <a:ext cx="0" cy="0"/>
          <a:chOff x="0" y="0"/>
          <a:chExt cx="0" cy="0"/>
        </a:xfrm>
      </p:grpSpPr>
      <p:sp>
        <p:nvSpPr>
          <p:cNvPr id="1786" name="Google Shape;1786;g13c639c5e66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7" name="Google Shape;1787;g13c639c5e66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3" name="Shape 1813"/>
        <p:cNvGrpSpPr/>
        <p:nvPr/>
      </p:nvGrpSpPr>
      <p:grpSpPr>
        <a:xfrm>
          <a:off x="0" y="0"/>
          <a:ext cx="0" cy="0"/>
          <a:chOff x="0" y="0"/>
          <a:chExt cx="0" cy="0"/>
        </a:xfrm>
      </p:grpSpPr>
      <p:sp>
        <p:nvSpPr>
          <p:cNvPr id="1814" name="Google Shape;1814;g13d90c6c329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5" name="Google Shape;1815;g13d90c6c329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6" name="Shape 2246"/>
        <p:cNvGrpSpPr/>
        <p:nvPr/>
      </p:nvGrpSpPr>
      <p:grpSpPr>
        <a:xfrm>
          <a:off x="0" y="0"/>
          <a:ext cx="0" cy="0"/>
          <a:chOff x="0" y="0"/>
          <a:chExt cx="0" cy="0"/>
        </a:xfrm>
      </p:grpSpPr>
      <p:sp>
        <p:nvSpPr>
          <p:cNvPr id="2247" name="Google Shape;2247;g1361ed09841_0_1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8" name="Google Shape;2248;g1361ed09841_0_1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8" name="Shape 2268"/>
        <p:cNvGrpSpPr/>
        <p:nvPr/>
      </p:nvGrpSpPr>
      <p:grpSpPr>
        <a:xfrm>
          <a:off x="0" y="0"/>
          <a:ext cx="0" cy="0"/>
          <a:chOff x="0" y="0"/>
          <a:chExt cx="0" cy="0"/>
        </a:xfrm>
      </p:grpSpPr>
      <p:sp>
        <p:nvSpPr>
          <p:cNvPr id="2269" name="Google Shape;2269;g13c67059548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0" name="Google Shape;2270;g13c67059548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3" name="Shape 2303"/>
        <p:cNvGrpSpPr/>
        <p:nvPr/>
      </p:nvGrpSpPr>
      <p:grpSpPr>
        <a:xfrm>
          <a:off x="0" y="0"/>
          <a:ext cx="0" cy="0"/>
          <a:chOff x="0" y="0"/>
          <a:chExt cx="0" cy="0"/>
        </a:xfrm>
      </p:grpSpPr>
      <p:sp>
        <p:nvSpPr>
          <p:cNvPr id="2304" name="Google Shape;2304;g13c639c5e66_0_4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5" name="Google Shape;2305;g13c639c5e66_0_4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0" name="Shape 2310"/>
        <p:cNvGrpSpPr/>
        <p:nvPr/>
      </p:nvGrpSpPr>
      <p:grpSpPr>
        <a:xfrm>
          <a:off x="0" y="0"/>
          <a:ext cx="0" cy="0"/>
          <a:chOff x="0" y="0"/>
          <a:chExt cx="0" cy="0"/>
        </a:xfrm>
      </p:grpSpPr>
      <p:sp>
        <p:nvSpPr>
          <p:cNvPr id="2311" name="Google Shape;2311;g13c639c5e66_0_4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2" name="Google Shape;2312;g13c639c5e66_0_4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11fba705b9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11fba705b9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7" name="Shape 2317"/>
        <p:cNvGrpSpPr/>
        <p:nvPr/>
      </p:nvGrpSpPr>
      <p:grpSpPr>
        <a:xfrm>
          <a:off x="0" y="0"/>
          <a:ext cx="0" cy="0"/>
          <a:chOff x="0" y="0"/>
          <a:chExt cx="0" cy="0"/>
        </a:xfrm>
      </p:grpSpPr>
      <p:sp>
        <p:nvSpPr>
          <p:cNvPr id="2318" name="Google Shape;2318;g13c639c5e66_0_4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9" name="Google Shape;2319;g13c639c5e66_0_4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8" name="Shape 2338"/>
        <p:cNvGrpSpPr/>
        <p:nvPr/>
      </p:nvGrpSpPr>
      <p:grpSpPr>
        <a:xfrm>
          <a:off x="0" y="0"/>
          <a:ext cx="0" cy="0"/>
          <a:chOff x="0" y="0"/>
          <a:chExt cx="0" cy="0"/>
        </a:xfrm>
      </p:grpSpPr>
      <p:sp>
        <p:nvSpPr>
          <p:cNvPr id="2339" name="Google Shape;2339;g13c639c5e66_0_4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0" name="Google Shape;2340;g13c639c5e66_0_4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4" name="Shape 2354"/>
        <p:cNvGrpSpPr/>
        <p:nvPr/>
      </p:nvGrpSpPr>
      <p:grpSpPr>
        <a:xfrm>
          <a:off x="0" y="0"/>
          <a:ext cx="0" cy="0"/>
          <a:chOff x="0" y="0"/>
          <a:chExt cx="0" cy="0"/>
        </a:xfrm>
      </p:grpSpPr>
      <p:sp>
        <p:nvSpPr>
          <p:cNvPr id="2355" name="Google Shape;2355;g13c639c5e66_0_4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6" name="Google Shape;2356;g13c639c5e66_0_4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3" name="Shape 2693"/>
        <p:cNvGrpSpPr/>
        <p:nvPr/>
      </p:nvGrpSpPr>
      <p:grpSpPr>
        <a:xfrm>
          <a:off x="0" y="0"/>
          <a:ext cx="0" cy="0"/>
          <a:chOff x="0" y="0"/>
          <a:chExt cx="0" cy="0"/>
        </a:xfrm>
      </p:grpSpPr>
      <p:sp>
        <p:nvSpPr>
          <p:cNvPr id="2694" name="Google Shape;2694;g13c639c5e66_0_4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5" name="Google Shape;2695;g13c639c5e66_0_4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4" name="Shape 4894"/>
        <p:cNvGrpSpPr/>
        <p:nvPr/>
      </p:nvGrpSpPr>
      <p:grpSpPr>
        <a:xfrm>
          <a:off x="0" y="0"/>
          <a:ext cx="0" cy="0"/>
          <a:chOff x="0" y="0"/>
          <a:chExt cx="0" cy="0"/>
        </a:xfrm>
      </p:grpSpPr>
      <p:sp>
        <p:nvSpPr>
          <p:cNvPr id="4895" name="Google Shape;4895;g13c639c5e66_0_67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6" name="Google Shape;4896;g13c639c5e66_0_6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3" name="Shape 5313"/>
        <p:cNvGrpSpPr/>
        <p:nvPr/>
      </p:nvGrpSpPr>
      <p:grpSpPr>
        <a:xfrm>
          <a:off x="0" y="0"/>
          <a:ext cx="0" cy="0"/>
          <a:chOff x="0" y="0"/>
          <a:chExt cx="0" cy="0"/>
        </a:xfrm>
      </p:grpSpPr>
      <p:sp>
        <p:nvSpPr>
          <p:cNvPr id="5314" name="Google Shape;5314;g13c639c5e66_0_7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5" name="Google Shape;5315;g13c639c5e66_0_7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3" name="Shape 5483"/>
        <p:cNvGrpSpPr/>
        <p:nvPr/>
      </p:nvGrpSpPr>
      <p:grpSpPr>
        <a:xfrm>
          <a:off x="0" y="0"/>
          <a:ext cx="0" cy="0"/>
          <a:chOff x="0" y="0"/>
          <a:chExt cx="0" cy="0"/>
        </a:xfrm>
      </p:grpSpPr>
      <p:sp>
        <p:nvSpPr>
          <p:cNvPr id="5484" name="Google Shape;5484;g13c639c5e66_0_7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5" name="Google Shape;5485;g13c639c5e66_0_7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8" name="Shape 5888"/>
        <p:cNvGrpSpPr/>
        <p:nvPr/>
      </p:nvGrpSpPr>
      <p:grpSpPr>
        <a:xfrm>
          <a:off x="0" y="0"/>
          <a:ext cx="0" cy="0"/>
          <a:chOff x="0" y="0"/>
          <a:chExt cx="0" cy="0"/>
        </a:xfrm>
      </p:grpSpPr>
      <p:sp>
        <p:nvSpPr>
          <p:cNvPr id="5889" name="Google Shape;5889;g13c639c5e66_0_7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0" name="Google Shape;5890;g13c639c5e66_0_7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8" name="Shape 6268"/>
        <p:cNvGrpSpPr/>
        <p:nvPr/>
      </p:nvGrpSpPr>
      <p:grpSpPr>
        <a:xfrm>
          <a:off x="0" y="0"/>
          <a:ext cx="0" cy="0"/>
          <a:chOff x="0" y="0"/>
          <a:chExt cx="0" cy="0"/>
        </a:xfrm>
      </p:grpSpPr>
      <p:sp>
        <p:nvSpPr>
          <p:cNvPr id="6269" name="Google Shape;6269;g13c639c5e66_0_8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0" name="Google Shape;6270;g13c639c5e66_0_8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5" name="Shape 7045"/>
        <p:cNvGrpSpPr/>
        <p:nvPr/>
      </p:nvGrpSpPr>
      <p:grpSpPr>
        <a:xfrm>
          <a:off x="0" y="0"/>
          <a:ext cx="0" cy="0"/>
          <a:chOff x="0" y="0"/>
          <a:chExt cx="0" cy="0"/>
        </a:xfrm>
      </p:grpSpPr>
      <p:sp>
        <p:nvSpPr>
          <p:cNvPr id="7046" name="Google Shape;7046;g13c639c5e66_0_88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7" name="Google Shape;7047;g13c639c5e66_0_8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1221ab9606b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1221ab9606b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2" name="Shape 8452"/>
        <p:cNvGrpSpPr/>
        <p:nvPr/>
      </p:nvGrpSpPr>
      <p:grpSpPr>
        <a:xfrm>
          <a:off x="0" y="0"/>
          <a:ext cx="0" cy="0"/>
          <a:chOff x="0" y="0"/>
          <a:chExt cx="0" cy="0"/>
        </a:xfrm>
      </p:grpSpPr>
      <p:sp>
        <p:nvSpPr>
          <p:cNvPr id="8453" name="Google Shape;8453;g13c639c5e66_0_10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4" name="Google Shape;8454;g13c639c5e66_0_10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6" name="Shape 10846"/>
        <p:cNvGrpSpPr/>
        <p:nvPr/>
      </p:nvGrpSpPr>
      <p:grpSpPr>
        <a:xfrm>
          <a:off x="0" y="0"/>
          <a:ext cx="0" cy="0"/>
          <a:chOff x="0" y="0"/>
          <a:chExt cx="0" cy="0"/>
        </a:xfrm>
      </p:grpSpPr>
      <p:sp>
        <p:nvSpPr>
          <p:cNvPr id="10847" name="Google Shape;10847;g13c639c5e66_0_12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8" name="Google Shape;10848;g13c639c5e66_0_12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60" name="Shape 12860"/>
        <p:cNvGrpSpPr/>
        <p:nvPr/>
      </p:nvGrpSpPr>
      <p:grpSpPr>
        <a:xfrm>
          <a:off x="0" y="0"/>
          <a:ext cx="0" cy="0"/>
          <a:chOff x="0" y="0"/>
          <a:chExt cx="0" cy="0"/>
        </a:xfrm>
      </p:grpSpPr>
      <p:sp>
        <p:nvSpPr>
          <p:cNvPr id="12861" name="Google Shape;12861;g13c639c5e66_0_14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2" name="Google Shape;12862;g13c639c5e66_0_14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96" name="Shape 14496"/>
        <p:cNvGrpSpPr/>
        <p:nvPr/>
      </p:nvGrpSpPr>
      <p:grpSpPr>
        <a:xfrm>
          <a:off x="0" y="0"/>
          <a:ext cx="0" cy="0"/>
          <a:chOff x="0" y="0"/>
          <a:chExt cx="0" cy="0"/>
        </a:xfrm>
      </p:grpSpPr>
      <p:sp>
        <p:nvSpPr>
          <p:cNvPr id="14497" name="Google Shape;14497;g13c639c5e66_0_16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98" name="Google Shape;14498;g13c639c5e66_0_16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38" name="Shape 15538"/>
        <p:cNvGrpSpPr/>
        <p:nvPr/>
      </p:nvGrpSpPr>
      <p:grpSpPr>
        <a:xfrm>
          <a:off x="0" y="0"/>
          <a:ext cx="0" cy="0"/>
          <a:chOff x="0" y="0"/>
          <a:chExt cx="0" cy="0"/>
        </a:xfrm>
      </p:grpSpPr>
      <p:sp>
        <p:nvSpPr>
          <p:cNvPr id="15539" name="Google Shape;15539;g13c639c5e66_0_17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40" name="Google Shape;15540;g13c639c5e66_0_17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81" name="Shape 17081"/>
        <p:cNvGrpSpPr/>
        <p:nvPr/>
      </p:nvGrpSpPr>
      <p:grpSpPr>
        <a:xfrm>
          <a:off x="0" y="0"/>
          <a:ext cx="0" cy="0"/>
          <a:chOff x="0" y="0"/>
          <a:chExt cx="0" cy="0"/>
        </a:xfrm>
      </p:grpSpPr>
      <p:sp>
        <p:nvSpPr>
          <p:cNvPr id="17082" name="Google Shape;17082;g13c639c5e66_0_22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83" name="Google Shape;17083;g13c639c5e66_0_22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g1221ab9606b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1221ab9606b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 name="Shape 824"/>
        <p:cNvGrpSpPr/>
        <p:nvPr/>
      </p:nvGrpSpPr>
      <p:grpSpPr>
        <a:xfrm>
          <a:off x="0" y="0"/>
          <a:ext cx="0" cy="0"/>
          <a:chOff x="0" y="0"/>
          <a:chExt cx="0" cy="0"/>
        </a:xfrm>
      </p:grpSpPr>
      <p:sp>
        <p:nvSpPr>
          <p:cNvPr id="825" name="Google Shape;825;g13c639c5e66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 name="Google Shape;826;g13c639c5e66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1221ab9606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1221ab9606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g13c639c5e6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g13c639c5e6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 name="Shape 975"/>
        <p:cNvGrpSpPr/>
        <p:nvPr/>
      </p:nvGrpSpPr>
      <p:grpSpPr>
        <a:xfrm>
          <a:off x="0" y="0"/>
          <a:ext cx="0" cy="0"/>
          <a:chOff x="0" y="0"/>
          <a:chExt cx="0" cy="0"/>
        </a:xfrm>
      </p:grpSpPr>
      <p:sp>
        <p:nvSpPr>
          <p:cNvPr id="976" name="Google Shape;976;g13c639c5e66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 name="Google Shape;977;g13c639c5e66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679600" y="1410550"/>
            <a:ext cx="5962200" cy="20088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5200"/>
              <a:buNone/>
              <a:defRPr b="1" sz="5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2679600" y="3266550"/>
            <a:ext cx="5918400" cy="4095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400"/>
              <a:buNone/>
              <a:defRPr sz="1600">
                <a:solidFill>
                  <a:schemeClr val="dk1"/>
                </a:solidFill>
                <a:latin typeface="Quicksand Medium"/>
                <a:ea typeface="Quicksand Medium"/>
                <a:cs typeface="Quicksand Medium"/>
                <a:sym typeface="Quicksand Medium"/>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grpSp>
        <p:nvGrpSpPr>
          <p:cNvPr id="11" name="Google Shape;11;p2"/>
          <p:cNvGrpSpPr/>
          <p:nvPr/>
        </p:nvGrpSpPr>
        <p:grpSpPr>
          <a:xfrm rot="8100000">
            <a:off x="-192229" y="-17447"/>
            <a:ext cx="853142" cy="1104889"/>
            <a:chOff x="2833850" y="2350550"/>
            <a:chExt cx="853150" cy="1104900"/>
          </a:xfrm>
        </p:grpSpPr>
        <p:sp>
          <p:nvSpPr>
            <p:cNvPr id="12" name="Google Shape;12;p2"/>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rot="8697874">
            <a:off x="826879" y="-244003"/>
            <a:ext cx="804944" cy="1182558"/>
            <a:chOff x="9601332" y="3570186"/>
            <a:chExt cx="1128185" cy="1562191"/>
          </a:xfrm>
        </p:grpSpPr>
        <p:sp>
          <p:nvSpPr>
            <p:cNvPr id="15" name="Google Shape;15;p2"/>
            <p:cNvSpPr/>
            <p:nvPr/>
          </p:nvSpPr>
          <p:spPr>
            <a:xfrm rot="-899960">
              <a:off x="10002034" y="3586793"/>
              <a:ext cx="201844" cy="558383"/>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899960">
              <a:off x="9759439" y="3909956"/>
              <a:ext cx="274392" cy="495360"/>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899960">
              <a:off x="10199377" y="3832251"/>
              <a:ext cx="361114" cy="404613"/>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899960">
              <a:off x="10219163" y="4229867"/>
              <a:ext cx="449487" cy="32536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899960">
              <a:off x="10254037" y="4547105"/>
              <a:ext cx="451162" cy="247318"/>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899960">
              <a:off x="9656633" y="4198434"/>
              <a:ext cx="356114" cy="474236"/>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899960">
              <a:off x="9707214" y="4612038"/>
              <a:ext cx="308591" cy="314416"/>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899960">
              <a:off x="9774757" y="3937821"/>
              <a:ext cx="723853" cy="1119967"/>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rot="-1506053">
            <a:off x="7352653" y="3850784"/>
            <a:ext cx="1021051" cy="1629906"/>
            <a:chOff x="8529317" y="3813271"/>
            <a:chExt cx="934909" cy="1492397"/>
          </a:xfrm>
        </p:grpSpPr>
        <p:sp>
          <p:nvSpPr>
            <p:cNvPr id="24" name="Google Shape;24;p2"/>
            <p:cNvSpPr/>
            <p:nvPr/>
          </p:nvSpPr>
          <p:spPr>
            <a:xfrm rot="-899960">
              <a:off x="8662782" y="3880642"/>
              <a:ext cx="667980" cy="1119317"/>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899960">
              <a:off x="8857578" y="4064306"/>
              <a:ext cx="407813" cy="1209189"/>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rot="-1506053">
            <a:off x="8166512" y="3503552"/>
            <a:ext cx="1232135" cy="1706130"/>
            <a:chOff x="9601332" y="3570186"/>
            <a:chExt cx="1128185" cy="1562191"/>
          </a:xfrm>
        </p:grpSpPr>
        <p:sp>
          <p:nvSpPr>
            <p:cNvPr id="27" name="Google Shape;27;p2"/>
            <p:cNvSpPr/>
            <p:nvPr/>
          </p:nvSpPr>
          <p:spPr>
            <a:xfrm rot="-899960">
              <a:off x="10002034" y="3586793"/>
              <a:ext cx="201844" cy="558383"/>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899960">
              <a:off x="9759439" y="3909956"/>
              <a:ext cx="274392" cy="495360"/>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899960">
              <a:off x="10199377" y="3832251"/>
              <a:ext cx="361114" cy="404613"/>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899960">
              <a:off x="10219163" y="4229867"/>
              <a:ext cx="449487" cy="32536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899960">
              <a:off x="10254037" y="4547105"/>
              <a:ext cx="451162" cy="247318"/>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899960">
              <a:off x="9656633" y="4198434"/>
              <a:ext cx="356114" cy="474236"/>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899960">
              <a:off x="9707214" y="4612038"/>
              <a:ext cx="308591" cy="314416"/>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899960">
              <a:off x="9774757" y="3937821"/>
              <a:ext cx="723853" cy="1119967"/>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rot="-8100000">
            <a:off x="7581850" y="-532081"/>
            <a:ext cx="1016742" cy="1623027"/>
            <a:chOff x="8529317" y="3813271"/>
            <a:chExt cx="934909" cy="1492397"/>
          </a:xfrm>
        </p:grpSpPr>
        <p:sp>
          <p:nvSpPr>
            <p:cNvPr id="36" name="Google Shape;36;p2"/>
            <p:cNvSpPr/>
            <p:nvPr/>
          </p:nvSpPr>
          <p:spPr>
            <a:xfrm rot="-899960">
              <a:off x="8662782" y="3880642"/>
              <a:ext cx="667980" cy="1119317"/>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899960">
              <a:off x="8857578" y="4064306"/>
              <a:ext cx="407813" cy="1209189"/>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 name="Google Shape;38;p2"/>
          <p:cNvGrpSpPr/>
          <p:nvPr/>
        </p:nvGrpSpPr>
        <p:grpSpPr>
          <a:xfrm rot="-6600067">
            <a:off x="8121577" y="-50117"/>
            <a:ext cx="1441567" cy="1680320"/>
            <a:chOff x="6332867" y="4307670"/>
            <a:chExt cx="1325460" cy="1544983"/>
          </a:xfrm>
        </p:grpSpPr>
        <p:sp>
          <p:nvSpPr>
            <p:cNvPr id="39" name="Google Shape;39;p2"/>
            <p:cNvSpPr/>
            <p:nvPr/>
          </p:nvSpPr>
          <p:spPr>
            <a:xfrm rot="-899960">
              <a:off x="6463938" y="4425628"/>
              <a:ext cx="1063318" cy="1152866"/>
            </a:xfrm>
            <a:custGeom>
              <a:rect b="b" l="l" r="r" t="t"/>
              <a:pathLst>
                <a:path extrusionOk="0" h="46116" w="42534">
                  <a:moveTo>
                    <a:pt x="19466" y="1"/>
                  </a:moveTo>
                  <a:cubicBezTo>
                    <a:pt x="17331" y="1"/>
                    <a:pt x="15514" y="2890"/>
                    <a:pt x="16156" y="8991"/>
                  </a:cubicBezTo>
                  <a:cubicBezTo>
                    <a:pt x="14254" y="4366"/>
                    <a:pt x="12170" y="2486"/>
                    <a:pt x="10570" y="2486"/>
                  </a:cubicBezTo>
                  <a:cubicBezTo>
                    <a:pt x="7427" y="2486"/>
                    <a:pt x="6150" y="9740"/>
                    <a:pt x="11786" y="17697"/>
                  </a:cubicBezTo>
                  <a:cubicBezTo>
                    <a:pt x="10636" y="16102"/>
                    <a:pt x="8702" y="14888"/>
                    <a:pt x="7051" y="14888"/>
                  </a:cubicBezTo>
                  <a:cubicBezTo>
                    <a:pt x="5733" y="14888"/>
                    <a:pt x="4595" y="15661"/>
                    <a:pt x="4181" y="17630"/>
                  </a:cubicBezTo>
                  <a:cubicBezTo>
                    <a:pt x="3780" y="22301"/>
                    <a:pt x="6549" y="26370"/>
                    <a:pt x="9685" y="29973"/>
                  </a:cubicBezTo>
                  <a:cubicBezTo>
                    <a:pt x="8309" y="28427"/>
                    <a:pt x="6009" y="27440"/>
                    <a:pt x="4056" y="27440"/>
                  </a:cubicBezTo>
                  <a:cubicBezTo>
                    <a:pt x="1796" y="27440"/>
                    <a:pt x="1" y="28763"/>
                    <a:pt x="645" y="32074"/>
                  </a:cubicBezTo>
                  <a:cubicBezTo>
                    <a:pt x="2766" y="40250"/>
                    <a:pt x="11306" y="46115"/>
                    <a:pt x="20290" y="46115"/>
                  </a:cubicBezTo>
                  <a:cubicBezTo>
                    <a:pt x="22045" y="46115"/>
                    <a:pt x="23818" y="45891"/>
                    <a:pt x="25563" y="45417"/>
                  </a:cubicBezTo>
                  <a:cubicBezTo>
                    <a:pt x="42533" y="40830"/>
                    <a:pt x="42325" y="21360"/>
                    <a:pt x="36951" y="21360"/>
                  </a:cubicBezTo>
                  <a:cubicBezTo>
                    <a:pt x="35565" y="21360"/>
                    <a:pt x="33835" y="22656"/>
                    <a:pt x="31967" y="25836"/>
                  </a:cubicBezTo>
                  <a:cubicBezTo>
                    <a:pt x="33702" y="20866"/>
                    <a:pt x="34636" y="13294"/>
                    <a:pt x="32034" y="9992"/>
                  </a:cubicBezTo>
                  <a:cubicBezTo>
                    <a:pt x="31147" y="8858"/>
                    <a:pt x="30219" y="8392"/>
                    <a:pt x="29330" y="8392"/>
                  </a:cubicBezTo>
                  <a:cubicBezTo>
                    <a:pt x="27212" y="8392"/>
                    <a:pt x="25316" y="11043"/>
                    <a:pt x="24729" y="13628"/>
                  </a:cubicBezTo>
                  <a:cubicBezTo>
                    <a:pt x="25479" y="4773"/>
                    <a:pt x="22210" y="1"/>
                    <a:pt x="194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899960">
              <a:off x="6787378" y="4685756"/>
              <a:ext cx="586257" cy="1109942"/>
            </a:xfrm>
            <a:custGeom>
              <a:rect b="b" l="l" r="r" t="t"/>
              <a:pathLst>
                <a:path extrusionOk="0" h="44399" w="23451">
                  <a:moveTo>
                    <a:pt x="11175" y="0"/>
                  </a:moveTo>
                  <a:cubicBezTo>
                    <a:pt x="11009" y="0"/>
                    <a:pt x="10875" y="167"/>
                    <a:pt x="10875" y="300"/>
                  </a:cubicBezTo>
                  <a:cubicBezTo>
                    <a:pt x="11042" y="2869"/>
                    <a:pt x="10508" y="5437"/>
                    <a:pt x="9441" y="7739"/>
                  </a:cubicBezTo>
                  <a:cubicBezTo>
                    <a:pt x="8807" y="6138"/>
                    <a:pt x="8140" y="4603"/>
                    <a:pt x="7473" y="3069"/>
                  </a:cubicBezTo>
                  <a:cubicBezTo>
                    <a:pt x="7395" y="2940"/>
                    <a:pt x="7278" y="2891"/>
                    <a:pt x="7151" y="2891"/>
                  </a:cubicBezTo>
                  <a:cubicBezTo>
                    <a:pt x="7114" y="2891"/>
                    <a:pt x="7077" y="2895"/>
                    <a:pt x="7039" y="2902"/>
                  </a:cubicBezTo>
                  <a:cubicBezTo>
                    <a:pt x="6872" y="2969"/>
                    <a:pt x="6839" y="3136"/>
                    <a:pt x="6872" y="3302"/>
                  </a:cubicBezTo>
                  <a:cubicBezTo>
                    <a:pt x="8474" y="6772"/>
                    <a:pt x="9841" y="10374"/>
                    <a:pt x="10975" y="13977"/>
                  </a:cubicBezTo>
                  <a:lnTo>
                    <a:pt x="10942" y="13977"/>
                  </a:lnTo>
                  <a:cubicBezTo>
                    <a:pt x="10319" y="14073"/>
                    <a:pt x="9689" y="14120"/>
                    <a:pt x="9060" y="14120"/>
                  </a:cubicBezTo>
                  <a:cubicBezTo>
                    <a:pt x="5980" y="14120"/>
                    <a:pt x="2900" y="12991"/>
                    <a:pt x="601" y="10941"/>
                  </a:cubicBezTo>
                  <a:cubicBezTo>
                    <a:pt x="548" y="10888"/>
                    <a:pt x="484" y="10867"/>
                    <a:pt x="418" y="10867"/>
                  </a:cubicBezTo>
                  <a:cubicBezTo>
                    <a:pt x="318" y="10867"/>
                    <a:pt x="214" y="10915"/>
                    <a:pt x="134" y="10975"/>
                  </a:cubicBezTo>
                  <a:cubicBezTo>
                    <a:pt x="1" y="11108"/>
                    <a:pt x="34" y="11308"/>
                    <a:pt x="168" y="11442"/>
                  </a:cubicBezTo>
                  <a:cubicBezTo>
                    <a:pt x="2069" y="13143"/>
                    <a:pt x="4504" y="14244"/>
                    <a:pt x="7006" y="14611"/>
                  </a:cubicBezTo>
                  <a:cubicBezTo>
                    <a:pt x="7673" y="14711"/>
                    <a:pt x="8348" y="14761"/>
                    <a:pt x="9024" y="14761"/>
                  </a:cubicBezTo>
                  <a:cubicBezTo>
                    <a:pt x="9699" y="14761"/>
                    <a:pt x="10375" y="14711"/>
                    <a:pt x="11042" y="14611"/>
                  </a:cubicBezTo>
                  <a:cubicBezTo>
                    <a:pt x="11109" y="14611"/>
                    <a:pt x="11142" y="14577"/>
                    <a:pt x="11175" y="14577"/>
                  </a:cubicBezTo>
                  <a:cubicBezTo>
                    <a:pt x="12343" y="18313"/>
                    <a:pt x="13310" y="22149"/>
                    <a:pt x="13977" y="26085"/>
                  </a:cubicBezTo>
                  <a:cubicBezTo>
                    <a:pt x="13525" y="26124"/>
                    <a:pt x="13071" y="26143"/>
                    <a:pt x="12617" y="26143"/>
                  </a:cubicBezTo>
                  <a:cubicBezTo>
                    <a:pt x="9124" y="26143"/>
                    <a:pt x="5637" y="25020"/>
                    <a:pt x="2803" y="22983"/>
                  </a:cubicBezTo>
                  <a:cubicBezTo>
                    <a:pt x="2751" y="22957"/>
                    <a:pt x="2689" y="22941"/>
                    <a:pt x="2627" y="22941"/>
                  </a:cubicBezTo>
                  <a:cubicBezTo>
                    <a:pt x="2529" y="22941"/>
                    <a:pt x="2430" y="22981"/>
                    <a:pt x="2369" y="23083"/>
                  </a:cubicBezTo>
                  <a:cubicBezTo>
                    <a:pt x="2302" y="23217"/>
                    <a:pt x="2302" y="23417"/>
                    <a:pt x="2469" y="23484"/>
                  </a:cubicBezTo>
                  <a:cubicBezTo>
                    <a:pt x="4671" y="25085"/>
                    <a:pt x="7306" y="26119"/>
                    <a:pt x="9975" y="26552"/>
                  </a:cubicBezTo>
                  <a:cubicBezTo>
                    <a:pt x="10905" y="26692"/>
                    <a:pt x="11851" y="26750"/>
                    <a:pt x="12792" y="26750"/>
                  </a:cubicBezTo>
                  <a:cubicBezTo>
                    <a:pt x="13200" y="26750"/>
                    <a:pt x="13607" y="26739"/>
                    <a:pt x="14011" y="26719"/>
                  </a:cubicBezTo>
                  <a:lnTo>
                    <a:pt x="14044" y="26719"/>
                  </a:lnTo>
                  <a:cubicBezTo>
                    <a:pt x="15045" y="32457"/>
                    <a:pt x="15545" y="38294"/>
                    <a:pt x="15479" y="44098"/>
                  </a:cubicBezTo>
                  <a:cubicBezTo>
                    <a:pt x="15479" y="44265"/>
                    <a:pt x="15612" y="44399"/>
                    <a:pt x="15712" y="44399"/>
                  </a:cubicBezTo>
                  <a:lnTo>
                    <a:pt x="15779" y="44399"/>
                  </a:lnTo>
                  <a:cubicBezTo>
                    <a:pt x="15946" y="44399"/>
                    <a:pt x="16112" y="44265"/>
                    <a:pt x="16112" y="44098"/>
                  </a:cubicBezTo>
                  <a:cubicBezTo>
                    <a:pt x="16146" y="38961"/>
                    <a:pt x="15779" y="33891"/>
                    <a:pt x="15012" y="28787"/>
                  </a:cubicBezTo>
                  <a:cubicBezTo>
                    <a:pt x="18381" y="27653"/>
                    <a:pt x="21349" y="25452"/>
                    <a:pt x="23384" y="22583"/>
                  </a:cubicBezTo>
                  <a:cubicBezTo>
                    <a:pt x="23451" y="22416"/>
                    <a:pt x="23384" y="22216"/>
                    <a:pt x="23284" y="22116"/>
                  </a:cubicBezTo>
                  <a:cubicBezTo>
                    <a:pt x="23232" y="22090"/>
                    <a:pt x="23171" y="22074"/>
                    <a:pt x="23109" y="22074"/>
                  </a:cubicBezTo>
                  <a:cubicBezTo>
                    <a:pt x="23011" y="22074"/>
                    <a:pt x="22912" y="22114"/>
                    <a:pt x="22850" y="22216"/>
                  </a:cubicBezTo>
                  <a:cubicBezTo>
                    <a:pt x="20882" y="24951"/>
                    <a:pt x="18114" y="27053"/>
                    <a:pt x="14878" y="28187"/>
                  </a:cubicBezTo>
                  <a:cubicBezTo>
                    <a:pt x="14344" y="24684"/>
                    <a:pt x="13611" y="21215"/>
                    <a:pt x="12677" y="17779"/>
                  </a:cubicBezTo>
                  <a:cubicBezTo>
                    <a:pt x="14678" y="15411"/>
                    <a:pt x="16112" y="12576"/>
                    <a:pt x="16846" y="9607"/>
                  </a:cubicBezTo>
                  <a:cubicBezTo>
                    <a:pt x="16880" y="9440"/>
                    <a:pt x="16813" y="9273"/>
                    <a:pt x="16646" y="9240"/>
                  </a:cubicBezTo>
                  <a:cubicBezTo>
                    <a:pt x="16618" y="9234"/>
                    <a:pt x="16590" y="9232"/>
                    <a:pt x="16563" y="9232"/>
                  </a:cubicBezTo>
                  <a:cubicBezTo>
                    <a:pt x="16427" y="9232"/>
                    <a:pt x="16307" y="9301"/>
                    <a:pt x="16279" y="9440"/>
                  </a:cubicBezTo>
                  <a:cubicBezTo>
                    <a:pt x="15612" y="12209"/>
                    <a:pt x="14278" y="14844"/>
                    <a:pt x="12510" y="17046"/>
                  </a:cubicBezTo>
                  <a:cubicBezTo>
                    <a:pt x="11709" y="14177"/>
                    <a:pt x="10775" y="11275"/>
                    <a:pt x="9708" y="8506"/>
                  </a:cubicBezTo>
                  <a:lnTo>
                    <a:pt x="9774" y="8439"/>
                  </a:lnTo>
                  <a:cubicBezTo>
                    <a:pt x="11109" y="5938"/>
                    <a:pt x="11676" y="3102"/>
                    <a:pt x="11509" y="267"/>
                  </a:cubicBezTo>
                  <a:cubicBezTo>
                    <a:pt x="11509" y="100"/>
                    <a:pt x="11342" y="0"/>
                    <a:pt x="111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4" name="Shape 204"/>
        <p:cNvGrpSpPr/>
        <p:nvPr/>
      </p:nvGrpSpPr>
      <p:grpSpPr>
        <a:xfrm>
          <a:off x="0" y="0"/>
          <a:ext cx="0" cy="0"/>
          <a:chOff x="0" y="0"/>
          <a:chExt cx="0" cy="0"/>
        </a:xfrm>
      </p:grpSpPr>
      <p:sp>
        <p:nvSpPr>
          <p:cNvPr id="205" name="Google Shape;205;p11"/>
          <p:cNvSpPr txBox="1"/>
          <p:nvPr>
            <p:ph hasCustomPrompt="1" type="title"/>
          </p:nvPr>
        </p:nvSpPr>
        <p:spPr>
          <a:xfrm>
            <a:off x="1688400" y="1578425"/>
            <a:ext cx="57672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06" name="Google Shape;206;p11"/>
          <p:cNvSpPr txBox="1"/>
          <p:nvPr>
            <p:ph idx="1" type="subTitle"/>
          </p:nvPr>
        </p:nvSpPr>
        <p:spPr>
          <a:xfrm>
            <a:off x="1688400" y="3089575"/>
            <a:ext cx="5767200" cy="47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07" name="Google Shape;207;p11"/>
          <p:cNvGrpSpPr/>
          <p:nvPr/>
        </p:nvGrpSpPr>
        <p:grpSpPr>
          <a:xfrm flipH="1" rot="9872014">
            <a:off x="788009" y="-475932"/>
            <a:ext cx="571876" cy="1200127"/>
            <a:chOff x="3912125" y="621725"/>
            <a:chExt cx="668000" cy="1401850"/>
          </a:xfrm>
        </p:grpSpPr>
        <p:sp>
          <p:nvSpPr>
            <p:cNvPr id="208" name="Google Shape;208;p11"/>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11"/>
          <p:cNvGrpSpPr/>
          <p:nvPr/>
        </p:nvGrpSpPr>
        <p:grpSpPr>
          <a:xfrm flipH="1" rot="-2700000">
            <a:off x="8351955" y="3287969"/>
            <a:ext cx="919399" cy="988141"/>
            <a:chOff x="1603825" y="2277075"/>
            <a:chExt cx="1062450" cy="1193375"/>
          </a:xfrm>
        </p:grpSpPr>
        <p:sp>
          <p:nvSpPr>
            <p:cNvPr id="211" name="Google Shape;211;p11"/>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11"/>
          <p:cNvGrpSpPr/>
          <p:nvPr/>
        </p:nvGrpSpPr>
        <p:grpSpPr>
          <a:xfrm flipH="1" rot="2152442">
            <a:off x="-41990" y="3368993"/>
            <a:ext cx="667994" cy="1401837"/>
            <a:chOff x="3912125" y="621725"/>
            <a:chExt cx="668000" cy="1401850"/>
          </a:xfrm>
        </p:grpSpPr>
        <p:sp>
          <p:nvSpPr>
            <p:cNvPr id="214" name="Google Shape;214;p11"/>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 name="Google Shape;216;p11"/>
          <p:cNvGrpSpPr/>
          <p:nvPr/>
        </p:nvGrpSpPr>
        <p:grpSpPr>
          <a:xfrm flipH="1" rot="3144145">
            <a:off x="451004" y="4162249"/>
            <a:ext cx="853133" cy="1104879"/>
            <a:chOff x="2833850" y="2350550"/>
            <a:chExt cx="853150" cy="1104900"/>
          </a:xfrm>
        </p:grpSpPr>
        <p:sp>
          <p:nvSpPr>
            <p:cNvPr id="217" name="Google Shape;217;p11"/>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rot="-7799162">
            <a:off x="7933553" y="-358578"/>
            <a:ext cx="667999" cy="1401848"/>
            <a:chOff x="3912125" y="621725"/>
            <a:chExt cx="668000" cy="1401850"/>
          </a:xfrm>
        </p:grpSpPr>
        <p:sp>
          <p:nvSpPr>
            <p:cNvPr id="220" name="Google Shape;220;p11"/>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11"/>
          <p:cNvGrpSpPr/>
          <p:nvPr/>
        </p:nvGrpSpPr>
        <p:grpSpPr>
          <a:xfrm rot="-7799162">
            <a:off x="8302277" y="572057"/>
            <a:ext cx="853149" cy="1104898"/>
            <a:chOff x="2833850" y="2350550"/>
            <a:chExt cx="853150" cy="1104900"/>
          </a:xfrm>
        </p:grpSpPr>
        <p:sp>
          <p:nvSpPr>
            <p:cNvPr id="223" name="Google Shape;223;p11"/>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1"/>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 name="Google Shape;225;p11"/>
          <p:cNvGrpSpPr/>
          <p:nvPr/>
        </p:nvGrpSpPr>
        <p:grpSpPr>
          <a:xfrm flipH="1" rot="8783172">
            <a:off x="-158030" y="-116117"/>
            <a:ext cx="981289" cy="1444896"/>
            <a:chOff x="3922000" y="2234050"/>
            <a:chExt cx="981275" cy="1444875"/>
          </a:xfrm>
        </p:grpSpPr>
        <p:sp>
          <p:nvSpPr>
            <p:cNvPr id="226" name="Google Shape;226;p11"/>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28" name="Shape 22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229" name="Shape 229"/>
        <p:cNvGrpSpPr/>
        <p:nvPr/>
      </p:nvGrpSpPr>
      <p:grpSpPr>
        <a:xfrm>
          <a:off x="0" y="0"/>
          <a:ext cx="0" cy="0"/>
          <a:chOff x="0" y="0"/>
          <a:chExt cx="0" cy="0"/>
        </a:xfrm>
      </p:grpSpPr>
      <p:sp>
        <p:nvSpPr>
          <p:cNvPr id="230" name="Google Shape;230;p13"/>
          <p:cNvSpPr txBox="1"/>
          <p:nvPr>
            <p:ph hasCustomPrompt="1" type="title"/>
          </p:nvPr>
        </p:nvSpPr>
        <p:spPr>
          <a:xfrm>
            <a:off x="1083900" y="1669166"/>
            <a:ext cx="1086000" cy="77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2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1" name="Google Shape;231;p13"/>
          <p:cNvSpPr txBox="1"/>
          <p:nvPr>
            <p:ph idx="1" type="subTitle"/>
          </p:nvPr>
        </p:nvSpPr>
        <p:spPr>
          <a:xfrm>
            <a:off x="2319248" y="1959150"/>
            <a:ext cx="22659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Quicksand Medium"/>
                <a:ea typeface="Quicksand Medium"/>
                <a:cs typeface="Quicksand Medium"/>
                <a:sym typeface="Quicksand Mediu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2" name="Google Shape;232;p13"/>
          <p:cNvSpPr txBox="1"/>
          <p:nvPr>
            <p:ph hasCustomPrompt="1" idx="2" type="title"/>
          </p:nvPr>
        </p:nvSpPr>
        <p:spPr>
          <a:xfrm>
            <a:off x="4646650" y="1669166"/>
            <a:ext cx="1086000" cy="77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2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3" name="Google Shape;233;p13"/>
          <p:cNvSpPr txBox="1"/>
          <p:nvPr>
            <p:ph idx="3" type="subTitle"/>
          </p:nvPr>
        </p:nvSpPr>
        <p:spPr>
          <a:xfrm>
            <a:off x="5794188" y="1959150"/>
            <a:ext cx="22659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Quicksand Medium"/>
                <a:ea typeface="Quicksand Medium"/>
                <a:cs typeface="Quicksand Medium"/>
                <a:sym typeface="Quicksand Mediu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4" name="Google Shape;234;p13"/>
          <p:cNvSpPr txBox="1"/>
          <p:nvPr>
            <p:ph hasCustomPrompt="1" idx="4" type="title"/>
          </p:nvPr>
        </p:nvSpPr>
        <p:spPr>
          <a:xfrm>
            <a:off x="1083900" y="3077566"/>
            <a:ext cx="1086000" cy="77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2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5" name="Google Shape;235;p13"/>
          <p:cNvSpPr txBox="1"/>
          <p:nvPr>
            <p:ph idx="5" type="subTitle"/>
          </p:nvPr>
        </p:nvSpPr>
        <p:spPr>
          <a:xfrm>
            <a:off x="2319248" y="3372074"/>
            <a:ext cx="22659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Quicksand Medium"/>
                <a:ea typeface="Quicksand Medium"/>
                <a:cs typeface="Quicksand Medium"/>
                <a:sym typeface="Quicksand Mediu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6" name="Google Shape;236;p13"/>
          <p:cNvSpPr txBox="1"/>
          <p:nvPr>
            <p:ph hasCustomPrompt="1" idx="6" type="title"/>
          </p:nvPr>
        </p:nvSpPr>
        <p:spPr>
          <a:xfrm>
            <a:off x="4646650" y="3077566"/>
            <a:ext cx="1086000" cy="77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42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7" name="Google Shape;237;p13"/>
          <p:cNvSpPr txBox="1"/>
          <p:nvPr>
            <p:ph idx="7" type="subTitle"/>
          </p:nvPr>
        </p:nvSpPr>
        <p:spPr>
          <a:xfrm>
            <a:off x="5794188" y="3372074"/>
            <a:ext cx="22659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atin typeface="Quicksand Medium"/>
                <a:ea typeface="Quicksand Medium"/>
                <a:cs typeface="Quicksand Medium"/>
                <a:sym typeface="Quicksand Mediu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8" name="Google Shape;238;p13"/>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9" name="Google Shape;239;p13"/>
          <p:cNvSpPr txBox="1"/>
          <p:nvPr>
            <p:ph idx="9" type="subTitle"/>
          </p:nvPr>
        </p:nvSpPr>
        <p:spPr>
          <a:xfrm>
            <a:off x="2313287" y="1624000"/>
            <a:ext cx="2265900" cy="414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0" name="Google Shape;240;p13"/>
          <p:cNvSpPr txBox="1"/>
          <p:nvPr>
            <p:ph idx="13" type="subTitle"/>
          </p:nvPr>
        </p:nvSpPr>
        <p:spPr>
          <a:xfrm>
            <a:off x="5794200" y="1624000"/>
            <a:ext cx="2265900" cy="414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1" name="Google Shape;241;p13"/>
          <p:cNvSpPr txBox="1"/>
          <p:nvPr>
            <p:ph idx="14" type="subTitle"/>
          </p:nvPr>
        </p:nvSpPr>
        <p:spPr>
          <a:xfrm>
            <a:off x="2313287" y="3033276"/>
            <a:ext cx="2265900" cy="414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2" name="Google Shape;242;p13"/>
          <p:cNvSpPr txBox="1"/>
          <p:nvPr>
            <p:ph idx="15" type="subTitle"/>
          </p:nvPr>
        </p:nvSpPr>
        <p:spPr>
          <a:xfrm>
            <a:off x="5794200" y="3033276"/>
            <a:ext cx="2265900" cy="414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243" name="Google Shape;243;p13"/>
          <p:cNvGrpSpPr/>
          <p:nvPr/>
        </p:nvGrpSpPr>
        <p:grpSpPr>
          <a:xfrm rot="8100000">
            <a:off x="-111539" y="87865"/>
            <a:ext cx="853142" cy="1104889"/>
            <a:chOff x="2833850" y="2350550"/>
            <a:chExt cx="853150" cy="1104900"/>
          </a:xfrm>
        </p:grpSpPr>
        <p:sp>
          <p:nvSpPr>
            <p:cNvPr id="244" name="Google Shape;244;p13"/>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3"/>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 name="Google Shape;246;p13"/>
          <p:cNvGrpSpPr/>
          <p:nvPr/>
        </p:nvGrpSpPr>
        <p:grpSpPr>
          <a:xfrm rot="8697874">
            <a:off x="907569" y="-138690"/>
            <a:ext cx="804944" cy="1182558"/>
            <a:chOff x="9601332" y="3570186"/>
            <a:chExt cx="1128185" cy="1562191"/>
          </a:xfrm>
        </p:grpSpPr>
        <p:sp>
          <p:nvSpPr>
            <p:cNvPr id="247" name="Google Shape;247;p13"/>
            <p:cNvSpPr/>
            <p:nvPr/>
          </p:nvSpPr>
          <p:spPr>
            <a:xfrm rot="-899960">
              <a:off x="10002034" y="3586793"/>
              <a:ext cx="201844" cy="558383"/>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3"/>
            <p:cNvSpPr/>
            <p:nvPr/>
          </p:nvSpPr>
          <p:spPr>
            <a:xfrm rot="-899960">
              <a:off x="9759439" y="3909956"/>
              <a:ext cx="274392" cy="495360"/>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3"/>
            <p:cNvSpPr/>
            <p:nvPr/>
          </p:nvSpPr>
          <p:spPr>
            <a:xfrm rot="-899960">
              <a:off x="10199377" y="3832251"/>
              <a:ext cx="361114" cy="404613"/>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3"/>
            <p:cNvSpPr/>
            <p:nvPr/>
          </p:nvSpPr>
          <p:spPr>
            <a:xfrm rot="-899960">
              <a:off x="10219163" y="4229867"/>
              <a:ext cx="449487" cy="32536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3"/>
            <p:cNvSpPr/>
            <p:nvPr/>
          </p:nvSpPr>
          <p:spPr>
            <a:xfrm rot="-899960">
              <a:off x="10254037" y="4547105"/>
              <a:ext cx="451162" cy="247318"/>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3"/>
            <p:cNvSpPr/>
            <p:nvPr/>
          </p:nvSpPr>
          <p:spPr>
            <a:xfrm rot="-899960">
              <a:off x="9656633" y="4198434"/>
              <a:ext cx="356114" cy="474236"/>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3"/>
            <p:cNvSpPr/>
            <p:nvPr/>
          </p:nvSpPr>
          <p:spPr>
            <a:xfrm rot="-899960">
              <a:off x="9707214" y="4612038"/>
              <a:ext cx="308591" cy="314416"/>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3"/>
            <p:cNvSpPr/>
            <p:nvPr/>
          </p:nvSpPr>
          <p:spPr>
            <a:xfrm rot="-899960">
              <a:off x="9774757" y="3937821"/>
              <a:ext cx="723853" cy="1119967"/>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 name="Google Shape;255;p13"/>
          <p:cNvGrpSpPr/>
          <p:nvPr/>
        </p:nvGrpSpPr>
        <p:grpSpPr>
          <a:xfrm rot="-7962588">
            <a:off x="7925248" y="-327356"/>
            <a:ext cx="534274" cy="1121215"/>
            <a:chOff x="3912125" y="621725"/>
            <a:chExt cx="668000" cy="1401850"/>
          </a:xfrm>
        </p:grpSpPr>
        <p:sp>
          <p:nvSpPr>
            <p:cNvPr id="256" name="Google Shape;256;p13"/>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3"/>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13"/>
          <p:cNvGrpSpPr/>
          <p:nvPr/>
        </p:nvGrpSpPr>
        <p:grpSpPr>
          <a:xfrm rot="-7525031">
            <a:off x="8343491" y="158626"/>
            <a:ext cx="829856" cy="1221801"/>
            <a:chOff x="2943425" y="3566975"/>
            <a:chExt cx="981275" cy="1444875"/>
          </a:xfrm>
        </p:grpSpPr>
        <p:sp>
          <p:nvSpPr>
            <p:cNvPr id="259" name="Google Shape;259;p13"/>
            <p:cNvSpPr/>
            <p:nvPr/>
          </p:nvSpPr>
          <p:spPr>
            <a:xfrm>
              <a:off x="2943425" y="3566975"/>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3062825" y="3709950"/>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 name="Google Shape;261;p13"/>
          <p:cNvGrpSpPr/>
          <p:nvPr/>
        </p:nvGrpSpPr>
        <p:grpSpPr>
          <a:xfrm rot="-2014825">
            <a:off x="8390463" y="3916099"/>
            <a:ext cx="591268" cy="1451257"/>
            <a:chOff x="2978125" y="596500"/>
            <a:chExt cx="591275" cy="1451275"/>
          </a:xfrm>
        </p:grpSpPr>
        <p:sp>
          <p:nvSpPr>
            <p:cNvPr id="262" name="Google Shape;262;p13"/>
            <p:cNvSpPr/>
            <p:nvPr/>
          </p:nvSpPr>
          <p:spPr>
            <a:xfrm>
              <a:off x="2978125" y="596500"/>
              <a:ext cx="591275" cy="1200000"/>
            </a:xfrm>
            <a:custGeom>
              <a:rect b="b" l="l" r="r" t="t"/>
              <a:pathLst>
                <a:path extrusionOk="0" h="48000" w="23651">
                  <a:moveTo>
                    <a:pt x="10813" y="0"/>
                  </a:moveTo>
                  <a:cubicBezTo>
                    <a:pt x="9297" y="0"/>
                    <a:pt x="7778" y="806"/>
                    <a:pt x="6706" y="1910"/>
                  </a:cubicBezTo>
                  <a:cubicBezTo>
                    <a:pt x="5571" y="3077"/>
                    <a:pt x="4904" y="4645"/>
                    <a:pt x="4337" y="6146"/>
                  </a:cubicBezTo>
                  <a:cubicBezTo>
                    <a:pt x="1535" y="13351"/>
                    <a:pt x="568" y="21090"/>
                    <a:pt x="201" y="28829"/>
                  </a:cubicBezTo>
                  <a:cubicBezTo>
                    <a:pt x="1" y="33332"/>
                    <a:pt x="34" y="38036"/>
                    <a:pt x="2069" y="42039"/>
                  </a:cubicBezTo>
                  <a:cubicBezTo>
                    <a:pt x="3823" y="45379"/>
                    <a:pt x="7389" y="48000"/>
                    <a:pt x="11022" y="48000"/>
                  </a:cubicBezTo>
                  <a:cubicBezTo>
                    <a:pt x="11742" y="48000"/>
                    <a:pt x="12465" y="47897"/>
                    <a:pt x="13177" y="47676"/>
                  </a:cubicBezTo>
                  <a:cubicBezTo>
                    <a:pt x="13259" y="47683"/>
                    <a:pt x="13342" y="47687"/>
                    <a:pt x="13426" y="47687"/>
                  </a:cubicBezTo>
                  <a:cubicBezTo>
                    <a:pt x="14899" y="47687"/>
                    <a:pt x="16544" y="46597"/>
                    <a:pt x="17680" y="45208"/>
                  </a:cubicBezTo>
                  <a:cubicBezTo>
                    <a:pt x="18881" y="43740"/>
                    <a:pt x="19648" y="41905"/>
                    <a:pt x="20249" y="40071"/>
                  </a:cubicBezTo>
                  <a:cubicBezTo>
                    <a:pt x="23251" y="31231"/>
                    <a:pt x="23651" y="21524"/>
                    <a:pt x="21349" y="12484"/>
                  </a:cubicBezTo>
                  <a:cubicBezTo>
                    <a:pt x="20649" y="9682"/>
                    <a:pt x="19681" y="6914"/>
                    <a:pt x="18014" y="4645"/>
                  </a:cubicBezTo>
                  <a:cubicBezTo>
                    <a:pt x="16346" y="2310"/>
                    <a:pt x="13877" y="476"/>
                    <a:pt x="11075" y="9"/>
                  </a:cubicBezTo>
                  <a:cubicBezTo>
                    <a:pt x="10988" y="3"/>
                    <a:pt x="10901" y="0"/>
                    <a:pt x="10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3250825" y="727625"/>
              <a:ext cx="65900" cy="1320150"/>
            </a:xfrm>
            <a:custGeom>
              <a:rect b="b" l="l" r="r" t="t"/>
              <a:pathLst>
                <a:path extrusionOk="0" h="52806" w="2636">
                  <a:moveTo>
                    <a:pt x="301" y="1"/>
                  </a:moveTo>
                  <a:cubicBezTo>
                    <a:pt x="134" y="1"/>
                    <a:pt x="1" y="167"/>
                    <a:pt x="1" y="334"/>
                  </a:cubicBezTo>
                  <a:cubicBezTo>
                    <a:pt x="1768" y="17647"/>
                    <a:pt x="1969" y="35159"/>
                    <a:pt x="634" y="52472"/>
                  </a:cubicBezTo>
                  <a:cubicBezTo>
                    <a:pt x="601" y="52638"/>
                    <a:pt x="734" y="52805"/>
                    <a:pt x="935" y="52805"/>
                  </a:cubicBezTo>
                  <a:cubicBezTo>
                    <a:pt x="1101" y="52805"/>
                    <a:pt x="1235" y="52672"/>
                    <a:pt x="1268" y="52505"/>
                  </a:cubicBezTo>
                  <a:cubicBezTo>
                    <a:pt x="2636" y="35159"/>
                    <a:pt x="2436" y="17613"/>
                    <a:pt x="634" y="301"/>
                  </a:cubicBezTo>
                  <a:cubicBezTo>
                    <a:pt x="634" y="134"/>
                    <a:pt x="468"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64" name="Shape 264"/>
        <p:cNvGrpSpPr/>
        <p:nvPr/>
      </p:nvGrpSpPr>
      <p:grpSpPr>
        <a:xfrm>
          <a:off x="0" y="0"/>
          <a:ext cx="0" cy="0"/>
          <a:chOff x="0" y="0"/>
          <a:chExt cx="0" cy="0"/>
        </a:xfrm>
      </p:grpSpPr>
      <p:sp>
        <p:nvSpPr>
          <p:cNvPr id="265" name="Google Shape;265;p14"/>
          <p:cNvSpPr txBox="1"/>
          <p:nvPr>
            <p:ph type="title"/>
          </p:nvPr>
        </p:nvSpPr>
        <p:spPr>
          <a:xfrm>
            <a:off x="2290025" y="3027988"/>
            <a:ext cx="45639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66" name="Google Shape;266;p14"/>
          <p:cNvSpPr txBox="1"/>
          <p:nvPr>
            <p:ph idx="1" type="subTitle"/>
          </p:nvPr>
        </p:nvSpPr>
        <p:spPr>
          <a:xfrm>
            <a:off x="1279300" y="1583613"/>
            <a:ext cx="6585300" cy="1437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None/>
              <a:defRPr sz="26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267" name="Google Shape;267;p14"/>
          <p:cNvGrpSpPr/>
          <p:nvPr/>
        </p:nvGrpSpPr>
        <p:grpSpPr>
          <a:xfrm rot="-1506053">
            <a:off x="7352653" y="3850784"/>
            <a:ext cx="1021051" cy="1629906"/>
            <a:chOff x="8529317" y="3813271"/>
            <a:chExt cx="934909" cy="1492397"/>
          </a:xfrm>
        </p:grpSpPr>
        <p:sp>
          <p:nvSpPr>
            <p:cNvPr id="268" name="Google Shape;268;p14"/>
            <p:cNvSpPr/>
            <p:nvPr/>
          </p:nvSpPr>
          <p:spPr>
            <a:xfrm rot="-899960">
              <a:off x="8662782" y="3880642"/>
              <a:ext cx="667980" cy="1119317"/>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4"/>
            <p:cNvSpPr/>
            <p:nvPr/>
          </p:nvSpPr>
          <p:spPr>
            <a:xfrm rot="-899960">
              <a:off x="8857578" y="4064306"/>
              <a:ext cx="407813" cy="1209189"/>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14"/>
          <p:cNvGrpSpPr/>
          <p:nvPr/>
        </p:nvGrpSpPr>
        <p:grpSpPr>
          <a:xfrm rot="-1506053">
            <a:off x="8166512" y="3503552"/>
            <a:ext cx="1232135" cy="1706130"/>
            <a:chOff x="9601332" y="3570186"/>
            <a:chExt cx="1128185" cy="1562191"/>
          </a:xfrm>
        </p:grpSpPr>
        <p:sp>
          <p:nvSpPr>
            <p:cNvPr id="271" name="Google Shape;271;p14"/>
            <p:cNvSpPr/>
            <p:nvPr/>
          </p:nvSpPr>
          <p:spPr>
            <a:xfrm rot="-899960">
              <a:off x="10002034" y="3586793"/>
              <a:ext cx="201844" cy="558383"/>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rot="-899960">
              <a:off x="9759439" y="3909956"/>
              <a:ext cx="274392" cy="495360"/>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rot="-899960">
              <a:off x="10199377" y="3832251"/>
              <a:ext cx="361114" cy="404613"/>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rot="-899960">
              <a:off x="10219163" y="4229867"/>
              <a:ext cx="449487" cy="32536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rot="-899960">
              <a:off x="10254037" y="4547105"/>
              <a:ext cx="451162" cy="247318"/>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rot="-899960">
              <a:off x="9656633" y="4198434"/>
              <a:ext cx="356114" cy="474236"/>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rot="-899960">
              <a:off x="9707214" y="4612038"/>
              <a:ext cx="308591" cy="314416"/>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p:nvPr/>
          </p:nvSpPr>
          <p:spPr>
            <a:xfrm rot="-899960">
              <a:off x="9774757" y="3937821"/>
              <a:ext cx="723853" cy="1119967"/>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 name="Google Shape;279;p14"/>
          <p:cNvGrpSpPr/>
          <p:nvPr/>
        </p:nvGrpSpPr>
        <p:grpSpPr>
          <a:xfrm rot="1837954">
            <a:off x="-70898" y="4003625"/>
            <a:ext cx="1178946" cy="1324227"/>
            <a:chOff x="625250" y="3610000"/>
            <a:chExt cx="1062450" cy="1193375"/>
          </a:xfrm>
        </p:grpSpPr>
        <p:sp>
          <p:nvSpPr>
            <p:cNvPr id="280" name="Google Shape;280;p14"/>
            <p:cNvSpPr/>
            <p:nvPr/>
          </p:nvSpPr>
          <p:spPr>
            <a:xfrm>
              <a:off x="625250" y="3610000"/>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p:nvPr/>
          </p:nvSpPr>
          <p:spPr>
            <a:xfrm>
              <a:off x="786200" y="3812475"/>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14"/>
          <p:cNvGrpSpPr/>
          <p:nvPr/>
        </p:nvGrpSpPr>
        <p:grpSpPr>
          <a:xfrm rot="-7879032">
            <a:off x="7849397" y="-433626"/>
            <a:ext cx="894437" cy="1317010"/>
            <a:chOff x="2943425" y="3566975"/>
            <a:chExt cx="981275" cy="1444875"/>
          </a:xfrm>
        </p:grpSpPr>
        <p:sp>
          <p:nvSpPr>
            <p:cNvPr id="283" name="Google Shape;283;p14"/>
            <p:cNvSpPr/>
            <p:nvPr/>
          </p:nvSpPr>
          <p:spPr>
            <a:xfrm>
              <a:off x="2943425" y="3566975"/>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3062825" y="3709950"/>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 name="Google Shape;285;p14"/>
          <p:cNvGrpSpPr/>
          <p:nvPr/>
        </p:nvGrpSpPr>
        <p:grpSpPr>
          <a:xfrm rot="-8100000">
            <a:off x="8370494" y="90272"/>
            <a:ext cx="1021105" cy="1629992"/>
            <a:chOff x="8529317" y="3813271"/>
            <a:chExt cx="934909" cy="1492397"/>
          </a:xfrm>
        </p:grpSpPr>
        <p:sp>
          <p:nvSpPr>
            <p:cNvPr id="286" name="Google Shape;286;p14"/>
            <p:cNvSpPr/>
            <p:nvPr/>
          </p:nvSpPr>
          <p:spPr>
            <a:xfrm rot="-899960">
              <a:off x="8662782" y="3880642"/>
              <a:ext cx="667980" cy="1119317"/>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p:nvPr/>
          </p:nvSpPr>
          <p:spPr>
            <a:xfrm rot="-899960">
              <a:off x="8857578" y="4064306"/>
              <a:ext cx="407813" cy="1209189"/>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14"/>
          <p:cNvGrpSpPr/>
          <p:nvPr/>
        </p:nvGrpSpPr>
        <p:grpSpPr>
          <a:xfrm rot="8100000">
            <a:off x="-192229" y="146203"/>
            <a:ext cx="853142" cy="1104889"/>
            <a:chOff x="2833850" y="2350550"/>
            <a:chExt cx="853150" cy="1104900"/>
          </a:xfrm>
        </p:grpSpPr>
        <p:sp>
          <p:nvSpPr>
            <p:cNvPr id="289" name="Google Shape;289;p14"/>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14"/>
          <p:cNvGrpSpPr/>
          <p:nvPr/>
        </p:nvGrpSpPr>
        <p:grpSpPr>
          <a:xfrm rot="8697874">
            <a:off x="826879" y="-244003"/>
            <a:ext cx="804944" cy="1182558"/>
            <a:chOff x="9601332" y="3570186"/>
            <a:chExt cx="1128185" cy="1562191"/>
          </a:xfrm>
        </p:grpSpPr>
        <p:sp>
          <p:nvSpPr>
            <p:cNvPr id="292" name="Google Shape;292;p14"/>
            <p:cNvSpPr/>
            <p:nvPr/>
          </p:nvSpPr>
          <p:spPr>
            <a:xfrm rot="-899960">
              <a:off x="10002034" y="3586793"/>
              <a:ext cx="201844" cy="558383"/>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rot="-899960">
              <a:off x="9759439" y="3909956"/>
              <a:ext cx="274392" cy="495360"/>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rot="-899960">
              <a:off x="10199377" y="3832251"/>
              <a:ext cx="361114" cy="404613"/>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rot="-899960">
              <a:off x="10219163" y="4229867"/>
              <a:ext cx="449487" cy="32536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rot="-899960">
              <a:off x="10254037" y="4547105"/>
              <a:ext cx="451162" cy="247318"/>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rot="-899960">
              <a:off x="9656633" y="4198434"/>
              <a:ext cx="356114" cy="474236"/>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rot="-899960">
              <a:off x="9707214" y="4612038"/>
              <a:ext cx="308591" cy="314416"/>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rot="-899960">
              <a:off x="9774757" y="3937821"/>
              <a:ext cx="723853" cy="1119967"/>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300" name="Shape 300"/>
        <p:cNvGrpSpPr/>
        <p:nvPr/>
      </p:nvGrpSpPr>
      <p:grpSpPr>
        <a:xfrm>
          <a:off x="0" y="0"/>
          <a:ext cx="0" cy="0"/>
          <a:chOff x="0" y="0"/>
          <a:chExt cx="0" cy="0"/>
        </a:xfrm>
      </p:grpSpPr>
      <p:sp>
        <p:nvSpPr>
          <p:cNvPr id="301" name="Google Shape;301;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02" name="Google Shape;302;p15"/>
          <p:cNvGrpSpPr/>
          <p:nvPr/>
        </p:nvGrpSpPr>
        <p:grpSpPr>
          <a:xfrm rot="3600019">
            <a:off x="14334" y="4086508"/>
            <a:ext cx="1011470" cy="1419450"/>
            <a:chOff x="4841950" y="633750"/>
            <a:chExt cx="1039100" cy="1458225"/>
          </a:xfrm>
        </p:grpSpPr>
        <p:sp>
          <p:nvSpPr>
            <p:cNvPr id="303" name="Google Shape;303;p15"/>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5"/>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5"/>
          <p:cNvGrpSpPr/>
          <p:nvPr/>
        </p:nvGrpSpPr>
        <p:grpSpPr>
          <a:xfrm flipH="1" rot="-8100000">
            <a:off x="8288483" y="-216793"/>
            <a:ext cx="940735" cy="1056661"/>
            <a:chOff x="1603825" y="2277075"/>
            <a:chExt cx="1062450" cy="1193375"/>
          </a:xfrm>
        </p:grpSpPr>
        <p:sp>
          <p:nvSpPr>
            <p:cNvPr id="312" name="Google Shape;312;p15"/>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314" name="Shape 314"/>
        <p:cNvGrpSpPr/>
        <p:nvPr/>
      </p:nvGrpSpPr>
      <p:grpSpPr>
        <a:xfrm>
          <a:off x="0" y="0"/>
          <a:ext cx="0" cy="0"/>
          <a:chOff x="0" y="0"/>
          <a:chExt cx="0" cy="0"/>
        </a:xfrm>
      </p:grpSpPr>
      <p:sp>
        <p:nvSpPr>
          <p:cNvPr id="315" name="Google Shape;315;p16"/>
          <p:cNvSpPr txBox="1"/>
          <p:nvPr>
            <p:ph idx="1" type="subTitle"/>
          </p:nvPr>
        </p:nvSpPr>
        <p:spPr>
          <a:xfrm>
            <a:off x="4675775" y="2994913"/>
            <a:ext cx="3644700" cy="86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6" name="Google Shape;316;p16"/>
          <p:cNvSpPr txBox="1"/>
          <p:nvPr>
            <p:ph type="title"/>
          </p:nvPr>
        </p:nvSpPr>
        <p:spPr>
          <a:xfrm>
            <a:off x="4675775" y="1283688"/>
            <a:ext cx="3644700" cy="1636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17" name="Google Shape;317;p16"/>
          <p:cNvGrpSpPr/>
          <p:nvPr/>
        </p:nvGrpSpPr>
        <p:grpSpPr>
          <a:xfrm rot="-7434548">
            <a:off x="7859941" y="-385355"/>
            <a:ext cx="767392" cy="993836"/>
            <a:chOff x="2833850" y="2350550"/>
            <a:chExt cx="853150" cy="1104900"/>
          </a:xfrm>
        </p:grpSpPr>
        <p:sp>
          <p:nvSpPr>
            <p:cNvPr id="318" name="Google Shape;318;p16"/>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6"/>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 name="Google Shape;320;p16"/>
          <p:cNvGrpSpPr/>
          <p:nvPr/>
        </p:nvGrpSpPr>
        <p:grpSpPr>
          <a:xfrm rot="990298">
            <a:off x="-143447" y="3833239"/>
            <a:ext cx="1039105" cy="1458232"/>
            <a:chOff x="4841950" y="633750"/>
            <a:chExt cx="1039100" cy="1458225"/>
          </a:xfrm>
        </p:grpSpPr>
        <p:sp>
          <p:nvSpPr>
            <p:cNvPr id="321" name="Google Shape;321;p16"/>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6"/>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6"/>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6"/>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16"/>
          <p:cNvGrpSpPr/>
          <p:nvPr/>
        </p:nvGrpSpPr>
        <p:grpSpPr>
          <a:xfrm>
            <a:off x="814926" y="4421294"/>
            <a:ext cx="913176" cy="1025825"/>
            <a:chOff x="1603825" y="2277075"/>
            <a:chExt cx="1062450" cy="1193375"/>
          </a:xfrm>
        </p:grpSpPr>
        <p:sp>
          <p:nvSpPr>
            <p:cNvPr id="330" name="Google Shape;330;p16"/>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16"/>
          <p:cNvGrpSpPr/>
          <p:nvPr/>
        </p:nvGrpSpPr>
        <p:grpSpPr>
          <a:xfrm rot="6477070">
            <a:off x="599121" y="-353241"/>
            <a:ext cx="619612" cy="1321473"/>
            <a:chOff x="5213900" y="2291150"/>
            <a:chExt cx="619625" cy="1321500"/>
          </a:xfrm>
        </p:grpSpPr>
        <p:sp>
          <p:nvSpPr>
            <p:cNvPr id="333" name="Google Shape;333;p16"/>
            <p:cNvSpPr/>
            <p:nvPr/>
          </p:nvSpPr>
          <p:spPr>
            <a:xfrm>
              <a:off x="5213900" y="2291150"/>
              <a:ext cx="619625" cy="1079225"/>
            </a:xfrm>
            <a:custGeom>
              <a:rect b="b" l="l" r="r" t="t"/>
              <a:pathLst>
                <a:path extrusionOk="0" h="43169" w="24785">
                  <a:moveTo>
                    <a:pt x="14737" y="0"/>
                  </a:moveTo>
                  <a:cubicBezTo>
                    <a:pt x="13652" y="0"/>
                    <a:pt x="12568" y="159"/>
                    <a:pt x="11542" y="471"/>
                  </a:cubicBezTo>
                  <a:cubicBezTo>
                    <a:pt x="8039" y="1572"/>
                    <a:pt x="5171" y="4308"/>
                    <a:pt x="3436" y="7543"/>
                  </a:cubicBezTo>
                  <a:cubicBezTo>
                    <a:pt x="1635" y="10745"/>
                    <a:pt x="868" y="14448"/>
                    <a:pt x="634" y="18117"/>
                  </a:cubicBezTo>
                  <a:cubicBezTo>
                    <a:pt x="0" y="26824"/>
                    <a:pt x="2135" y="35730"/>
                    <a:pt x="6605" y="43169"/>
                  </a:cubicBezTo>
                  <a:cubicBezTo>
                    <a:pt x="12843" y="36964"/>
                    <a:pt x="17179" y="29359"/>
                    <a:pt x="21015" y="21620"/>
                  </a:cubicBezTo>
                  <a:cubicBezTo>
                    <a:pt x="22483" y="18618"/>
                    <a:pt x="23951" y="15549"/>
                    <a:pt x="24351" y="12213"/>
                  </a:cubicBezTo>
                  <a:cubicBezTo>
                    <a:pt x="24785" y="8877"/>
                    <a:pt x="24051" y="5242"/>
                    <a:pt x="21782" y="2806"/>
                  </a:cubicBezTo>
                  <a:cubicBezTo>
                    <a:pt x="19967" y="920"/>
                    <a:pt x="17351" y="0"/>
                    <a:pt x="147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6"/>
            <p:cNvSpPr/>
            <p:nvPr/>
          </p:nvSpPr>
          <p:spPr>
            <a:xfrm>
              <a:off x="5333975" y="2434475"/>
              <a:ext cx="258550" cy="1178175"/>
            </a:xfrm>
            <a:custGeom>
              <a:rect b="b" l="l" r="r" t="t"/>
              <a:pathLst>
                <a:path extrusionOk="0" h="47127" w="10342">
                  <a:moveTo>
                    <a:pt x="9992" y="1"/>
                  </a:moveTo>
                  <a:cubicBezTo>
                    <a:pt x="9856" y="1"/>
                    <a:pt x="9735" y="70"/>
                    <a:pt x="9708" y="209"/>
                  </a:cubicBezTo>
                  <a:cubicBezTo>
                    <a:pt x="5705" y="15487"/>
                    <a:pt x="2469" y="31165"/>
                    <a:pt x="34" y="46742"/>
                  </a:cubicBezTo>
                  <a:cubicBezTo>
                    <a:pt x="1" y="46909"/>
                    <a:pt x="134" y="47076"/>
                    <a:pt x="301" y="47109"/>
                  </a:cubicBezTo>
                  <a:cubicBezTo>
                    <a:pt x="337" y="47121"/>
                    <a:pt x="371" y="47127"/>
                    <a:pt x="402" y="47127"/>
                  </a:cubicBezTo>
                  <a:cubicBezTo>
                    <a:pt x="544" y="47127"/>
                    <a:pt x="628" y="47013"/>
                    <a:pt x="601" y="46876"/>
                  </a:cubicBezTo>
                  <a:cubicBezTo>
                    <a:pt x="3036" y="31265"/>
                    <a:pt x="6272" y="15653"/>
                    <a:pt x="10275" y="376"/>
                  </a:cubicBezTo>
                  <a:cubicBezTo>
                    <a:pt x="10341" y="209"/>
                    <a:pt x="10241" y="42"/>
                    <a:pt x="10075" y="9"/>
                  </a:cubicBezTo>
                  <a:cubicBezTo>
                    <a:pt x="10047" y="3"/>
                    <a:pt x="10019" y="1"/>
                    <a:pt x="99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16"/>
          <p:cNvGrpSpPr/>
          <p:nvPr/>
        </p:nvGrpSpPr>
        <p:grpSpPr>
          <a:xfrm rot="8564605">
            <a:off x="32264" y="-29697"/>
            <a:ext cx="700788" cy="1470658"/>
            <a:chOff x="3912125" y="621725"/>
            <a:chExt cx="668000" cy="1401850"/>
          </a:xfrm>
        </p:grpSpPr>
        <p:sp>
          <p:nvSpPr>
            <p:cNvPr id="336" name="Google Shape;336;p16"/>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16"/>
          <p:cNvGrpSpPr/>
          <p:nvPr/>
        </p:nvGrpSpPr>
        <p:grpSpPr>
          <a:xfrm rot="-10067064">
            <a:off x="8569648" y="-98103"/>
            <a:ext cx="668028" cy="1401910"/>
            <a:chOff x="3912125" y="621725"/>
            <a:chExt cx="668000" cy="1401850"/>
          </a:xfrm>
        </p:grpSpPr>
        <p:sp>
          <p:nvSpPr>
            <p:cNvPr id="339" name="Google Shape;339;p16"/>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6"/>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spTree>
      <p:nvGrpSpPr>
        <p:cNvPr id="341" name="Shape 341"/>
        <p:cNvGrpSpPr/>
        <p:nvPr/>
      </p:nvGrpSpPr>
      <p:grpSpPr>
        <a:xfrm>
          <a:off x="0" y="0"/>
          <a:ext cx="0" cy="0"/>
          <a:chOff x="0" y="0"/>
          <a:chExt cx="0" cy="0"/>
        </a:xfrm>
      </p:grpSpPr>
      <p:sp>
        <p:nvSpPr>
          <p:cNvPr id="342" name="Google Shape;34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3" name="Google Shape;343;p17"/>
          <p:cNvSpPr txBox="1"/>
          <p:nvPr>
            <p:ph idx="1" type="subTitle"/>
          </p:nvPr>
        </p:nvSpPr>
        <p:spPr>
          <a:xfrm>
            <a:off x="720000" y="1156475"/>
            <a:ext cx="7704000" cy="110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400"/>
              <a:buChar char="●"/>
              <a:defRPr/>
            </a:lvl1pPr>
            <a:lvl2pPr lvl="1" rtl="0" algn="ctr">
              <a:lnSpc>
                <a:spcPct val="100000"/>
              </a:lnSpc>
              <a:spcBef>
                <a:spcPts val="0"/>
              </a:spcBef>
              <a:spcAft>
                <a:spcPts val="0"/>
              </a:spcAft>
              <a:buClr>
                <a:srgbClr val="434343"/>
              </a:buClr>
              <a:buSzPts val="1400"/>
              <a:buChar char="○"/>
              <a:defRPr/>
            </a:lvl2pPr>
            <a:lvl3pPr lvl="2" rtl="0" algn="ctr">
              <a:lnSpc>
                <a:spcPct val="100000"/>
              </a:lnSpc>
              <a:spcBef>
                <a:spcPts val="0"/>
              </a:spcBef>
              <a:spcAft>
                <a:spcPts val="0"/>
              </a:spcAft>
              <a:buClr>
                <a:srgbClr val="434343"/>
              </a:buClr>
              <a:buSzPts val="1400"/>
              <a:buChar char="■"/>
              <a:defRPr/>
            </a:lvl3pPr>
            <a:lvl4pPr lvl="3" rtl="0" algn="ctr">
              <a:lnSpc>
                <a:spcPct val="100000"/>
              </a:lnSpc>
              <a:spcBef>
                <a:spcPts val="0"/>
              </a:spcBef>
              <a:spcAft>
                <a:spcPts val="0"/>
              </a:spcAft>
              <a:buClr>
                <a:srgbClr val="434343"/>
              </a:buClr>
              <a:buSzPts val="1400"/>
              <a:buChar char="●"/>
              <a:defRPr/>
            </a:lvl4pPr>
            <a:lvl5pPr lvl="4" rtl="0" algn="ctr">
              <a:lnSpc>
                <a:spcPct val="100000"/>
              </a:lnSpc>
              <a:spcBef>
                <a:spcPts val="0"/>
              </a:spcBef>
              <a:spcAft>
                <a:spcPts val="0"/>
              </a:spcAft>
              <a:buClr>
                <a:srgbClr val="434343"/>
              </a:buClr>
              <a:buSzPts val="1400"/>
              <a:buChar char="○"/>
              <a:defRPr/>
            </a:lvl5pPr>
            <a:lvl6pPr lvl="5" rtl="0" algn="ctr">
              <a:lnSpc>
                <a:spcPct val="100000"/>
              </a:lnSpc>
              <a:spcBef>
                <a:spcPts val="0"/>
              </a:spcBef>
              <a:spcAft>
                <a:spcPts val="0"/>
              </a:spcAft>
              <a:buClr>
                <a:srgbClr val="434343"/>
              </a:buClr>
              <a:buSzPts val="1400"/>
              <a:buChar char="■"/>
              <a:defRPr/>
            </a:lvl6pPr>
            <a:lvl7pPr lvl="6" rtl="0" algn="ctr">
              <a:lnSpc>
                <a:spcPct val="100000"/>
              </a:lnSpc>
              <a:spcBef>
                <a:spcPts val="0"/>
              </a:spcBef>
              <a:spcAft>
                <a:spcPts val="0"/>
              </a:spcAft>
              <a:buClr>
                <a:srgbClr val="434343"/>
              </a:buClr>
              <a:buSzPts val="1400"/>
              <a:buChar char="●"/>
              <a:defRPr/>
            </a:lvl7pPr>
            <a:lvl8pPr lvl="7" rtl="0" algn="ctr">
              <a:lnSpc>
                <a:spcPct val="100000"/>
              </a:lnSpc>
              <a:spcBef>
                <a:spcPts val="0"/>
              </a:spcBef>
              <a:spcAft>
                <a:spcPts val="0"/>
              </a:spcAft>
              <a:buClr>
                <a:srgbClr val="434343"/>
              </a:buClr>
              <a:buSzPts val="1400"/>
              <a:buChar char="○"/>
              <a:defRPr/>
            </a:lvl8pPr>
            <a:lvl9pPr lvl="8" rtl="0" algn="ctr">
              <a:lnSpc>
                <a:spcPct val="100000"/>
              </a:lnSpc>
              <a:spcBef>
                <a:spcPts val="0"/>
              </a:spcBef>
              <a:spcAft>
                <a:spcPts val="0"/>
              </a:spcAft>
              <a:buClr>
                <a:srgbClr val="434343"/>
              </a:buClr>
              <a:buSzPts val="1400"/>
              <a:buChar char="■"/>
              <a:defRPr/>
            </a:lvl9pPr>
          </a:lstStyle>
          <a:p/>
        </p:txBody>
      </p:sp>
      <p:grpSp>
        <p:nvGrpSpPr>
          <p:cNvPr id="344" name="Google Shape;344;p17"/>
          <p:cNvGrpSpPr/>
          <p:nvPr/>
        </p:nvGrpSpPr>
        <p:grpSpPr>
          <a:xfrm rot="-7914914">
            <a:off x="7990251" y="-449212"/>
            <a:ext cx="591248" cy="1451209"/>
            <a:chOff x="2978125" y="596500"/>
            <a:chExt cx="591275" cy="1451275"/>
          </a:xfrm>
        </p:grpSpPr>
        <p:sp>
          <p:nvSpPr>
            <p:cNvPr id="345" name="Google Shape;345;p17"/>
            <p:cNvSpPr/>
            <p:nvPr/>
          </p:nvSpPr>
          <p:spPr>
            <a:xfrm>
              <a:off x="2978125" y="596500"/>
              <a:ext cx="591275" cy="1200000"/>
            </a:xfrm>
            <a:custGeom>
              <a:rect b="b" l="l" r="r" t="t"/>
              <a:pathLst>
                <a:path extrusionOk="0" h="48000" w="23651">
                  <a:moveTo>
                    <a:pt x="10813" y="0"/>
                  </a:moveTo>
                  <a:cubicBezTo>
                    <a:pt x="9297" y="0"/>
                    <a:pt x="7778" y="806"/>
                    <a:pt x="6706" y="1910"/>
                  </a:cubicBezTo>
                  <a:cubicBezTo>
                    <a:pt x="5571" y="3077"/>
                    <a:pt x="4904" y="4645"/>
                    <a:pt x="4337" y="6146"/>
                  </a:cubicBezTo>
                  <a:cubicBezTo>
                    <a:pt x="1535" y="13351"/>
                    <a:pt x="568" y="21090"/>
                    <a:pt x="201" y="28829"/>
                  </a:cubicBezTo>
                  <a:cubicBezTo>
                    <a:pt x="1" y="33332"/>
                    <a:pt x="34" y="38036"/>
                    <a:pt x="2069" y="42039"/>
                  </a:cubicBezTo>
                  <a:cubicBezTo>
                    <a:pt x="3823" y="45379"/>
                    <a:pt x="7389" y="48000"/>
                    <a:pt x="11022" y="48000"/>
                  </a:cubicBezTo>
                  <a:cubicBezTo>
                    <a:pt x="11742" y="48000"/>
                    <a:pt x="12465" y="47897"/>
                    <a:pt x="13177" y="47676"/>
                  </a:cubicBezTo>
                  <a:cubicBezTo>
                    <a:pt x="13259" y="47683"/>
                    <a:pt x="13342" y="47687"/>
                    <a:pt x="13426" y="47687"/>
                  </a:cubicBezTo>
                  <a:cubicBezTo>
                    <a:pt x="14899" y="47687"/>
                    <a:pt x="16544" y="46597"/>
                    <a:pt x="17680" y="45208"/>
                  </a:cubicBezTo>
                  <a:cubicBezTo>
                    <a:pt x="18881" y="43740"/>
                    <a:pt x="19648" y="41905"/>
                    <a:pt x="20249" y="40071"/>
                  </a:cubicBezTo>
                  <a:cubicBezTo>
                    <a:pt x="23251" y="31231"/>
                    <a:pt x="23651" y="21524"/>
                    <a:pt x="21349" y="12484"/>
                  </a:cubicBezTo>
                  <a:cubicBezTo>
                    <a:pt x="20649" y="9682"/>
                    <a:pt x="19681" y="6914"/>
                    <a:pt x="18014" y="4645"/>
                  </a:cubicBezTo>
                  <a:cubicBezTo>
                    <a:pt x="16346" y="2310"/>
                    <a:pt x="13877" y="476"/>
                    <a:pt x="11075" y="9"/>
                  </a:cubicBezTo>
                  <a:cubicBezTo>
                    <a:pt x="10988" y="3"/>
                    <a:pt x="10901" y="0"/>
                    <a:pt x="10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3250825" y="727625"/>
              <a:ext cx="65900" cy="1320150"/>
            </a:xfrm>
            <a:custGeom>
              <a:rect b="b" l="l" r="r" t="t"/>
              <a:pathLst>
                <a:path extrusionOk="0" h="52806" w="2636">
                  <a:moveTo>
                    <a:pt x="301" y="1"/>
                  </a:moveTo>
                  <a:cubicBezTo>
                    <a:pt x="134" y="1"/>
                    <a:pt x="1" y="167"/>
                    <a:pt x="1" y="334"/>
                  </a:cubicBezTo>
                  <a:cubicBezTo>
                    <a:pt x="1768" y="17647"/>
                    <a:pt x="1969" y="35159"/>
                    <a:pt x="634" y="52472"/>
                  </a:cubicBezTo>
                  <a:cubicBezTo>
                    <a:pt x="601" y="52638"/>
                    <a:pt x="734" y="52805"/>
                    <a:pt x="935" y="52805"/>
                  </a:cubicBezTo>
                  <a:cubicBezTo>
                    <a:pt x="1101" y="52805"/>
                    <a:pt x="1235" y="52672"/>
                    <a:pt x="1268" y="52505"/>
                  </a:cubicBezTo>
                  <a:cubicBezTo>
                    <a:pt x="2636" y="35159"/>
                    <a:pt x="2436" y="17613"/>
                    <a:pt x="634" y="301"/>
                  </a:cubicBezTo>
                  <a:cubicBezTo>
                    <a:pt x="634" y="134"/>
                    <a:pt x="468"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 name="Google Shape;347;p17"/>
          <p:cNvGrpSpPr/>
          <p:nvPr/>
        </p:nvGrpSpPr>
        <p:grpSpPr>
          <a:xfrm rot="-8999878">
            <a:off x="8415631" y="241683"/>
            <a:ext cx="808128" cy="1189926"/>
            <a:chOff x="3922000" y="2234050"/>
            <a:chExt cx="981275" cy="1444875"/>
          </a:xfrm>
        </p:grpSpPr>
        <p:sp>
          <p:nvSpPr>
            <p:cNvPr id="348" name="Google Shape;348;p17"/>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17"/>
          <p:cNvGrpSpPr/>
          <p:nvPr/>
        </p:nvGrpSpPr>
        <p:grpSpPr>
          <a:xfrm flipH="1" rot="8100000">
            <a:off x="-81824" y="-56700"/>
            <a:ext cx="919399" cy="988141"/>
            <a:chOff x="1603825" y="2277075"/>
            <a:chExt cx="1062450" cy="1193375"/>
          </a:xfrm>
        </p:grpSpPr>
        <p:sp>
          <p:nvSpPr>
            <p:cNvPr id="351" name="Google Shape;351;p17"/>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17"/>
          <p:cNvGrpSpPr/>
          <p:nvPr/>
        </p:nvGrpSpPr>
        <p:grpSpPr>
          <a:xfrm flipH="1" rot="2876396">
            <a:off x="-216115" y="3701843"/>
            <a:ext cx="935472" cy="1312798"/>
            <a:chOff x="4841950" y="633750"/>
            <a:chExt cx="1039100" cy="1458225"/>
          </a:xfrm>
        </p:grpSpPr>
        <p:sp>
          <p:nvSpPr>
            <p:cNvPr id="354" name="Google Shape;354;p17"/>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7"/>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7"/>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7"/>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7"/>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7"/>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7"/>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17"/>
          <p:cNvGrpSpPr/>
          <p:nvPr/>
        </p:nvGrpSpPr>
        <p:grpSpPr>
          <a:xfrm flipH="1" rot="2026789">
            <a:off x="676062" y="4368743"/>
            <a:ext cx="827790" cy="889649"/>
            <a:chOff x="1603825" y="2277075"/>
            <a:chExt cx="1062450" cy="1193375"/>
          </a:xfrm>
        </p:grpSpPr>
        <p:sp>
          <p:nvSpPr>
            <p:cNvPr id="363" name="Google Shape;363;p17"/>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7"/>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17"/>
          <p:cNvGrpSpPr/>
          <p:nvPr/>
        </p:nvGrpSpPr>
        <p:grpSpPr>
          <a:xfrm flipH="1" rot="-2700000">
            <a:off x="8372731" y="4135268"/>
            <a:ext cx="571918" cy="1200215"/>
            <a:chOff x="3912125" y="621725"/>
            <a:chExt cx="668000" cy="1401850"/>
          </a:xfrm>
        </p:grpSpPr>
        <p:sp>
          <p:nvSpPr>
            <p:cNvPr id="366" name="Google Shape;366;p17"/>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7"/>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68" name="Shape 368"/>
        <p:cNvGrpSpPr/>
        <p:nvPr/>
      </p:nvGrpSpPr>
      <p:grpSpPr>
        <a:xfrm>
          <a:off x="0" y="0"/>
          <a:ext cx="0" cy="0"/>
          <a:chOff x="0" y="0"/>
          <a:chExt cx="0" cy="0"/>
        </a:xfrm>
      </p:grpSpPr>
      <p:sp>
        <p:nvSpPr>
          <p:cNvPr id="369" name="Google Shape;369;p18"/>
          <p:cNvSpPr txBox="1"/>
          <p:nvPr>
            <p:ph idx="1" type="subTitle"/>
          </p:nvPr>
        </p:nvSpPr>
        <p:spPr>
          <a:xfrm>
            <a:off x="720000" y="2499111"/>
            <a:ext cx="23364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70" name="Google Shape;370;p18"/>
          <p:cNvSpPr txBox="1"/>
          <p:nvPr>
            <p:ph idx="2" type="subTitle"/>
          </p:nvPr>
        </p:nvSpPr>
        <p:spPr>
          <a:xfrm>
            <a:off x="720000" y="2834324"/>
            <a:ext cx="23364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1" name="Google Shape;371;p18"/>
          <p:cNvSpPr txBox="1"/>
          <p:nvPr>
            <p:ph idx="3" type="subTitle"/>
          </p:nvPr>
        </p:nvSpPr>
        <p:spPr>
          <a:xfrm>
            <a:off x="3403800" y="2834324"/>
            <a:ext cx="23364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2" name="Google Shape;372;p18"/>
          <p:cNvSpPr txBox="1"/>
          <p:nvPr>
            <p:ph idx="4" type="subTitle"/>
          </p:nvPr>
        </p:nvSpPr>
        <p:spPr>
          <a:xfrm>
            <a:off x="6087600" y="2834324"/>
            <a:ext cx="2336400" cy="793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3" name="Google Shape;373;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4" name="Google Shape;374;p18"/>
          <p:cNvSpPr txBox="1"/>
          <p:nvPr>
            <p:ph idx="5" type="subTitle"/>
          </p:nvPr>
        </p:nvSpPr>
        <p:spPr>
          <a:xfrm>
            <a:off x="3403800" y="2499111"/>
            <a:ext cx="23364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75" name="Google Shape;375;p18"/>
          <p:cNvSpPr txBox="1"/>
          <p:nvPr>
            <p:ph idx="6" type="subTitle"/>
          </p:nvPr>
        </p:nvSpPr>
        <p:spPr>
          <a:xfrm>
            <a:off x="6087600" y="2499111"/>
            <a:ext cx="23364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376" name="Google Shape;376;p18"/>
          <p:cNvGrpSpPr/>
          <p:nvPr/>
        </p:nvGrpSpPr>
        <p:grpSpPr>
          <a:xfrm flipH="1" rot="2876396">
            <a:off x="-216115" y="3701843"/>
            <a:ext cx="935472" cy="1312798"/>
            <a:chOff x="4841950" y="633750"/>
            <a:chExt cx="1039100" cy="1458225"/>
          </a:xfrm>
        </p:grpSpPr>
        <p:sp>
          <p:nvSpPr>
            <p:cNvPr id="377" name="Google Shape;377;p18"/>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8"/>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8"/>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8"/>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8"/>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8"/>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8"/>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8"/>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 name="Google Shape;385;p18"/>
          <p:cNvGrpSpPr/>
          <p:nvPr/>
        </p:nvGrpSpPr>
        <p:grpSpPr>
          <a:xfrm flipH="1" rot="2026789">
            <a:off x="676062" y="4368743"/>
            <a:ext cx="827790" cy="889649"/>
            <a:chOff x="1603825" y="2277075"/>
            <a:chExt cx="1062450" cy="1193375"/>
          </a:xfrm>
        </p:grpSpPr>
        <p:sp>
          <p:nvSpPr>
            <p:cNvPr id="386" name="Google Shape;386;p18"/>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8"/>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18"/>
          <p:cNvGrpSpPr/>
          <p:nvPr/>
        </p:nvGrpSpPr>
        <p:grpSpPr>
          <a:xfrm rot="-7914914">
            <a:off x="7990251" y="-449212"/>
            <a:ext cx="591248" cy="1451209"/>
            <a:chOff x="2978125" y="596500"/>
            <a:chExt cx="591275" cy="1451275"/>
          </a:xfrm>
        </p:grpSpPr>
        <p:sp>
          <p:nvSpPr>
            <p:cNvPr id="389" name="Google Shape;389;p18"/>
            <p:cNvSpPr/>
            <p:nvPr/>
          </p:nvSpPr>
          <p:spPr>
            <a:xfrm>
              <a:off x="2978125" y="596500"/>
              <a:ext cx="591275" cy="1200000"/>
            </a:xfrm>
            <a:custGeom>
              <a:rect b="b" l="l" r="r" t="t"/>
              <a:pathLst>
                <a:path extrusionOk="0" h="48000" w="23651">
                  <a:moveTo>
                    <a:pt x="10813" y="0"/>
                  </a:moveTo>
                  <a:cubicBezTo>
                    <a:pt x="9297" y="0"/>
                    <a:pt x="7778" y="806"/>
                    <a:pt x="6706" y="1910"/>
                  </a:cubicBezTo>
                  <a:cubicBezTo>
                    <a:pt x="5571" y="3077"/>
                    <a:pt x="4904" y="4645"/>
                    <a:pt x="4337" y="6146"/>
                  </a:cubicBezTo>
                  <a:cubicBezTo>
                    <a:pt x="1535" y="13351"/>
                    <a:pt x="568" y="21090"/>
                    <a:pt x="201" y="28829"/>
                  </a:cubicBezTo>
                  <a:cubicBezTo>
                    <a:pt x="1" y="33332"/>
                    <a:pt x="34" y="38036"/>
                    <a:pt x="2069" y="42039"/>
                  </a:cubicBezTo>
                  <a:cubicBezTo>
                    <a:pt x="3823" y="45379"/>
                    <a:pt x="7389" y="48000"/>
                    <a:pt x="11022" y="48000"/>
                  </a:cubicBezTo>
                  <a:cubicBezTo>
                    <a:pt x="11742" y="48000"/>
                    <a:pt x="12465" y="47897"/>
                    <a:pt x="13177" y="47676"/>
                  </a:cubicBezTo>
                  <a:cubicBezTo>
                    <a:pt x="13259" y="47683"/>
                    <a:pt x="13342" y="47687"/>
                    <a:pt x="13426" y="47687"/>
                  </a:cubicBezTo>
                  <a:cubicBezTo>
                    <a:pt x="14899" y="47687"/>
                    <a:pt x="16544" y="46597"/>
                    <a:pt x="17680" y="45208"/>
                  </a:cubicBezTo>
                  <a:cubicBezTo>
                    <a:pt x="18881" y="43740"/>
                    <a:pt x="19648" y="41905"/>
                    <a:pt x="20249" y="40071"/>
                  </a:cubicBezTo>
                  <a:cubicBezTo>
                    <a:pt x="23251" y="31231"/>
                    <a:pt x="23651" y="21524"/>
                    <a:pt x="21349" y="12484"/>
                  </a:cubicBezTo>
                  <a:cubicBezTo>
                    <a:pt x="20649" y="9682"/>
                    <a:pt x="19681" y="6914"/>
                    <a:pt x="18014" y="4645"/>
                  </a:cubicBezTo>
                  <a:cubicBezTo>
                    <a:pt x="16346" y="2310"/>
                    <a:pt x="13877" y="476"/>
                    <a:pt x="11075" y="9"/>
                  </a:cubicBezTo>
                  <a:cubicBezTo>
                    <a:pt x="10988" y="3"/>
                    <a:pt x="10901" y="0"/>
                    <a:pt x="10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8"/>
            <p:cNvSpPr/>
            <p:nvPr/>
          </p:nvSpPr>
          <p:spPr>
            <a:xfrm>
              <a:off x="3250825" y="727625"/>
              <a:ext cx="65900" cy="1320150"/>
            </a:xfrm>
            <a:custGeom>
              <a:rect b="b" l="l" r="r" t="t"/>
              <a:pathLst>
                <a:path extrusionOk="0" h="52806" w="2636">
                  <a:moveTo>
                    <a:pt x="301" y="1"/>
                  </a:moveTo>
                  <a:cubicBezTo>
                    <a:pt x="134" y="1"/>
                    <a:pt x="1" y="167"/>
                    <a:pt x="1" y="334"/>
                  </a:cubicBezTo>
                  <a:cubicBezTo>
                    <a:pt x="1768" y="17647"/>
                    <a:pt x="1969" y="35159"/>
                    <a:pt x="634" y="52472"/>
                  </a:cubicBezTo>
                  <a:cubicBezTo>
                    <a:pt x="601" y="52638"/>
                    <a:pt x="734" y="52805"/>
                    <a:pt x="935" y="52805"/>
                  </a:cubicBezTo>
                  <a:cubicBezTo>
                    <a:pt x="1101" y="52805"/>
                    <a:pt x="1235" y="52672"/>
                    <a:pt x="1268" y="52505"/>
                  </a:cubicBezTo>
                  <a:cubicBezTo>
                    <a:pt x="2636" y="35159"/>
                    <a:pt x="2436" y="17613"/>
                    <a:pt x="634" y="301"/>
                  </a:cubicBezTo>
                  <a:cubicBezTo>
                    <a:pt x="634" y="134"/>
                    <a:pt x="468"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 name="Google Shape;391;p18"/>
          <p:cNvGrpSpPr/>
          <p:nvPr/>
        </p:nvGrpSpPr>
        <p:grpSpPr>
          <a:xfrm rot="-8999878">
            <a:off x="8415631" y="241683"/>
            <a:ext cx="808128" cy="1189926"/>
            <a:chOff x="3922000" y="2234050"/>
            <a:chExt cx="981275" cy="1444875"/>
          </a:xfrm>
        </p:grpSpPr>
        <p:sp>
          <p:nvSpPr>
            <p:cNvPr id="392" name="Google Shape;392;p18"/>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8"/>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 name="Google Shape;394;p18"/>
          <p:cNvGrpSpPr/>
          <p:nvPr/>
        </p:nvGrpSpPr>
        <p:grpSpPr>
          <a:xfrm flipH="1" rot="-2700000">
            <a:off x="8372731" y="4135268"/>
            <a:ext cx="571918" cy="1200215"/>
            <a:chOff x="3912125" y="621725"/>
            <a:chExt cx="668000" cy="1401850"/>
          </a:xfrm>
        </p:grpSpPr>
        <p:sp>
          <p:nvSpPr>
            <p:cNvPr id="395" name="Google Shape;395;p18"/>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8"/>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18"/>
          <p:cNvGrpSpPr/>
          <p:nvPr/>
        </p:nvGrpSpPr>
        <p:grpSpPr>
          <a:xfrm flipH="1" rot="8100000">
            <a:off x="-81824" y="-56700"/>
            <a:ext cx="919399" cy="988141"/>
            <a:chOff x="1603825" y="2277075"/>
            <a:chExt cx="1062450" cy="1193375"/>
          </a:xfrm>
        </p:grpSpPr>
        <p:sp>
          <p:nvSpPr>
            <p:cNvPr id="398" name="Google Shape;398;p18"/>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8"/>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400" name="Shape 400"/>
        <p:cNvGrpSpPr/>
        <p:nvPr/>
      </p:nvGrpSpPr>
      <p:grpSpPr>
        <a:xfrm>
          <a:off x="0" y="0"/>
          <a:ext cx="0" cy="0"/>
          <a:chOff x="0" y="0"/>
          <a:chExt cx="0" cy="0"/>
        </a:xfrm>
      </p:grpSpPr>
      <p:sp>
        <p:nvSpPr>
          <p:cNvPr id="401" name="Google Shape;401;p19"/>
          <p:cNvSpPr txBox="1"/>
          <p:nvPr>
            <p:ph idx="1" type="subTitle"/>
          </p:nvPr>
        </p:nvSpPr>
        <p:spPr>
          <a:xfrm>
            <a:off x="2823445" y="1936975"/>
            <a:ext cx="23463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02" name="Google Shape;402;p19"/>
          <p:cNvSpPr txBox="1"/>
          <p:nvPr>
            <p:ph idx="2" type="subTitle"/>
          </p:nvPr>
        </p:nvSpPr>
        <p:spPr>
          <a:xfrm>
            <a:off x="2823435" y="2274975"/>
            <a:ext cx="23463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3" name="Google Shape;403;p19"/>
          <p:cNvSpPr txBox="1"/>
          <p:nvPr>
            <p:ph idx="3" type="subTitle"/>
          </p:nvPr>
        </p:nvSpPr>
        <p:spPr>
          <a:xfrm>
            <a:off x="5316959" y="2274975"/>
            <a:ext cx="23463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4" name="Google Shape;404;p19"/>
          <p:cNvSpPr txBox="1"/>
          <p:nvPr>
            <p:ph idx="4" type="subTitle"/>
          </p:nvPr>
        </p:nvSpPr>
        <p:spPr>
          <a:xfrm>
            <a:off x="2823435" y="4066108"/>
            <a:ext cx="23463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5" name="Google Shape;405;p19"/>
          <p:cNvSpPr txBox="1"/>
          <p:nvPr>
            <p:ph idx="5" type="subTitle"/>
          </p:nvPr>
        </p:nvSpPr>
        <p:spPr>
          <a:xfrm>
            <a:off x="5316959" y="4066108"/>
            <a:ext cx="2346300" cy="484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6" name="Google Shape;406;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7" name="Google Shape;407;p19"/>
          <p:cNvSpPr txBox="1"/>
          <p:nvPr>
            <p:ph idx="6" type="subTitle"/>
          </p:nvPr>
        </p:nvSpPr>
        <p:spPr>
          <a:xfrm>
            <a:off x="2823445" y="3728108"/>
            <a:ext cx="23463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08" name="Google Shape;408;p19"/>
          <p:cNvSpPr txBox="1"/>
          <p:nvPr>
            <p:ph idx="7" type="subTitle"/>
          </p:nvPr>
        </p:nvSpPr>
        <p:spPr>
          <a:xfrm>
            <a:off x="5316965" y="1936975"/>
            <a:ext cx="23463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09" name="Google Shape;409;p19"/>
          <p:cNvSpPr txBox="1"/>
          <p:nvPr>
            <p:ph idx="8" type="subTitle"/>
          </p:nvPr>
        </p:nvSpPr>
        <p:spPr>
          <a:xfrm>
            <a:off x="5316965" y="3728108"/>
            <a:ext cx="23463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410" name="Google Shape;410;p19"/>
          <p:cNvGrpSpPr/>
          <p:nvPr/>
        </p:nvGrpSpPr>
        <p:grpSpPr>
          <a:xfrm rot="-9872014">
            <a:off x="7650256" y="-475932"/>
            <a:ext cx="571876" cy="1200127"/>
            <a:chOff x="3912125" y="621725"/>
            <a:chExt cx="668000" cy="1401850"/>
          </a:xfrm>
        </p:grpSpPr>
        <p:sp>
          <p:nvSpPr>
            <p:cNvPr id="411" name="Google Shape;411;p19"/>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9"/>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19"/>
          <p:cNvGrpSpPr/>
          <p:nvPr/>
        </p:nvGrpSpPr>
        <p:grpSpPr>
          <a:xfrm rot="-8783172">
            <a:off x="8186883" y="-116117"/>
            <a:ext cx="981289" cy="1444896"/>
            <a:chOff x="3922000" y="2234050"/>
            <a:chExt cx="981275" cy="1444875"/>
          </a:xfrm>
        </p:grpSpPr>
        <p:sp>
          <p:nvSpPr>
            <p:cNvPr id="414" name="Google Shape;414;p19"/>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9"/>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 name="Google Shape;416;p19"/>
          <p:cNvGrpSpPr/>
          <p:nvPr/>
        </p:nvGrpSpPr>
        <p:grpSpPr>
          <a:xfrm rot="1850279">
            <a:off x="345803" y="3785588"/>
            <a:ext cx="1039075" cy="1458191"/>
            <a:chOff x="4841950" y="633750"/>
            <a:chExt cx="1039100" cy="1458225"/>
          </a:xfrm>
        </p:grpSpPr>
        <p:sp>
          <p:nvSpPr>
            <p:cNvPr id="417" name="Google Shape;417;p19"/>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9"/>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9"/>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9"/>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9"/>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9"/>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9"/>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9"/>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 name="Google Shape;425;p19"/>
          <p:cNvGrpSpPr/>
          <p:nvPr/>
        </p:nvGrpSpPr>
        <p:grpSpPr>
          <a:xfrm rot="-2152442">
            <a:off x="8384138" y="3368993"/>
            <a:ext cx="667994" cy="1401837"/>
            <a:chOff x="3912125" y="621725"/>
            <a:chExt cx="668000" cy="1401850"/>
          </a:xfrm>
        </p:grpSpPr>
        <p:sp>
          <p:nvSpPr>
            <p:cNvPr id="426" name="Google Shape;426;p19"/>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9"/>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 name="Google Shape;428;p19"/>
          <p:cNvGrpSpPr/>
          <p:nvPr/>
        </p:nvGrpSpPr>
        <p:grpSpPr>
          <a:xfrm rot="-3144145">
            <a:off x="7706005" y="4162249"/>
            <a:ext cx="853133" cy="1104879"/>
            <a:chOff x="2833850" y="2350550"/>
            <a:chExt cx="853150" cy="1104900"/>
          </a:xfrm>
        </p:grpSpPr>
        <p:sp>
          <p:nvSpPr>
            <p:cNvPr id="429" name="Google Shape;429;p19"/>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9"/>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 name="Google Shape;431;p19"/>
          <p:cNvGrpSpPr/>
          <p:nvPr/>
        </p:nvGrpSpPr>
        <p:grpSpPr>
          <a:xfrm rot="2700000">
            <a:off x="-261212" y="3287969"/>
            <a:ext cx="919399" cy="988141"/>
            <a:chOff x="1603825" y="2277075"/>
            <a:chExt cx="1062450" cy="1193375"/>
          </a:xfrm>
        </p:grpSpPr>
        <p:sp>
          <p:nvSpPr>
            <p:cNvPr id="432" name="Google Shape;432;p19"/>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9"/>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434" name="Shape 434"/>
        <p:cNvGrpSpPr/>
        <p:nvPr/>
      </p:nvGrpSpPr>
      <p:grpSpPr>
        <a:xfrm>
          <a:off x="0" y="0"/>
          <a:ext cx="0" cy="0"/>
          <a:chOff x="0" y="0"/>
          <a:chExt cx="0" cy="0"/>
        </a:xfrm>
      </p:grpSpPr>
      <p:sp>
        <p:nvSpPr>
          <p:cNvPr id="435" name="Google Shape;435;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6" name="Google Shape;436;p20"/>
          <p:cNvSpPr txBox="1"/>
          <p:nvPr>
            <p:ph idx="1" type="subTitle"/>
          </p:nvPr>
        </p:nvSpPr>
        <p:spPr>
          <a:xfrm>
            <a:off x="937523" y="2230087"/>
            <a:ext cx="2204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7" name="Google Shape;437;p20"/>
          <p:cNvSpPr txBox="1"/>
          <p:nvPr>
            <p:ph idx="2" type="subTitle"/>
          </p:nvPr>
        </p:nvSpPr>
        <p:spPr>
          <a:xfrm>
            <a:off x="3469769" y="2230087"/>
            <a:ext cx="2204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8" name="Google Shape;438;p20"/>
          <p:cNvSpPr txBox="1"/>
          <p:nvPr>
            <p:ph idx="3" type="subTitle"/>
          </p:nvPr>
        </p:nvSpPr>
        <p:spPr>
          <a:xfrm>
            <a:off x="6002014" y="2230087"/>
            <a:ext cx="2204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9" name="Google Shape;439;p20"/>
          <p:cNvSpPr txBox="1"/>
          <p:nvPr>
            <p:ph idx="4" type="subTitle"/>
          </p:nvPr>
        </p:nvSpPr>
        <p:spPr>
          <a:xfrm>
            <a:off x="937523" y="3715501"/>
            <a:ext cx="2204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0" name="Google Shape;440;p20"/>
          <p:cNvSpPr txBox="1"/>
          <p:nvPr>
            <p:ph idx="5" type="subTitle"/>
          </p:nvPr>
        </p:nvSpPr>
        <p:spPr>
          <a:xfrm>
            <a:off x="3469769" y="3715501"/>
            <a:ext cx="2204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1" name="Google Shape;441;p20"/>
          <p:cNvSpPr txBox="1"/>
          <p:nvPr>
            <p:ph idx="6" type="subTitle"/>
          </p:nvPr>
        </p:nvSpPr>
        <p:spPr>
          <a:xfrm>
            <a:off x="6002014" y="3715501"/>
            <a:ext cx="2204400" cy="4848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2" name="Google Shape;442;p20"/>
          <p:cNvSpPr txBox="1"/>
          <p:nvPr>
            <p:ph idx="7" type="subTitle"/>
          </p:nvPr>
        </p:nvSpPr>
        <p:spPr>
          <a:xfrm>
            <a:off x="932900" y="1835491"/>
            <a:ext cx="22044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43" name="Google Shape;443;p20"/>
          <p:cNvSpPr txBox="1"/>
          <p:nvPr>
            <p:ph idx="8" type="subTitle"/>
          </p:nvPr>
        </p:nvSpPr>
        <p:spPr>
          <a:xfrm>
            <a:off x="3469769" y="1835491"/>
            <a:ext cx="22044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44" name="Google Shape;444;p20"/>
          <p:cNvSpPr txBox="1"/>
          <p:nvPr>
            <p:ph idx="9" type="subTitle"/>
          </p:nvPr>
        </p:nvSpPr>
        <p:spPr>
          <a:xfrm>
            <a:off x="6006637" y="1835491"/>
            <a:ext cx="22044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45" name="Google Shape;445;p20"/>
          <p:cNvSpPr txBox="1"/>
          <p:nvPr>
            <p:ph idx="13" type="subTitle"/>
          </p:nvPr>
        </p:nvSpPr>
        <p:spPr>
          <a:xfrm>
            <a:off x="932900" y="3333164"/>
            <a:ext cx="22044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46" name="Google Shape;446;p20"/>
          <p:cNvSpPr txBox="1"/>
          <p:nvPr>
            <p:ph idx="14" type="subTitle"/>
          </p:nvPr>
        </p:nvSpPr>
        <p:spPr>
          <a:xfrm>
            <a:off x="3469769" y="3333164"/>
            <a:ext cx="22044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447" name="Google Shape;447;p20"/>
          <p:cNvSpPr txBox="1"/>
          <p:nvPr>
            <p:ph idx="15" type="subTitle"/>
          </p:nvPr>
        </p:nvSpPr>
        <p:spPr>
          <a:xfrm>
            <a:off x="6006637" y="3333164"/>
            <a:ext cx="2204400" cy="411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200">
                <a:solidFill>
                  <a:schemeClr val="dk1"/>
                </a:solidFill>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448" name="Google Shape;448;p20"/>
          <p:cNvGrpSpPr/>
          <p:nvPr/>
        </p:nvGrpSpPr>
        <p:grpSpPr>
          <a:xfrm rot="-8100000">
            <a:off x="8499349" y="145324"/>
            <a:ext cx="667994" cy="1401837"/>
            <a:chOff x="3912125" y="621725"/>
            <a:chExt cx="668000" cy="1401850"/>
          </a:xfrm>
        </p:grpSpPr>
        <p:sp>
          <p:nvSpPr>
            <p:cNvPr id="449" name="Google Shape;449;p20"/>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20"/>
          <p:cNvGrpSpPr/>
          <p:nvPr/>
        </p:nvGrpSpPr>
        <p:grpSpPr>
          <a:xfrm rot="2195099">
            <a:off x="-71377" y="4003324"/>
            <a:ext cx="764910" cy="859169"/>
            <a:chOff x="1603825" y="2277075"/>
            <a:chExt cx="1062450" cy="1193375"/>
          </a:xfrm>
        </p:grpSpPr>
        <p:sp>
          <p:nvSpPr>
            <p:cNvPr id="452" name="Google Shape;452;p20"/>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0"/>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20"/>
          <p:cNvGrpSpPr/>
          <p:nvPr/>
        </p:nvGrpSpPr>
        <p:grpSpPr>
          <a:xfrm rot="388111">
            <a:off x="626939" y="4350682"/>
            <a:ext cx="706403" cy="1040141"/>
            <a:chOff x="3922000" y="2234050"/>
            <a:chExt cx="981275" cy="1444875"/>
          </a:xfrm>
        </p:grpSpPr>
        <p:sp>
          <p:nvSpPr>
            <p:cNvPr id="455" name="Google Shape;455;p20"/>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0"/>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20"/>
          <p:cNvGrpSpPr/>
          <p:nvPr/>
        </p:nvGrpSpPr>
        <p:grpSpPr>
          <a:xfrm rot="6477070">
            <a:off x="599121" y="-353241"/>
            <a:ext cx="619612" cy="1321473"/>
            <a:chOff x="5213900" y="2291150"/>
            <a:chExt cx="619625" cy="1321500"/>
          </a:xfrm>
        </p:grpSpPr>
        <p:sp>
          <p:nvSpPr>
            <p:cNvPr id="458" name="Google Shape;458;p20"/>
            <p:cNvSpPr/>
            <p:nvPr/>
          </p:nvSpPr>
          <p:spPr>
            <a:xfrm>
              <a:off x="5213900" y="2291150"/>
              <a:ext cx="619625" cy="1079225"/>
            </a:xfrm>
            <a:custGeom>
              <a:rect b="b" l="l" r="r" t="t"/>
              <a:pathLst>
                <a:path extrusionOk="0" h="43169" w="24785">
                  <a:moveTo>
                    <a:pt x="14737" y="0"/>
                  </a:moveTo>
                  <a:cubicBezTo>
                    <a:pt x="13652" y="0"/>
                    <a:pt x="12568" y="159"/>
                    <a:pt x="11542" y="471"/>
                  </a:cubicBezTo>
                  <a:cubicBezTo>
                    <a:pt x="8039" y="1572"/>
                    <a:pt x="5171" y="4308"/>
                    <a:pt x="3436" y="7543"/>
                  </a:cubicBezTo>
                  <a:cubicBezTo>
                    <a:pt x="1635" y="10745"/>
                    <a:pt x="868" y="14448"/>
                    <a:pt x="634" y="18117"/>
                  </a:cubicBezTo>
                  <a:cubicBezTo>
                    <a:pt x="0" y="26824"/>
                    <a:pt x="2135" y="35730"/>
                    <a:pt x="6605" y="43169"/>
                  </a:cubicBezTo>
                  <a:cubicBezTo>
                    <a:pt x="12843" y="36964"/>
                    <a:pt x="17179" y="29359"/>
                    <a:pt x="21015" y="21620"/>
                  </a:cubicBezTo>
                  <a:cubicBezTo>
                    <a:pt x="22483" y="18618"/>
                    <a:pt x="23951" y="15549"/>
                    <a:pt x="24351" y="12213"/>
                  </a:cubicBezTo>
                  <a:cubicBezTo>
                    <a:pt x="24785" y="8877"/>
                    <a:pt x="24051" y="5242"/>
                    <a:pt x="21782" y="2806"/>
                  </a:cubicBezTo>
                  <a:cubicBezTo>
                    <a:pt x="19967" y="920"/>
                    <a:pt x="17351" y="0"/>
                    <a:pt x="147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0"/>
            <p:cNvSpPr/>
            <p:nvPr/>
          </p:nvSpPr>
          <p:spPr>
            <a:xfrm>
              <a:off x="5333975" y="2434475"/>
              <a:ext cx="258550" cy="1178175"/>
            </a:xfrm>
            <a:custGeom>
              <a:rect b="b" l="l" r="r" t="t"/>
              <a:pathLst>
                <a:path extrusionOk="0" h="47127" w="10342">
                  <a:moveTo>
                    <a:pt x="9992" y="1"/>
                  </a:moveTo>
                  <a:cubicBezTo>
                    <a:pt x="9856" y="1"/>
                    <a:pt x="9735" y="70"/>
                    <a:pt x="9708" y="209"/>
                  </a:cubicBezTo>
                  <a:cubicBezTo>
                    <a:pt x="5705" y="15487"/>
                    <a:pt x="2469" y="31165"/>
                    <a:pt x="34" y="46742"/>
                  </a:cubicBezTo>
                  <a:cubicBezTo>
                    <a:pt x="1" y="46909"/>
                    <a:pt x="134" y="47076"/>
                    <a:pt x="301" y="47109"/>
                  </a:cubicBezTo>
                  <a:cubicBezTo>
                    <a:pt x="337" y="47121"/>
                    <a:pt x="371" y="47127"/>
                    <a:pt x="402" y="47127"/>
                  </a:cubicBezTo>
                  <a:cubicBezTo>
                    <a:pt x="544" y="47127"/>
                    <a:pt x="628" y="47013"/>
                    <a:pt x="601" y="46876"/>
                  </a:cubicBezTo>
                  <a:cubicBezTo>
                    <a:pt x="3036" y="31265"/>
                    <a:pt x="6272" y="15653"/>
                    <a:pt x="10275" y="376"/>
                  </a:cubicBezTo>
                  <a:cubicBezTo>
                    <a:pt x="10341" y="209"/>
                    <a:pt x="10241" y="42"/>
                    <a:pt x="10075" y="9"/>
                  </a:cubicBezTo>
                  <a:cubicBezTo>
                    <a:pt x="10047" y="3"/>
                    <a:pt x="10019" y="1"/>
                    <a:pt x="99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 name="Google Shape;460;p20"/>
          <p:cNvGrpSpPr/>
          <p:nvPr/>
        </p:nvGrpSpPr>
        <p:grpSpPr>
          <a:xfrm rot="8564605">
            <a:off x="32264" y="-29697"/>
            <a:ext cx="700788" cy="1470658"/>
            <a:chOff x="3912125" y="621725"/>
            <a:chExt cx="668000" cy="1401850"/>
          </a:xfrm>
        </p:grpSpPr>
        <p:sp>
          <p:nvSpPr>
            <p:cNvPr id="461" name="Google Shape;461;p20"/>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0"/>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20"/>
          <p:cNvGrpSpPr/>
          <p:nvPr/>
        </p:nvGrpSpPr>
        <p:grpSpPr>
          <a:xfrm rot="-1611584">
            <a:off x="8339834" y="3404468"/>
            <a:ext cx="981258" cy="1444850"/>
            <a:chOff x="3922000" y="2234050"/>
            <a:chExt cx="981275" cy="1444875"/>
          </a:xfrm>
        </p:grpSpPr>
        <p:sp>
          <p:nvSpPr>
            <p:cNvPr id="464" name="Google Shape;464;p20"/>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0"/>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20"/>
          <p:cNvGrpSpPr/>
          <p:nvPr/>
        </p:nvGrpSpPr>
        <p:grpSpPr>
          <a:xfrm flipH="1" rot="709829">
            <a:off x="7365448" y="4220602"/>
            <a:ext cx="878393" cy="986637"/>
            <a:chOff x="1603825" y="2277075"/>
            <a:chExt cx="1062450" cy="1193375"/>
          </a:xfrm>
        </p:grpSpPr>
        <p:sp>
          <p:nvSpPr>
            <p:cNvPr id="467" name="Google Shape;467;p20"/>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0"/>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 name="Google Shape;469;p20"/>
          <p:cNvGrpSpPr/>
          <p:nvPr/>
        </p:nvGrpSpPr>
        <p:grpSpPr>
          <a:xfrm rot="-8100000">
            <a:off x="7721912" y="-384257"/>
            <a:ext cx="880089" cy="1235076"/>
            <a:chOff x="4841950" y="633750"/>
            <a:chExt cx="1039100" cy="1458225"/>
          </a:xfrm>
        </p:grpSpPr>
        <p:sp>
          <p:nvSpPr>
            <p:cNvPr id="470" name="Google Shape;470;p20"/>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0"/>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0"/>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0"/>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0"/>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0"/>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0"/>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0"/>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1" name="Shape 41"/>
        <p:cNvGrpSpPr/>
        <p:nvPr/>
      </p:nvGrpSpPr>
      <p:grpSpPr>
        <a:xfrm>
          <a:off x="0" y="0"/>
          <a:ext cx="0" cy="0"/>
          <a:chOff x="0" y="0"/>
          <a:chExt cx="0" cy="0"/>
        </a:xfrm>
      </p:grpSpPr>
      <p:sp>
        <p:nvSpPr>
          <p:cNvPr id="42" name="Google Shape;42;p3"/>
          <p:cNvSpPr txBox="1"/>
          <p:nvPr>
            <p:ph type="title"/>
          </p:nvPr>
        </p:nvSpPr>
        <p:spPr>
          <a:xfrm>
            <a:off x="2132550" y="2272525"/>
            <a:ext cx="4878900" cy="10863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SzPts val="3600"/>
              <a:buNone/>
              <a:defRPr sz="6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3" name="Google Shape;43;p3"/>
          <p:cNvSpPr txBox="1"/>
          <p:nvPr>
            <p:ph hasCustomPrompt="1" idx="2" type="title"/>
          </p:nvPr>
        </p:nvSpPr>
        <p:spPr>
          <a:xfrm>
            <a:off x="3681500" y="761125"/>
            <a:ext cx="1781100" cy="143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85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4" name="Google Shape;44;p3"/>
          <p:cNvSpPr txBox="1"/>
          <p:nvPr>
            <p:ph idx="1" type="subTitle"/>
          </p:nvPr>
        </p:nvSpPr>
        <p:spPr>
          <a:xfrm>
            <a:off x="2132550" y="3358775"/>
            <a:ext cx="4878900" cy="4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5" name="Google Shape;45;p3"/>
          <p:cNvGrpSpPr/>
          <p:nvPr/>
        </p:nvGrpSpPr>
        <p:grpSpPr>
          <a:xfrm flipH="1" rot="-8697874">
            <a:off x="7612598" y="-244003"/>
            <a:ext cx="804944" cy="1182558"/>
            <a:chOff x="9601332" y="3570186"/>
            <a:chExt cx="1128185" cy="1562191"/>
          </a:xfrm>
        </p:grpSpPr>
        <p:sp>
          <p:nvSpPr>
            <p:cNvPr id="46" name="Google Shape;46;p3"/>
            <p:cNvSpPr/>
            <p:nvPr/>
          </p:nvSpPr>
          <p:spPr>
            <a:xfrm rot="-899960">
              <a:off x="10002034" y="3586793"/>
              <a:ext cx="201844" cy="558383"/>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rot="-899960">
              <a:off x="9759439" y="3909956"/>
              <a:ext cx="274392" cy="495360"/>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rot="-899960">
              <a:off x="10199377" y="3832251"/>
              <a:ext cx="361114" cy="404613"/>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rot="-899960">
              <a:off x="10219163" y="4229867"/>
              <a:ext cx="449487" cy="32536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rot="-899960">
              <a:off x="10254037" y="4547105"/>
              <a:ext cx="451162" cy="247318"/>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rot="-899960">
              <a:off x="9656633" y="4198434"/>
              <a:ext cx="356114" cy="474236"/>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rot="-899960">
              <a:off x="9707214" y="4612038"/>
              <a:ext cx="308591" cy="314416"/>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899960">
              <a:off x="9774757" y="3937821"/>
              <a:ext cx="723853" cy="1119967"/>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flipH="1" rot="1506053">
            <a:off x="870718" y="3850784"/>
            <a:ext cx="1021051" cy="1629906"/>
            <a:chOff x="8529317" y="3813271"/>
            <a:chExt cx="934909" cy="1492397"/>
          </a:xfrm>
        </p:grpSpPr>
        <p:sp>
          <p:nvSpPr>
            <p:cNvPr id="55" name="Google Shape;55;p3"/>
            <p:cNvSpPr/>
            <p:nvPr/>
          </p:nvSpPr>
          <p:spPr>
            <a:xfrm rot="-899960">
              <a:off x="8662782" y="3880642"/>
              <a:ext cx="667980" cy="1119317"/>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899960">
              <a:off x="8857578" y="4064306"/>
              <a:ext cx="407813" cy="1209189"/>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 name="Google Shape;57;p3"/>
          <p:cNvGrpSpPr/>
          <p:nvPr/>
        </p:nvGrpSpPr>
        <p:grpSpPr>
          <a:xfrm flipH="1" rot="1506053">
            <a:off x="-154225" y="3503552"/>
            <a:ext cx="1232135" cy="1706130"/>
            <a:chOff x="9601332" y="3570186"/>
            <a:chExt cx="1128185" cy="1562191"/>
          </a:xfrm>
        </p:grpSpPr>
        <p:sp>
          <p:nvSpPr>
            <p:cNvPr id="58" name="Google Shape;58;p3"/>
            <p:cNvSpPr/>
            <p:nvPr/>
          </p:nvSpPr>
          <p:spPr>
            <a:xfrm rot="-899960">
              <a:off x="10002034" y="3586793"/>
              <a:ext cx="201844" cy="558383"/>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rot="-899960">
              <a:off x="9759439" y="3909956"/>
              <a:ext cx="274392" cy="495360"/>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899960">
              <a:off x="10199377" y="3832251"/>
              <a:ext cx="361114" cy="404613"/>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899960">
              <a:off x="10219163" y="4229867"/>
              <a:ext cx="449487" cy="32536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899960">
              <a:off x="10254037" y="4547105"/>
              <a:ext cx="451162" cy="247318"/>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rot="-899960">
              <a:off x="9656633" y="4198434"/>
              <a:ext cx="356114" cy="474236"/>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rot="-899960">
              <a:off x="9707214" y="4612038"/>
              <a:ext cx="308591" cy="314416"/>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rot="-899960">
              <a:off x="9774757" y="3937821"/>
              <a:ext cx="723853" cy="1119967"/>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 name="Google Shape;66;p3"/>
          <p:cNvGrpSpPr/>
          <p:nvPr/>
        </p:nvGrpSpPr>
        <p:grpSpPr>
          <a:xfrm flipH="1" rot="-8100000">
            <a:off x="8583509" y="-17447"/>
            <a:ext cx="853142" cy="1104889"/>
            <a:chOff x="2833850" y="2350550"/>
            <a:chExt cx="853150" cy="1104900"/>
          </a:xfrm>
        </p:grpSpPr>
        <p:sp>
          <p:nvSpPr>
            <p:cNvPr id="67" name="Google Shape;67;p3"/>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478" name="Shape 478"/>
        <p:cNvGrpSpPr/>
        <p:nvPr/>
      </p:nvGrpSpPr>
      <p:grpSpPr>
        <a:xfrm>
          <a:off x="0" y="0"/>
          <a:ext cx="0" cy="0"/>
          <a:chOff x="0" y="0"/>
          <a:chExt cx="0" cy="0"/>
        </a:xfrm>
      </p:grpSpPr>
      <p:sp>
        <p:nvSpPr>
          <p:cNvPr id="479" name="Google Shape;479;p21"/>
          <p:cNvSpPr txBox="1"/>
          <p:nvPr>
            <p:ph hasCustomPrompt="1" type="title"/>
          </p:nvPr>
        </p:nvSpPr>
        <p:spPr>
          <a:xfrm>
            <a:off x="1932075" y="580415"/>
            <a:ext cx="52800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80" name="Google Shape;480;p21"/>
          <p:cNvSpPr txBox="1"/>
          <p:nvPr>
            <p:ph idx="1" type="subTitle"/>
          </p:nvPr>
        </p:nvSpPr>
        <p:spPr>
          <a:xfrm>
            <a:off x="1932075" y="1246027"/>
            <a:ext cx="52800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1" name="Google Shape;481;p21"/>
          <p:cNvSpPr txBox="1"/>
          <p:nvPr>
            <p:ph hasCustomPrompt="1" idx="2" type="title"/>
          </p:nvPr>
        </p:nvSpPr>
        <p:spPr>
          <a:xfrm>
            <a:off x="1932075" y="2036557"/>
            <a:ext cx="52800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82" name="Google Shape;482;p21"/>
          <p:cNvSpPr txBox="1"/>
          <p:nvPr>
            <p:ph idx="3" type="subTitle"/>
          </p:nvPr>
        </p:nvSpPr>
        <p:spPr>
          <a:xfrm>
            <a:off x="1932075" y="2702169"/>
            <a:ext cx="52800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3" name="Google Shape;483;p21"/>
          <p:cNvSpPr txBox="1"/>
          <p:nvPr>
            <p:ph hasCustomPrompt="1" idx="4" type="title"/>
          </p:nvPr>
        </p:nvSpPr>
        <p:spPr>
          <a:xfrm>
            <a:off x="1932075" y="3492712"/>
            <a:ext cx="52800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84" name="Google Shape;484;p21"/>
          <p:cNvSpPr txBox="1"/>
          <p:nvPr>
            <p:ph idx="5" type="subTitle"/>
          </p:nvPr>
        </p:nvSpPr>
        <p:spPr>
          <a:xfrm>
            <a:off x="1932075" y="4158324"/>
            <a:ext cx="52800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85" name="Google Shape;485;p21"/>
          <p:cNvGrpSpPr/>
          <p:nvPr/>
        </p:nvGrpSpPr>
        <p:grpSpPr>
          <a:xfrm flipH="1" rot="-927986">
            <a:off x="7650256" y="4135065"/>
            <a:ext cx="571876" cy="1200127"/>
            <a:chOff x="3912125" y="621725"/>
            <a:chExt cx="668000" cy="1401850"/>
          </a:xfrm>
        </p:grpSpPr>
        <p:sp>
          <p:nvSpPr>
            <p:cNvPr id="486" name="Google Shape;486;p21"/>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1"/>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21"/>
          <p:cNvGrpSpPr/>
          <p:nvPr/>
        </p:nvGrpSpPr>
        <p:grpSpPr>
          <a:xfrm flipH="1" rot="-2016828">
            <a:off x="8209333" y="3530482"/>
            <a:ext cx="981289" cy="1444896"/>
            <a:chOff x="3922000" y="2234050"/>
            <a:chExt cx="981275" cy="1444875"/>
          </a:xfrm>
        </p:grpSpPr>
        <p:sp>
          <p:nvSpPr>
            <p:cNvPr id="489" name="Google Shape;489;p21"/>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1"/>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21"/>
          <p:cNvGrpSpPr/>
          <p:nvPr/>
        </p:nvGrpSpPr>
        <p:grpSpPr>
          <a:xfrm flipH="1" rot="8100000">
            <a:off x="716501" y="-116925"/>
            <a:ext cx="919399" cy="988141"/>
            <a:chOff x="1603825" y="2277075"/>
            <a:chExt cx="1062450" cy="1193375"/>
          </a:xfrm>
        </p:grpSpPr>
        <p:sp>
          <p:nvSpPr>
            <p:cNvPr id="492" name="Google Shape;492;p21"/>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1"/>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 name="Google Shape;494;p21"/>
          <p:cNvGrpSpPr/>
          <p:nvPr/>
        </p:nvGrpSpPr>
        <p:grpSpPr>
          <a:xfrm flipH="1" rot="-8647558">
            <a:off x="8406588" y="88430"/>
            <a:ext cx="667994" cy="1401837"/>
            <a:chOff x="3912125" y="621725"/>
            <a:chExt cx="668000" cy="1401850"/>
          </a:xfrm>
        </p:grpSpPr>
        <p:sp>
          <p:nvSpPr>
            <p:cNvPr id="495" name="Google Shape;495;p21"/>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1"/>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21"/>
          <p:cNvGrpSpPr/>
          <p:nvPr/>
        </p:nvGrpSpPr>
        <p:grpSpPr>
          <a:xfrm flipH="1" rot="-7655812">
            <a:off x="7781188" y="-419950"/>
            <a:ext cx="780013" cy="1010181"/>
            <a:chOff x="2833850" y="2350550"/>
            <a:chExt cx="853150" cy="1104900"/>
          </a:xfrm>
        </p:grpSpPr>
        <p:sp>
          <p:nvSpPr>
            <p:cNvPr id="498" name="Google Shape;498;p21"/>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1"/>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21"/>
          <p:cNvGrpSpPr/>
          <p:nvPr/>
        </p:nvGrpSpPr>
        <p:grpSpPr>
          <a:xfrm rot="2700000">
            <a:off x="559041" y="4267831"/>
            <a:ext cx="645699" cy="1355049"/>
            <a:chOff x="3912125" y="621725"/>
            <a:chExt cx="668000" cy="1401850"/>
          </a:xfrm>
        </p:grpSpPr>
        <p:sp>
          <p:nvSpPr>
            <p:cNvPr id="501" name="Google Shape;501;p21"/>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1"/>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 name="Google Shape;503;p21"/>
          <p:cNvGrpSpPr/>
          <p:nvPr/>
        </p:nvGrpSpPr>
        <p:grpSpPr>
          <a:xfrm rot="8449432">
            <a:off x="-329063" y="60250"/>
            <a:ext cx="1039090" cy="1458210"/>
            <a:chOff x="4841950" y="633750"/>
            <a:chExt cx="1039100" cy="1458225"/>
          </a:xfrm>
        </p:grpSpPr>
        <p:sp>
          <p:nvSpPr>
            <p:cNvPr id="504" name="Google Shape;504;p21"/>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1"/>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1"/>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1"/>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1"/>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1"/>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1"/>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1"/>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21"/>
          <p:cNvGrpSpPr/>
          <p:nvPr/>
        </p:nvGrpSpPr>
        <p:grpSpPr>
          <a:xfrm rot="2014410">
            <a:off x="-267167" y="4190598"/>
            <a:ext cx="709510" cy="918875"/>
            <a:chOff x="2833850" y="2350550"/>
            <a:chExt cx="853150" cy="1104900"/>
          </a:xfrm>
        </p:grpSpPr>
        <p:sp>
          <p:nvSpPr>
            <p:cNvPr id="513" name="Google Shape;513;p21"/>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1"/>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515" name="Shape 515"/>
        <p:cNvGrpSpPr/>
        <p:nvPr/>
      </p:nvGrpSpPr>
      <p:grpSpPr>
        <a:xfrm>
          <a:off x="0" y="0"/>
          <a:ext cx="0" cy="0"/>
          <a:chOff x="0" y="0"/>
          <a:chExt cx="0" cy="0"/>
        </a:xfrm>
      </p:grpSpPr>
      <p:sp>
        <p:nvSpPr>
          <p:cNvPr id="516" name="Google Shape;516;p22"/>
          <p:cNvSpPr txBox="1"/>
          <p:nvPr>
            <p:ph type="ctrTitle"/>
          </p:nvPr>
        </p:nvSpPr>
        <p:spPr>
          <a:xfrm>
            <a:off x="2863200" y="669825"/>
            <a:ext cx="34176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1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17" name="Google Shape;517;p22"/>
          <p:cNvSpPr txBox="1"/>
          <p:nvPr>
            <p:ph idx="1" type="subTitle"/>
          </p:nvPr>
        </p:nvSpPr>
        <p:spPr>
          <a:xfrm>
            <a:off x="2758925" y="1704550"/>
            <a:ext cx="3626100" cy="123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518" name="Google Shape;518;p22"/>
          <p:cNvGrpSpPr/>
          <p:nvPr/>
        </p:nvGrpSpPr>
        <p:grpSpPr>
          <a:xfrm flipH="1" rot="-8520626">
            <a:off x="8267663" y="130627"/>
            <a:ext cx="981246" cy="1444833"/>
            <a:chOff x="3922000" y="2234050"/>
            <a:chExt cx="981275" cy="1444875"/>
          </a:xfrm>
        </p:grpSpPr>
        <p:sp>
          <p:nvSpPr>
            <p:cNvPr id="519" name="Google Shape;519;p22"/>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2"/>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22"/>
          <p:cNvGrpSpPr/>
          <p:nvPr/>
        </p:nvGrpSpPr>
        <p:grpSpPr>
          <a:xfrm rot="-9413182">
            <a:off x="7380046" y="-268684"/>
            <a:ext cx="940777" cy="1056709"/>
            <a:chOff x="1603825" y="2277075"/>
            <a:chExt cx="1062450" cy="1193375"/>
          </a:xfrm>
        </p:grpSpPr>
        <p:sp>
          <p:nvSpPr>
            <p:cNvPr id="522" name="Google Shape;522;p22"/>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2"/>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22"/>
          <p:cNvGrpSpPr/>
          <p:nvPr/>
        </p:nvGrpSpPr>
        <p:grpSpPr>
          <a:xfrm rot="2885086">
            <a:off x="566457" y="4169319"/>
            <a:ext cx="591248" cy="1451209"/>
            <a:chOff x="2978125" y="596500"/>
            <a:chExt cx="591275" cy="1451275"/>
          </a:xfrm>
        </p:grpSpPr>
        <p:sp>
          <p:nvSpPr>
            <p:cNvPr id="525" name="Google Shape;525;p22"/>
            <p:cNvSpPr/>
            <p:nvPr/>
          </p:nvSpPr>
          <p:spPr>
            <a:xfrm>
              <a:off x="2978125" y="596500"/>
              <a:ext cx="591275" cy="1200000"/>
            </a:xfrm>
            <a:custGeom>
              <a:rect b="b" l="l" r="r" t="t"/>
              <a:pathLst>
                <a:path extrusionOk="0" h="48000" w="23651">
                  <a:moveTo>
                    <a:pt x="10813" y="0"/>
                  </a:moveTo>
                  <a:cubicBezTo>
                    <a:pt x="9297" y="0"/>
                    <a:pt x="7778" y="806"/>
                    <a:pt x="6706" y="1910"/>
                  </a:cubicBezTo>
                  <a:cubicBezTo>
                    <a:pt x="5571" y="3077"/>
                    <a:pt x="4904" y="4645"/>
                    <a:pt x="4337" y="6146"/>
                  </a:cubicBezTo>
                  <a:cubicBezTo>
                    <a:pt x="1535" y="13351"/>
                    <a:pt x="568" y="21090"/>
                    <a:pt x="201" y="28829"/>
                  </a:cubicBezTo>
                  <a:cubicBezTo>
                    <a:pt x="1" y="33332"/>
                    <a:pt x="34" y="38036"/>
                    <a:pt x="2069" y="42039"/>
                  </a:cubicBezTo>
                  <a:cubicBezTo>
                    <a:pt x="3823" y="45379"/>
                    <a:pt x="7389" y="48000"/>
                    <a:pt x="11022" y="48000"/>
                  </a:cubicBezTo>
                  <a:cubicBezTo>
                    <a:pt x="11742" y="48000"/>
                    <a:pt x="12465" y="47897"/>
                    <a:pt x="13177" y="47676"/>
                  </a:cubicBezTo>
                  <a:cubicBezTo>
                    <a:pt x="13259" y="47683"/>
                    <a:pt x="13342" y="47687"/>
                    <a:pt x="13426" y="47687"/>
                  </a:cubicBezTo>
                  <a:cubicBezTo>
                    <a:pt x="14899" y="47687"/>
                    <a:pt x="16544" y="46597"/>
                    <a:pt x="17680" y="45208"/>
                  </a:cubicBezTo>
                  <a:cubicBezTo>
                    <a:pt x="18881" y="43740"/>
                    <a:pt x="19648" y="41905"/>
                    <a:pt x="20249" y="40071"/>
                  </a:cubicBezTo>
                  <a:cubicBezTo>
                    <a:pt x="23251" y="31231"/>
                    <a:pt x="23651" y="21524"/>
                    <a:pt x="21349" y="12484"/>
                  </a:cubicBezTo>
                  <a:cubicBezTo>
                    <a:pt x="20649" y="9682"/>
                    <a:pt x="19681" y="6914"/>
                    <a:pt x="18014" y="4645"/>
                  </a:cubicBezTo>
                  <a:cubicBezTo>
                    <a:pt x="16346" y="2310"/>
                    <a:pt x="13877" y="476"/>
                    <a:pt x="11075" y="9"/>
                  </a:cubicBezTo>
                  <a:cubicBezTo>
                    <a:pt x="10988" y="3"/>
                    <a:pt x="10901" y="0"/>
                    <a:pt x="10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2"/>
            <p:cNvSpPr/>
            <p:nvPr/>
          </p:nvSpPr>
          <p:spPr>
            <a:xfrm>
              <a:off x="3250825" y="727625"/>
              <a:ext cx="65900" cy="1320150"/>
            </a:xfrm>
            <a:custGeom>
              <a:rect b="b" l="l" r="r" t="t"/>
              <a:pathLst>
                <a:path extrusionOk="0" h="52806" w="2636">
                  <a:moveTo>
                    <a:pt x="301" y="1"/>
                  </a:moveTo>
                  <a:cubicBezTo>
                    <a:pt x="134" y="1"/>
                    <a:pt x="1" y="167"/>
                    <a:pt x="1" y="334"/>
                  </a:cubicBezTo>
                  <a:cubicBezTo>
                    <a:pt x="1768" y="17647"/>
                    <a:pt x="1969" y="35159"/>
                    <a:pt x="634" y="52472"/>
                  </a:cubicBezTo>
                  <a:cubicBezTo>
                    <a:pt x="601" y="52638"/>
                    <a:pt x="734" y="52805"/>
                    <a:pt x="935" y="52805"/>
                  </a:cubicBezTo>
                  <a:cubicBezTo>
                    <a:pt x="1101" y="52805"/>
                    <a:pt x="1235" y="52672"/>
                    <a:pt x="1268" y="52505"/>
                  </a:cubicBezTo>
                  <a:cubicBezTo>
                    <a:pt x="2636" y="35159"/>
                    <a:pt x="2436" y="17613"/>
                    <a:pt x="634" y="301"/>
                  </a:cubicBezTo>
                  <a:cubicBezTo>
                    <a:pt x="634" y="134"/>
                    <a:pt x="468"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22"/>
          <p:cNvGrpSpPr/>
          <p:nvPr/>
        </p:nvGrpSpPr>
        <p:grpSpPr>
          <a:xfrm rot="-2760288">
            <a:off x="7883168" y="4162751"/>
            <a:ext cx="668002" cy="1401854"/>
            <a:chOff x="3912125" y="621725"/>
            <a:chExt cx="668000" cy="1401850"/>
          </a:xfrm>
        </p:grpSpPr>
        <p:sp>
          <p:nvSpPr>
            <p:cNvPr id="528" name="Google Shape;528;p22"/>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2"/>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22"/>
          <p:cNvGrpSpPr/>
          <p:nvPr/>
        </p:nvGrpSpPr>
        <p:grpSpPr>
          <a:xfrm rot="7151584">
            <a:off x="-139462" y="196657"/>
            <a:ext cx="935448" cy="1312765"/>
            <a:chOff x="4841950" y="633750"/>
            <a:chExt cx="1039100" cy="1458225"/>
          </a:xfrm>
        </p:grpSpPr>
        <p:sp>
          <p:nvSpPr>
            <p:cNvPr id="531" name="Google Shape;531;p22"/>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2"/>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2"/>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2"/>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2"/>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2"/>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2"/>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2"/>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 name="Google Shape;539;p22"/>
          <p:cNvGrpSpPr/>
          <p:nvPr/>
        </p:nvGrpSpPr>
        <p:grpSpPr>
          <a:xfrm rot="7655812">
            <a:off x="571356" y="-298837"/>
            <a:ext cx="780013" cy="1010181"/>
            <a:chOff x="2833850" y="2350550"/>
            <a:chExt cx="853150" cy="1104900"/>
          </a:xfrm>
        </p:grpSpPr>
        <p:sp>
          <p:nvSpPr>
            <p:cNvPr id="540" name="Google Shape;540;p22"/>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2"/>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22"/>
          <p:cNvGrpSpPr/>
          <p:nvPr/>
        </p:nvGrpSpPr>
        <p:grpSpPr>
          <a:xfrm rot="-1676785">
            <a:off x="8573870" y="3730394"/>
            <a:ext cx="591217" cy="1451133"/>
            <a:chOff x="2978125" y="596500"/>
            <a:chExt cx="591275" cy="1451275"/>
          </a:xfrm>
        </p:grpSpPr>
        <p:sp>
          <p:nvSpPr>
            <p:cNvPr id="543" name="Google Shape;543;p22"/>
            <p:cNvSpPr/>
            <p:nvPr/>
          </p:nvSpPr>
          <p:spPr>
            <a:xfrm>
              <a:off x="2978125" y="596500"/>
              <a:ext cx="591275" cy="1200000"/>
            </a:xfrm>
            <a:custGeom>
              <a:rect b="b" l="l" r="r" t="t"/>
              <a:pathLst>
                <a:path extrusionOk="0" h="48000" w="23651">
                  <a:moveTo>
                    <a:pt x="10813" y="0"/>
                  </a:moveTo>
                  <a:cubicBezTo>
                    <a:pt x="9297" y="0"/>
                    <a:pt x="7778" y="806"/>
                    <a:pt x="6706" y="1910"/>
                  </a:cubicBezTo>
                  <a:cubicBezTo>
                    <a:pt x="5571" y="3077"/>
                    <a:pt x="4904" y="4645"/>
                    <a:pt x="4337" y="6146"/>
                  </a:cubicBezTo>
                  <a:cubicBezTo>
                    <a:pt x="1535" y="13351"/>
                    <a:pt x="568" y="21090"/>
                    <a:pt x="201" y="28829"/>
                  </a:cubicBezTo>
                  <a:cubicBezTo>
                    <a:pt x="1" y="33332"/>
                    <a:pt x="34" y="38036"/>
                    <a:pt x="2069" y="42039"/>
                  </a:cubicBezTo>
                  <a:cubicBezTo>
                    <a:pt x="3823" y="45379"/>
                    <a:pt x="7389" y="48000"/>
                    <a:pt x="11022" y="48000"/>
                  </a:cubicBezTo>
                  <a:cubicBezTo>
                    <a:pt x="11742" y="48000"/>
                    <a:pt x="12465" y="47897"/>
                    <a:pt x="13177" y="47676"/>
                  </a:cubicBezTo>
                  <a:cubicBezTo>
                    <a:pt x="13259" y="47683"/>
                    <a:pt x="13342" y="47687"/>
                    <a:pt x="13426" y="47687"/>
                  </a:cubicBezTo>
                  <a:cubicBezTo>
                    <a:pt x="14899" y="47687"/>
                    <a:pt x="16544" y="46597"/>
                    <a:pt x="17680" y="45208"/>
                  </a:cubicBezTo>
                  <a:cubicBezTo>
                    <a:pt x="18881" y="43740"/>
                    <a:pt x="19648" y="41905"/>
                    <a:pt x="20249" y="40071"/>
                  </a:cubicBezTo>
                  <a:cubicBezTo>
                    <a:pt x="23251" y="31231"/>
                    <a:pt x="23651" y="21524"/>
                    <a:pt x="21349" y="12484"/>
                  </a:cubicBezTo>
                  <a:cubicBezTo>
                    <a:pt x="20649" y="9682"/>
                    <a:pt x="19681" y="6914"/>
                    <a:pt x="18014" y="4645"/>
                  </a:cubicBezTo>
                  <a:cubicBezTo>
                    <a:pt x="16346" y="2310"/>
                    <a:pt x="13877" y="476"/>
                    <a:pt x="11075" y="9"/>
                  </a:cubicBezTo>
                  <a:cubicBezTo>
                    <a:pt x="10988" y="3"/>
                    <a:pt x="10901" y="0"/>
                    <a:pt x="10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2"/>
            <p:cNvSpPr/>
            <p:nvPr/>
          </p:nvSpPr>
          <p:spPr>
            <a:xfrm>
              <a:off x="3250825" y="727625"/>
              <a:ext cx="65900" cy="1320150"/>
            </a:xfrm>
            <a:custGeom>
              <a:rect b="b" l="l" r="r" t="t"/>
              <a:pathLst>
                <a:path extrusionOk="0" h="52806" w="2636">
                  <a:moveTo>
                    <a:pt x="301" y="1"/>
                  </a:moveTo>
                  <a:cubicBezTo>
                    <a:pt x="134" y="1"/>
                    <a:pt x="1" y="167"/>
                    <a:pt x="1" y="334"/>
                  </a:cubicBezTo>
                  <a:cubicBezTo>
                    <a:pt x="1768" y="17647"/>
                    <a:pt x="1969" y="35159"/>
                    <a:pt x="634" y="52472"/>
                  </a:cubicBezTo>
                  <a:cubicBezTo>
                    <a:pt x="601" y="52638"/>
                    <a:pt x="734" y="52805"/>
                    <a:pt x="935" y="52805"/>
                  </a:cubicBezTo>
                  <a:cubicBezTo>
                    <a:pt x="1101" y="52805"/>
                    <a:pt x="1235" y="52672"/>
                    <a:pt x="1268" y="52505"/>
                  </a:cubicBezTo>
                  <a:cubicBezTo>
                    <a:pt x="2636" y="35159"/>
                    <a:pt x="2436" y="17613"/>
                    <a:pt x="634" y="301"/>
                  </a:cubicBezTo>
                  <a:cubicBezTo>
                    <a:pt x="634" y="134"/>
                    <a:pt x="468"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22"/>
          <p:cNvGrpSpPr/>
          <p:nvPr/>
        </p:nvGrpSpPr>
        <p:grpSpPr>
          <a:xfrm rot="1800122">
            <a:off x="-75804" y="3739707"/>
            <a:ext cx="808128" cy="1189926"/>
            <a:chOff x="3922000" y="2234050"/>
            <a:chExt cx="981275" cy="1444875"/>
          </a:xfrm>
        </p:grpSpPr>
        <p:sp>
          <p:nvSpPr>
            <p:cNvPr id="546" name="Google Shape;546;p22"/>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2"/>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 name="Google Shape;548;p22"/>
          <p:cNvSpPr txBox="1"/>
          <p:nvPr/>
        </p:nvSpPr>
        <p:spPr>
          <a:xfrm>
            <a:off x="2071325" y="3492400"/>
            <a:ext cx="5001300" cy="520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300"/>
              </a:spcBef>
              <a:spcAft>
                <a:spcPts val="0"/>
              </a:spcAft>
              <a:buNone/>
            </a:pPr>
            <a:r>
              <a:rPr lang="en" sz="1200">
                <a:solidFill>
                  <a:srgbClr val="434343"/>
                </a:solidFill>
                <a:latin typeface="Quicksand Medium"/>
                <a:ea typeface="Quicksand Medium"/>
                <a:cs typeface="Quicksand Medium"/>
                <a:sym typeface="Quicksand Medium"/>
              </a:rPr>
              <a:t>CREDITS: This presentation template was created by </a:t>
            </a:r>
            <a:r>
              <a:rPr b="1" lang="en" sz="1200">
                <a:solidFill>
                  <a:srgbClr val="434343"/>
                </a:solidFill>
                <a:uFill>
                  <a:noFill/>
                </a:uFill>
                <a:latin typeface="Quicksand"/>
                <a:ea typeface="Quicksand"/>
                <a:cs typeface="Quicksand"/>
                <a:sym typeface="Quicksand"/>
                <a:hlinkClick r:id="rId2">
                  <a:extLst>
                    <a:ext uri="{A12FA001-AC4F-418D-AE19-62706E023703}">
                      <ahyp:hlinkClr val="tx"/>
                    </a:ext>
                  </a:extLst>
                </a:hlinkClick>
              </a:rPr>
              <a:t>Slidesgo</a:t>
            </a:r>
            <a:r>
              <a:rPr lang="en" sz="1200">
                <a:solidFill>
                  <a:srgbClr val="434343"/>
                </a:solidFill>
                <a:latin typeface="Quicksand"/>
                <a:ea typeface="Quicksand"/>
                <a:cs typeface="Quicksand"/>
                <a:sym typeface="Quicksand"/>
              </a:rPr>
              <a:t>, </a:t>
            </a:r>
            <a:r>
              <a:rPr lang="en" sz="1200">
                <a:solidFill>
                  <a:srgbClr val="434343"/>
                </a:solidFill>
                <a:latin typeface="Quicksand Medium"/>
                <a:ea typeface="Quicksand Medium"/>
                <a:cs typeface="Quicksand Medium"/>
                <a:sym typeface="Quicksand Medium"/>
              </a:rPr>
              <a:t>including icons by </a:t>
            </a:r>
            <a:r>
              <a:rPr b="1" lang="en" sz="1200">
                <a:solidFill>
                  <a:srgbClr val="434343"/>
                </a:solidFill>
                <a:uFill>
                  <a:noFill/>
                </a:uFill>
                <a:latin typeface="Quicksand"/>
                <a:ea typeface="Quicksand"/>
                <a:cs typeface="Quicksand"/>
                <a:sym typeface="Quicksand"/>
                <a:hlinkClick r:id="rId3">
                  <a:extLst>
                    <a:ext uri="{A12FA001-AC4F-418D-AE19-62706E023703}">
                      <ahyp:hlinkClr val="tx"/>
                    </a:ext>
                  </a:extLst>
                </a:hlinkClick>
              </a:rPr>
              <a:t>Flaticon</a:t>
            </a:r>
            <a:r>
              <a:rPr b="1" lang="en" sz="1200">
                <a:solidFill>
                  <a:srgbClr val="434343"/>
                </a:solidFill>
                <a:latin typeface="Quicksand"/>
                <a:ea typeface="Quicksand"/>
                <a:cs typeface="Quicksand"/>
                <a:sym typeface="Quicksand"/>
              </a:rPr>
              <a:t> </a:t>
            </a:r>
            <a:r>
              <a:rPr lang="en" sz="1200">
                <a:solidFill>
                  <a:srgbClr val="434343"/>
                </a:solidFill>
                <a:latin typeface="Quicksand Medium"/>
                <a:ea typeface="Quicksand Medium"/>
                <a:cs typeface="Quicksand Medium"/>
                <a:sym typeface="Quicksand Medium"/>
              </a:rPr>
              <a:t>and infographics &amp; images by</a:t>
            </a:r>
            <a:r>
              <a:rPr lang="en" sz="1200">
                <a:solidFill>
                  <a:srgbClr val="434343"/>
                </a:solidFill>
                <a:latin typeface="Quicksand"/>
                <a:ea typeface="Quicksand"/>
                <a:cs typeface="Quicksand"/>
                <a:sym typeface="Quicksand"/>
              </a:rPr>
              <a:t> </a:t>
            </a:r>
            <a:r>
              <a:rPr b="1" lang="en" sz="1200">
                <a:solidFill>
                  <a:srgbClr val="434343"/>
                </a:solidFill>
                <a:uFill>
                  <a:noFill/>
                </a:uFill>
                <a:latin typeface="Quicksand"/>
                <a:ea typeface="Quicksand"/>
                <a:cs typeface="Quicksand"/>
                <a:sym typeface="Quicksand"/>
                <a:hlinkClick r:id="rId4">
                  <a:extLst>
                    <a:ext uri="{A12FA001-AC4F-418D-AE19-62706E023703}">
                      <ahyp:hlinkClr val="tx"/>
                    </a:ext>
                  </a:extLst>
                </a:hlinkClick>
              </a:rPr>
              <a:t>Freepik</a:t>
            </a:r>
            <a:endParaRPr b="1" sz="1200">
              <a:solidFill>
                <a:srgbClr val="434343"/>
              </a:solidFill>
              <a:latin typeface="Quicksand"/>
              <a:ea typeface="Quicksand"/>
              <a:cs typeface="Quicksand"/>
              <a:sym typeface="Quicksan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549" name="Shape 549"/>
        <p:cNvGrpSpPr/>
        <p:nvPr/>
      </p:nvGrpSpPr>
      <p:grpSpPr>
        <a:xfrm>
          <a:off x="0" y="0"/>
          <a:ext cx="0" cy="0"/>
          <a:chOff x="0" y="0"/>
          <a:chExt cx="0" cy="0"/>
        </a:xfrm>
      </p:grpSpPr>
      <p:grpSp>
        <p:nvGrpSpPr>
          <p:cNvPr id="550" name="Google Shape;550;p23"/>
          <p:cNvGrpSpPr/>
          <p:nvPr/>
        </p:nvGrpSpPr>
        <p:grpSpPr>
          <a:xfrm rot="-7434548">
            <a:off x="7859941" y="-385355"/>
            <a:ext cx="767392" cy="993836"/>
            <a:chOff x="2833850" y="2350550"/>
            <a:chExt cx="853150" cy="1104900"/>
          </a:xfrm>
        </p:grpSpPr>
        <p:sp>
          <p:nvSpPr>
            <p:cNvPr id="551" name="Google Shape;551;p23"/>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3"/>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 name="Google Shape;553;p23"/>
          <p:cNvGrpSpPr/>
          <p:nvPr/>
        </p:nvGrpSpPr>
        <p:grpSpPr>
          <a:xfrm rot="990298">
            <a:off x="-143447" y="3833239"/>
            <a:ext cx="1039105" cy="1458232"/>
            <a:chOff x="4841950" y="633750"/>
            <a:chExt cx="1039100" cy="1458225"/>
          </a:xfrm>
        </p:grpSpPr>
        <p:sp>
          <p:nvSpPr>
            <p:cNvPr id="554" name="Google Shape;554;p23"/>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3"/>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3"/>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3"/>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3"/>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3"/>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3"/>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3"/>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23"/>
          <p:cNvGrpSpPr/>
          <p:nvPr/>
        </p:nvGrpSpPr>
        <p:grpSpPr>
          <a:xfrm>
            <a:off x="814926" y="4421294"/>
            <a:ext cx="913176" cy="1025825"/>
            <a:chOff x="1603825" y="2277075"/>
            <a:chExt cx="1062450" cy="1193375"/>
          </a:xfrm>
        </p:grpSpPr>
        <p:sp>
          <p:nvSpPr>
            <p:cNvPr id="563" name="Google Shape;563;p23"/>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3"/>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 name="Google Shape;565;p23"/>
          <p:cNvGrpSpPr/>
          <p:nvPr/>
        </p:nvGrpSpPr>
        <p:grpSpPr>
          <a:xfrm rot="6477070">
            <a:off x="599121" y="-353241"/>
            <a:ext cx="619612" cy="1321473"/>
            <a:chOff x="5213900" y="2291150"/>
            <a:chExt cx="619625" cy="1321500"/>
          </a:xfrm>
        </p:grpSpPr>
        <p:sp>
          <p:nvSpPr>
            <p:cNvPr id="566" name="Google Shape;566;p23"/>
            <p:cNvSpPr/>
            <p:nvPr/>
          </p:nvSpPr>
          <p:spPr>
            <a:xfrm>
              <a:off x="5213900" y="2291150"/>
              <a:ext cx="619625" cy="1079225"/>
            </a:xfrm>
            <a:custGeom>
              <a:rect b="b" l="l" r="r" t="t"/>
              <a:pathLst>
                <a:path extrusionOk="0" h="43169" w="24785">
                  <a:moveTo>
                    <a:pt x="14737" y="0"/>
                  </a:moveTo>
                  <a:cubicBezTo>
                    <a:pt x="13652" y="0"/>
                    <a:pt x="12568" y="159"/>
                    <a:pt x="11542" y="471"/>
                  </a:cubicBezTo>
                  <a:cubicBezTo>
                    <a:pt x="8039" y="1572"/>
                    <a:pt x="5171" y="4308"/>
                    <a:pt x="3436" y="7543"/>
                  </a:cubicBezTo>
                  <a:cubicBezTo>
                    <a:pt x="1635" y="10745"/>
                    <a:pt x="868" y="14448"/>
                    <a:pt x="634" y="18117"/>
                  </a:cubicBezTo>
                  <a:cubicBezTo>
                    <a:pt x="0" y="26824"/>
                    <a:pt x="2135" y="35730"/>
                    <a:pt x="6605" y="43169"/>
                  </a:cubicBezTo>
                  <a:cubicBezTo>
                    <a:pt x="12843" y="36964"/>
                    <a:pt x="17179" y="29359"/>
                    <a:pt x="21015" y="21620"/>
                  </a:cubicBezTo>
                  <a:cubicBezTo>
                    <a:pt x="22483" y="18618"/>
                    <a:pt x="23951" y="15549"/>
                    <a:pt x="24351" y="12213"/>
                  </a:cubicBezTo>
                  <a:cubicBezTo>
                    <a:pt x="24785" y="8877"/>
                    <a:pt x="24051" y="5242"/>
                    <a:pt x="21782" y="2806"/>
                  </a:cubicBezTo>
                  <a:cubicBezTo>
                    <a:pt x="19967" y="920"/>
                    <a:pt x="17351" y="0"/>
                    <a:pt x="147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3"/>
            <p:cNvSpPr/>
            <p:nvPr/>
          </p:nvSpPr>
          <p:spPr>
            <a:xfrm>
              <a:off x="5333975" y="2434475"/>
              <a:ext cx="258550" cy="1178175"/>
            </a:xfrm>
            <a:custGeom>
              <a:rect b="b" l="l" r="r" t="t"/>
              <a:pathLst>
                <a:path extrusionOk="0" h="47127" w="10342">
                  <a:moveTo>
                    <a:pt x="9992" y="1"/>
                  </a:moveTo>
                  <a:cubicBezTo>
                    <a:pt x="9856" y="1"/>
                    <a:pt x="9735" y="70"/>
                    <a:pt x="9708" y="209"/>
                  </a:cubicBezTo>
                  <a:cubicBezTo>
                    <a:pt x="5705" y="15487"/>
                    <a:pt x="2469" y="31165"/>
                    <a:pt x="34" y="46742"/>
                  </a:cubicBezTo>
                  <a:cubicBezTo>
                    <a:pt x="1" y="46909"/>
                    <a:pt x="134" y="47076"/>
                    <a:pt x="301" y="47109"/>
                  </a:cubicBezTo>
                  <a:cubicBezTo>
                    <a:pt x="337" y="47121"/>
                    <a:pt x="371" y="47127"/>
                    <a:pt x="402" y="47127"/>
                  </a:cubicBezTo>
                  <a:cubicBezTo>
                    <a:pt x="544" y="47127"/>
                    <a:pt x="628" y="47013"/>
                    <a:pt x="601" y="46876"/>
                  </a:cubicBezTo>
                  <a:cubicBezTo>
                    <a:pt x="3036" y="31265"/>
                    <a:pt x="6272" y="15653"/>
                    <a:pt x="10275" y="376"/>
                  </a:cubicBezTo>
                  <a:cubicBezTo>
                    <a:pt x="10341" y="209"/>
                    <a:pt x="10241" y="42"/>
                    <a:pt x="10075" y="9"/>
                  </a:cubicBezTo>
                  <a:cubicBezTo>
                    <a:pt x="10047" y="3"/>
                    <a:pt x="10019" y="1"/>
                    <a:pt x="99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 name="Google Shape;568;p23"/>
          <p:cNvGrpSpPr/>
          <p:nvPr/>
        </p:nvGrpSpPr>
        <p:grpSpPr>
          <a:xfrm rot="8564605">
            <a:off x="32264" y="-29697"/>
            <a:ext cx="700788" cy="1470658"/>
            <a:chOff x="3912125" y="621725"/>
            <a:chExt cx="668000" cy="1401850"/>
          </a:xfrm>
        </p:grpSpPr>
        <p:sp>
          <p:nvSpPr>
            <p:cNvPr id="569" name="Google Shape;569;p23"/>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3"/>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23"/>
          <p:cNvGrpSpPr/>
          <p:nvPr/>
        </p:nvGrpSpPr>
        <p:grpSpPr>
          <a:xfrm rot="-10067064">
            <a:off x="8569648" y="-98103"/>
            <a:ext cx="668028" cy="1401910"/>
            <a:chOff x="3912125" y="621725"/>
            <a:chExt cx="668000" cy="1401850"/>
          </a:xfrm>
        </p:grpSpPr>
        <p:sp>
          <p:nvSpPr>
            <p:cNvPr id="572" name="Google Shape;572;p23"/>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3"/>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574" name="Shape 574"/>
        <p:cNvGrpSpPr/>
        <p:nvPr/>
      </p:nvGrpSpPr>
      <p:grpSpPr>
        <a:xfrm>
          <a:off x="0" y="0"/>
          <a:ext cx="0" cy="0"/>
          <a:chOff x="0" y="0"/>
          <a:chExt cx="0" cy="0"/>
        </a:xfrm>
      </p:grpSpPr>
      <p:grpSp>
        <p:nvGrpSpPr>
          <p:cNvPr id="575" name="Google Shape;575;p24"/>
          <p:cNvGrpSpPr/>
          <p:nvPr/>
        </p:nvGrpSpPr>
        <p:grpSpPr>
          <a:xfrm rot="8520626">
            <a:off x="-257053" y="61227"/>
            <a:ext cx="981246" cy="1444833"/>
            <a:chOff x="3922000" y="2234050"/>
            <a:chExt cx="981275" cy="1444875"/>
          </a:xfrm>
        </p:grpSpPr>
        <p:sp>
          <p:nvSpPr>
            <p:cNvPr id="576" name="Google Shape;576;p24"/>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4"/>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24"/>
          <p:cNvGrpSpPr/>
          <p:nvPr/>
        </p:nvGrpSpPr>
        <p:grpSpPr>
          <a:xfrm flipH="1" rot="9413182">
            <a:off x="920808" y="-322109"/>
            <a:ext cx="940777" cy="1056709"/>
            <a:chOff x="1603825" y="2277075"/>
            <a:chExt cx="1062450" cy="1193375"/>
          </a:xfrm>
        </p:grpSpPr>
        <p:sp>
          <p:nvSpPr>
            <p:cNvPr id="579" name="Google Shape;579;p24"/>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4"/>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24"/>
          <p:cNvGrpSpPr/>
          <p:nvPr/>
        </p:nvGrpSpPr>
        <p:grpSpPr>
          <a:xfrm flipH="1" rot="-2885086">
            <a:off x="7990251" y="4169319"/>
            <a:ext cx="591248" cy="1451209"/>
            <a:chOff x="2978125" y="596500"/>
            <a:chExt cx="591275" cy="1451275"/>
          </a:xfrm>
        </p:grpSpPr>
        <p:sp>
          <p:nvSpPr>
            <p:cNvPr id="582" name="Google Shape;582;p24"/>
            <p:cNvSpPr/>
            <p:nvPr/>
          </p:nvSpPr>
          <p:spPr>
            <a:xfrm>
              <a:off x="2978125" y="596500"/>
              <a:ext cx="591275" cy="1200000"/>
            </a:xfrm>
            <a:custGeom>
              <a:rect b="b" l="l" r="r" t="t"/>
              <a:pathLst>
                <a:path extrusionOk="0" h="48000" w="23651">
                  <a:moveTo>
                    <a:pt x="10813" y="0"/>
                  </a:moveTo>
                  <a:cubicBezTo>
                    <a:pt x="9297" y="0"/>
                    <a:pt x="7778" y="806"/>
                    <a:pt x="6706" y="1910"/>
                  </a:cubicBezTo>
                  <a:cubicBezTo>
                    <a:pt x="5571" y="3077"/>
                    <a:pt x="4904" y="4645"/>
                    <a:pt x="4337" y="6146"/>
                  </a:cubicBezTo>
                  <a:cubicBezTo>
                    <a:pt x="1535" y="13351"/>
                    <a:pt x="568" y="21090"/>
                    <a:pt x="201" y="28829"/>
                  </a:cubicBezTo>
                  <a:cubicBezTo>
                    <a:pt x="1" y="33332"/>
                    <a:pt x="34" y="38036"/>
                    <a:pt x="2069" y="42039"/>
                  </a:cubicBezTo>
                  <a:cubicBezTo>
                    <a:pt x="3823" y="45379"/>
                    <a:pt x="7389" y="48000"/>
                    <a:pt x="11022" y="48000"/>
                  </a:cubicBezTo>
                  <a:cubicBezTo>
                    <a:pt x="11742" y="48000"/>
                    <a:pt x="12465" y="47897"/>
                    <a:pt x="13177" y="47676"/>
                  </a:cubicBezTo>
                  <a:cubicBezTo>
                    <a:pt x="13259" y="47683"/>
                    <a:pt x="13342" y="47687"/>
                    <a:pt x="13426" y="47687"/>
                  </a:cubicBezTo>
                  <a:cubicBezTo>
                    <a:pt x="14899" y="47687"/>
                    <a:pt x="16544" y="46597"/>
                    <a:pt x="17680" y="45208"/>
                  </a:cubicBezTo>
                  <a:cubicBezTo>
                    <a:pt x="18881" y="43740"/>
                    <a:pt x="19648" y="41905"/>
                    <a:pt x="20249" y="40071"/>
                  </a:cubicBezTo>
                  <a:cubicBezTo>
                    <a:pt x="23251" y="31231"/>
                    <a:pt x="23651" y="21524"/>
                    <a:pt x="21349" y="12484"/>
                  </a:cubicBezTo>
                  <a:cubicBezTo>
                    <a:pt x="20649" y="9682"/>
                    <a:pt x="19681" y="6914"/>
                    <a:pt x="18014" y="4645"/>
                  </a:cubicBezTo>
                  <a:cubicBezTo>
                    <a:pt x="16346" y="2310"/>
                    <a:pt x="13877" y="476"/>
                    <a:pt x="11075" y="9"/>
                  </a:cubicBezTo>
                  <a:cubicBezTo>
                    <a:pt x="10988" y="3"/>
                    <a:pt x="10901" y="0"/>
                    <a:pt x="10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4"/>
            <p:cNvSpPr/>
            <p:nvPr/>
          </p:nvSpPr>
          <p:spPr>
            <a:xfrm>
              <a:off x="3250825" y="727625"/>
              <a:ext cx="65900" cy="1320150"/>
            </a:xfrm>
            <a:custGeom>
              <a:rect b="b" l="l" r="r" t="t"/>
              <a:pathLst>
                <a:path extrusionOk="0" h="52806" w="2636">
                  <a:moveTo>
                    <a:pt x="301" y="1"/>
                  </a:moveTo>
                  <a:cubicBezTo>
                    <a:pt x="134" y="1"/>
                    <a:pt x="1" y="167"/>
                    <a:pt x="1" y="334"/>
                  </a:cubicBezTo>
                  <a:cubicBezTo>
                    <a:pt x="1768" y="17647"/>
                    <a:pt x="1969" y="35159"/>
                    <a:pt x="634" y="52472"/>
                  </a:cubicBezTo>
                  <a:cubicBezTo>
                    <a:pt x="601" y="52638"/>
                    <a:pt x="734" y="52805"/>
                    <a:pt x="935" y="52805"/>
                  </a:cubicBezTo>
                  <a:cubicBezTo>
                    <a:pt x="1101" y="52805"/>
                    <a:pt x="1235" y="52672"/>
                    <a:pt x="1268" y="52505"/>
                  </a:cubicBezTo>
                  <a:cubicBezTo>
                    <a:pt x="2636" y="35159"/>
                    <a:pt x="2436" y="17613"/>
                    <a:pt x="634" y="301"/>
                  </a:cubicBezTo>
                  <a:cubicBezTo>
                    <a:pt x="634" y="134"/>
                    <a:pt x="468"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24"/>
          <p:cNvGrpSpPr/>
          <p:nvPr/>
        </p:nvGrpSpPr>
        <p:grpSpPr>
          <a:xfrm flipH="1" rot="-1800122">
            <a:off x="8415631" y="3739707"/>
            <a:ext cx="808128" cy="1189926"/>
            <a:chOff x="3922000" y="2234050"/>
            <a:chExt cx="981275" cy="1444875"/>
          </a:xfrm>
        </p:grpSpPr>
        <p:sp>
          <p:nvSpPr>
            <p:cNvPr id="585" name="Google Shape;585;p24"/>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4"/>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24"/>
          <p:cNvGrpSpPr/>
          <p:nvPr/>
        </p:nvGrpSpPr>
        <p:grpSpPr>
          <a:xfrm flipH="1" rot="2760288">
            <a:off x="596786" y="4162751"/>
            <a:ext cx="668002" cy="1401854"/>
            <a:chOff x="3912125" y="621725"/>
            <a:chExt cx="668000" cy="1401850"/>
          </a:xfrm>
        </p:grpSpPr>
        <p:sp>
          <p:nvSpPr>
            <p:cNvPr id="588" name="Google Shape;588;p24"/>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4"/>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24"/>
          <p:cNvGrpSpPr/>
          <p:nvPr/>
        </p:nvGrpSpPr>
        <p:grpSpPr>
          <a:xfrm flipH="1" rot="-7151584">
            <a:off x="8351970" y="196657"/>
            <a:ext cx="935448" cy="1312765"/>
            <a:chOff x="4841950" y="633750"/>
            <a:chExt cx="1039100" cy="1458225"/>
          </a:xfrm>
        </p:grpSpPr>
        <p:sp>
          <p:nvSpPr>
            <p:cNvPr id="591" name="Google Shape;591;p24"/>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4"/>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4"/>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4"/>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4"/>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4"/>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4"/>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4"/>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 name="Google Shape;599;p24"/>
          <p:cNvGrpSpPr/>
          <p:nvPr/>
        </p:nvGrpSpPr>
        <p:grpSpPr>
          <a:xfrm flipH="1" rot="1676785">
            <a:off x="-17131" y="3730394"/>
            <a:ext cx="591217" cy="1451133"/>
            <a:chOff x="2978125" y="596500"/>
            <a:chExt cx="591275" cy="1451275"/>
          </a:xfrm>
        </p:grpSpPr>
        <p:sp>
          <p:nvSpPr>
            <p:cNvPr id="600" name="Google Shape;600;p24"/>
            <p:cNvSpPr/>
            <p:nvPr/>
          </p:nvSpPr>
          <p:spPr>
            <a:xfrm>
              <a:off x="2978125" y="596500"/>
              <a:ext cx="591275" cy="1200000"/>
            </a:xfrm>
            <a:custGeom>
              <a:rect b="b" l="l" r="r" t="t"/>
              <a:pathLst>
                <a:path extrusionOk="0" h="48000" w="23651">
                  <a:moveTo>
                    <a:pt x="10813" y="0"/>
                  </a:moveTo>
                  <a:cubicBezTo>
                    <a:pt x="9297" y="0"/>
                    <a:pt x="7778" y="806"/>
                    <a:pt x="6706" y="1910"/>
                  </a:cubicBezTo>
                  <a:cubicBezTo>
                    <a:pt x="5571" y="3077"/>
                    <a:pt x="4904" y="4645"/>
                    <a:pt x="4337" y="6146"/>
                  </a:cubicBezTo>
                  <a:cubicBezTo>
                    <a:pt x="1535" y="13351"/>
                    <a:pt x="568" y="21090"/>
                    <a:pt x="201" y="28829"/>
                  </a:cubicBezTo>
                  <a:cubicBezTo>
                    <a:pt x="1" y="33332"/>
                    <a:pt x="34" y="38036"/>
                    <a:pt x="2069" y="42039"/>
                  </a:cubicBezTo>
                  <a:cubicBezTo>
                    <a:pt x="3823" y="45379"/>
                    <a:pt x="7389" y="48000"/>
                    <a:pt x="11022" y="48000"/>
                  </a:cubicBezTo>
                  <a:cubicBezTo>
                    <a:pt x="11742" y="48000"/>
                    <a:pt x="12465" y="47897"/>
                    <a:pt x="13177" y="47676"/>
                  </a:cubicBezTo>
                  <a:cubicBezTo>
                    <a:pt x="13259" y="47683"/>
                    <a:pt x="13342" y="47687"/>
                    <a:pt x="13426" y="47687"/>
                  </a:cubicBezTo>
                  <a:cubicBezTo>
                    <a:pt x="14899" y="47687"/>
                    <a:pt x="16544" y="46597"/>
                    <a:pt x="17680" y="45208"/>
                  </a:cubicBezTo>
                  <a:cubicBezTo>
                    <a:pt x="18881" y="43740"/>
                    <a:pt x="19648" y="41905"/>
                    <a:pt x="20249" y="40071"/>
                  </a:cubicBezTo>
                  <a:cubicBezTo>
                    <a:pt x="23251" y="31231"/>
                    <a:pt x="23651" y="21524"/>
                    <a:pt x="21349" y="12484"/>
                  </a:cubicBezTo>
                  <a:cubicBezTo>
                    <a:pt x="20649" y="9682"/>
                    <a:pt x="19681" y="6914"/>
                    <a:pt x="18014" y="4645"/>
                  </a:cubicBezTo>
                  <a:cubicBezTo>
                    <a:pt x="16346" y="2310"/>
                    <a:pt x="13877" y="476"/>
                    <a:pt x="11075" y="9"/>
                  </a:cubicBezTo>
                  <a:cubicBezTo>
                    <a:pt x="10988" y="3"/>
                    <a:pt x="10901" y="0"/>
                    <a:pt x="10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4"/>
            <p:cNvSpPr/>
            <p:nvPr/>
          </p:nvSpPr>
          <p:spPr>
            <a:xfrm>
              <a:off x="3250825" y="727625"/>
              <a:ext cx="65900" cy="1320150"/>
            </a:xfrm>
            <a:custGeom>
              <a:rect b="b" l="l" r="r" t="t"/>
              <a:pathLst>
                <a:path extrusionOk="0" h="52806" w="2636">
                  <a:moveTo>
                    <a:pt x="301" y="1"/>
                  </a:moveTo>
                  <a:cubicBezTo>
                    <a:pt x="134" y="1"/>
                    <a:pt x="1" y="167"/>
                    <a:pt x="1" y="334"/>
                  </a:cubicBezTo>
                  <a:cubicBezTo>
                    <a:pt x="1768" y="17647"/>
                    <a:pt x="1969" y="35159"/>
                    <a:pt x="634" y="52472"/>
                  </a:cubicBezTo>
                  <a:cubicBezTo>
                    <a:pt x="601" y="52638"/>
                    <a:pt x="734" y="52805"/>
                    <a:pt x="935" y="52805"/>
                  </a:cubicBezTo>
                  <a:cubicBezTo>
                    <a:pt x="1101" y="52805"/>
                    <a:pt x="1235" y="52672"/>
                    <a:pt x="1268" y="52505"/>
                  </a:cubicBezTo>
                  <a:cubicBezTo>
                    <a:pt x="2636" y="35159"/>
                    <a:pt x="2436" y="17613"/>
                    <a:pt x="634" y="301"/>
                  </a:cubicBezTo>
                  <a:cubicBezTo>
                    <a:pt x="634" y="134"/>
                    <a:pt x="468"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 name="Google Shape;602;p24"/>
          <p:cNvGrpSpPr/>
          <p:nvPr/>
        </p:nvGrpSpPr>
        <p:grpSpPr>
          <a:xfrm flipH="1" rot="-7655812">
            <a:off x="7796588" y="-298837"/>
            <a:ext cx="780013" cy="1010181"/>
            <a:chOff x="2833850" y="2350550"/>
            <a:chExt cx="853150" cy="1104900"/>
          </a:xfrm>
        </p:grpSpPr>
        <p:sp>
          <p:nvSpPr>
            <p:cNvPr id="603" name="Google Shape;603;p24"/>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4"/>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24"/>
          <p:cNvGrpSpPr/>
          <p:nvPr/>
        </p:nvGrpSpPr>
        <p:grpSpPr>
          <a:xfrm>
            <a:off x="6557744" y="581271"/>
            <a:ext cx="1667255" cy="1504197"/>
            <a:chOff x="540900" y="3060200"/>
            <a:chExt cx="2141350" cy="1931925"/>
          </a:xfrm>
        </p:grpSpPr>
        <p:sp>
          <p:nvSpPr>
            <p:cNvPr id="606" name="Google Shape;606;p24"/>
            <p:cNvSpPr/>
            <p:nvPr/>
          </p:nvSpPr>
          <p:spPr>
            <a:xfrm>
              <a:off x="540900" y="3060200"/>
              <a:ext cx="2141350" cy="1931925"/>
            </a:xfrm>
            <a:custGeom>
              <a:rect b="b" l="l" r="r" t="t"/>
              <a:pathLst>
                <a:path extrusionOk="0" h="77277" w="85654">
                  <a:moveTo>
                    <a:pt x="43942" y="0"/>
                  </a:moveTo>
                  <a:cubicBezTo>
                    <a:pt x="40087" y="0"/>
                    <a:pt x="37157" y="1896"/>
                    <a:pt x="34305" y="5113"/>
                  </a:cubicBezTo>
                  <a:lnTo>
                    <a:pt x="34305" y="5041"/>
                  </a:lnTo>
                  <a:lnTo>
                    <a:pt x="34305" y="4997"/>
                  </a:lnTo>
                  <a:cubicBezTo>
                    <a:pt x="34305" y="4867"/>
                    <a:pt x="34305" y="4736"/>
                    <a:pt x="34291" y="4606"/>
                  </a:cubicBezTo>
                  <a:lnTo>
                    <a:pt x="34291" y="4577"/>
                  </a:lnTo>
                  <a:cubicBezTo>
                    <a:pt x="34276" y="4446"/>
                    <a:pt x="34233" y="4316"/>
                    <a:pt x="34204" y="4200"/>
                  </a:cubicBezTo>
                  <a:cubicBezTo>
                    <a:pt x="34204" y="4156"/>
                    <a:pt x="34175" y="4142"/>
                    <a:pt x="34160" y="4098"/>
                  </a:cubicBezTo>
                  <a:cubicBezTo>
                    <a:pt x="34146" y="4069"/>
                    <a:pt x="34146" y="4025"/>
                    <a:pt x="34131" y="4011"/>
                  </a:cubicBezTo>
                  <a:cubicBezTo>
                    <a:pt x="34088" y="3924"/>
                    <a:pt x="34059" y="3837"/>
                    <a:pt x="34001" y="3735"/>
                  </a:cubicBezTo>
                  <a:lnTo>
                    <a:pt x="33986" y="3721"/>
                  </a:lnTo>
                  <a:cubicBezTo>
                    <a:pt x="33928" y="3590"/>
                    <a:pt x="33856" y="3489"/>
                    <a:pt x="33769" y="3373"/>
                  </a:cubicBezTo>
                  <a:cubicBezTo>
                    <a:pt x="33740" y="3358"/>
                    <a:pt x="33740" y="3344"/>
                    <a:pt x="33725" y="3344"/>
                  </a:cubicBezTo>
                  <a:cubicBezTo>
                    <a:pt x="33638" y="3228"/>
                    <a:pt x="33565" y="3141"/>
                    <a:pt x="33449" y="3039"/>
                  </a:cubicBezTo>
                  <a:cubicBezTo>
                    <a:pt x="33435" y="3010"/>
                    <a:pt x="33420" y="2996"/>
                    <a:pt x="33406" y="2996"/>
                  </a:cubicBezTo>
                  <a:cubicBezTo>
                    <a:pt x="33304" y="2909"/>
                    <a:pt x="33203" y="2822"/>
                    <a:pt x="33087" y="2749"/>
                  </a:cubicBezTo>
                  <a:lnTo>
                    <a:pt x="33072" y="2749"/>
                  </a:lnTo>
                  <a:cubicBezTo>
                    <a:pt x="32971" y="2677"/>
                    <a:pt x="32855" y="2604"/>
                    <a:pt x="32724" y="2546"/>
                  </a:cubicBezTo>
                  <a:cubicBezTo>
                    <a:pt x="32710" y="2546"/>
                    <a:pt x="32695" y="2531"/>
                    <a:pt x="32681" y="2531"/>
                  </a:cubicBezTo>
                  <a:cubicBezTo>
                    <a:pt x="32550" y="2473"/>
                    <a:pt x="32434" y="2415"/>
                    <a:pt x="32318" y="2386"/>
                  </a:cubicBezTo>
                  <a:cubicBezTo>
                    <a:pt x="32289" y="2386"/>
                    <a:pt x="32275" y="2357"/>
                    <a:pt x="32260" y="2357"/>
                  </a:cubicBezTo>
                  <a:cubicBezTo>
                    <a:pt x="31984" y="2285"/>
                    <a:pt x="31709" y="2256"/>
                    <a:pt x="31448" y="2256"/>
                  </a:cubicBezTo>
                  <a:lnTo>
                    <a:pt x="31404" y="2256"/>
                  </a:lnTo>
                  <a:cubicBezTo>
                    <a:pt x="31259" y="2256"/>
                    <a:pt x="31129" y="2270"/>
                    <a:pt x="30984" y="2314"/>
                  </a:cubicBezTo>
                  <a:lnTo>
                    <a:pt x="30955" y="2314"/>
                  </a:lnTo>
                  <a:cubicBezTo>
                    <a:pt x="14143" y="5737"/>
                    <a:pt x="11764" y="11539"/>
                    <a:pt x="13128" y="21722"/>
                  </a:cubicBezTo>
                  <a:cubicBezTo>
                    <a:pt x="13171" y="22012"/>
                    <a:pt x="13200" y="22302"/>
                    <a:pt x="13244" y="22577"/>
                  </a:cubicBezTo>
                  <a:cubicBezTo>
                    <a:pt x="13200" y="22519"/>
                    <a:pt x="13171" y="22447"/>
                    <a:pt x="13128" y="22403"/>
                  </a:cubicBezTo>
                  <a:cubicBezTo>
                    <a:pt x="13113" y="22374"/>
                    <a:pt x="13113" y="22360"/>
                    <a:pt x="13099" y="22345"/>
                  </a:cubicBezTo>
                  <a:cubicBezTo>
                    <a:pt x="13026" y="22229"/>
                    <a:pt x="12925" y="22142"/>
                    <a:pt x="12838" y="22041"/>
                  </a:cubicBezTo>
                  <a:lnTo>
                    <a:pt x="12809" y="21997"/>
                  </a:lnTo>
                  <a:cubicBezTo>
                    <a:pt x="12707" y="21910"/>
                    <a:pt x="12620" y="21823"/>
                    <a:pt x="12519" y="21751"/>
                  </a:cubicBezTo>
                  <a:cubicBezTo>
                    <a:pt x="12490" y="21751"/>
                    <a:pt x="12490" y="21722"/>
                    <a:pt x="12475" y="21722"/>
                  </a:cubicBezTo>
                  <a:cubicBezTo>
                    <a:pt x="12374" y="21649"/>
                    <a:pt x="12258" y="21577"/>
                    <a:pt x="12156" y="21533"/>
                  </a:cubicBezTo>
                  <a:cubicBezTo>
                    <a:pt x="12127" y="21504"/>
                    <a:pt x="12098" y="21490"/>
                    <a:pt x="12083" y="21490"/>
                  </a:cubicBezTo>
                  <a:cubicBezTo>
                    <a:pt x="12040" y="21475"/>
                    <a:pt x="12025" y="21461"/>
                    <a:pt x="11982" y="21432"/>
                  </a:cubicBezTo>
                  <a:cubicBezTo>
                    <a:pt x="11895" y="21403"/>
                    <a:pt x="11808" y="21359"/>
                    <a:pt x="11692" y="21330"/>
                  </a:cubicBezTo>
                  <a:lnTo>
                    <a:pt x="11677" y="21330"/>
                  </a:lnTo>
                  <a:cubicBezTo>
                    <a:pt x="11547" y="21287"/>
                    <a:pt x="11431" y="21258"/>
                    <a:pt x="11300" y="21243"/>
                  </a:cubicBezTo>
                  <a:cubicBezTo>
                    <a:pt x="11286" y="21243"/>
                    <a:pt x="11257" y="21243"/>
                    <a:pt x="11242" y="21214"/>
                  </a:cubicBezTo>
                  <a:cubicBezTo>
                    <a:pt x="11112" y="21200"/>
                    <a:pt x="10967" y="21200"/>
                    <a:pt x="10851" y="21200"/>
                  </a:cubicBezTo>
                  <a:lnTo>
                    <a:pt x="10778" y="21200"/>
                  </a:lnTo>
                  <a:cubicBezTo>
                    <a:pt x="10647" y="21200"/>
                    <a:pt x="10517" y="21214"/>
                    <a:pt x="10386" y="21243"/>
                  </a:cubicBezTo>
                  <a:lnTo>
                    <a:pt x="10357" y="21243"/>
                  </a:lnTo>
                  <a:cubicBezTo>
                    <a:pt x="10241" y="21258"/>
                    <a:pt x="10125" y="21287"/>
                    <a:pt x="10009" y="21330"/>
                  </a:cubicBezTo>
                  <a:cubicBezTo>
                    <a:pt x="9995" y="21330"/>
                    <a:pt x="9951" y="21345"/>
                    <a:pt x="9937" y="21345"/>
                  </a:cubicBezTo>
                  <a:cubicBezTo>
                    <a:pt x="9835" y="21388"/>
                    <a:pt x="9705" y="21432"/>
                    <a:pt x="9589" y="21490"/>
                  </a:cubicBezTo>
                  <a:cubicBezTo>
                    <a:pt x="9574" y="21504"/>
                    <a:pt x="9545" y="21533"/>
                    <a:pt x="9516" y="21533"/>
                  </a:cubicBezTo>
                  <a:cubicBezTo>
                    <a:pt x="9415" y="21577"/>
                    <a:pt x="9298" y="21649"/>
                    <a:pt x="9197" y="21751"/>
                  </a:cubicBezTo>
                  <a:lnTo>
                    <a:pt x="9182" y="21765"/>
                  </a:lnTo>
                  <a:cubicBezTo>
                    <a:pt x="9066" y="21838"/>
                    <a:pt x="8979" y="21925"/>
                    <a:pt x="8892" y="22012"/>
                  </a:cubicBezTo>
                  <a:lnTo>
                    <a:pt x="8849" y="22055"/>
                  </a:lnTo>
                  <a:cubicBezTo>
                    <a:pt x="8762" y="22142"/>
                    <a:pt x="8675" y="22258"/>
                    <a:pt x="8602" y="22374"/>
                  </a:cubicBezTo>
                  <a:lnTo>
                    <a:pt x="8573" y="22403"/>
                  </a:lnTo>
                  <a:cubicBezTo>
                    <a:pt x="1" y="35385"/>
                    <a:pt x="1176" y="41347"/>
                    <a:pt x="7587" y="47004"/>
                  </a:cubicBezTo>
                  <a:lnTo>
                    <a:pt x="7471" y="47004"/>
                  </a:lnTo>
                  <a:cubicBezTo>
                    <a:pt x="7340" y="47004"/>
                    <a:pt x="7224" y="47004"/>
                    <a:pt x="7094" y="47019"/>
                  </a:cubicBezTo>
                  <a:lnTo>
                    <a:pt x="7050" y="47019"/>
                  </a:lnTo>
                  <a:cubicBezTo>
                    <a:pt x="6934" y="47033"/>
                    <a:pt x="6804" y="47077"/>
                    <a:pt x="6673" y="47106"/>
                  </a:cubicBezTo>
                  <a:cubicBezTo>
                    <a:pt x="6644" y="47106"/>
                    <a:pt x="6615" y="47135"/>
                    <a:pt x="6586" y="47135"/>
                  </a:cubicBezTo>
                  <a:cubicBezTo>
                    <a:pt x="6543" y="47149"/>
                    <a:pt x="6514" y="47149"/>
                    <a:pt x="6499" y="47164"/>
                  </a:cubicBezTo>
                  <a:cubicBezTo>
                    <a:pt x="6397" y="47207"/>
                    <a:pt x="6310" y="47236"/>
                    <a:pt x="6223" y="47294"/>
                  </a:cubicBezTo>
                  <a:cubicBezTo>
                    <a:pt x="6223" y="47294"/>
                    <a:pt x="6209" y="47294"/>
                    <a:pt x="6209" y="47309"/>
                  </a:cubicBezTo>
                  <a:cubicBezTo>
                    <a:pt x="6078" y="47381"/>
                    <a:pt x="5962" y="47454"/>
                    <a:pt x="5861" y="47526"/>
                  </a:cubicBezTo>
                  <a:cubicBezTo>
                    <a:pt x="5846" y="47541"/>
                    <a:pt x="5846" y="47541"/>
                    <a:pt x="5817" y="47541"/>
                  </a:cubicBezTo>
                  <a:cubicBezTo>
                    <a:pt x="5716" y="47642"/>
                    <a:pt x="5600" y="47715"/>
                    <a:pt x="5513" y="47816"/>
                  </a:cubicBezTo>
                  <a:cubicBezTo>
                    <a:pt x="5498" y="47831"/>
                    <a:pt x="5484" y="47860"/>
                    <a:pt x="5484" y="47874"/>
                  </a:cubicBezTo>
                  <a:cubicBezTo>
                    <a:pt x="5382" y="47961"/>
                    <a:pt x="5295" y="48077"/>
                    <a:pt x="5223" y="48179"/>
                  </a:cubicBezTo>
                  <a:cubicBezTo>
                    <a:pt x="5223" y="48179"/>
                    <a:pt x="5223" y="48193"/>
                    <a:pt x="5208" y="48193"/>
                  </a:cubicBezTo>
                  <a:cubicBezTo>
                    <a:pt x="5136" y="48309"/>
                    <a:pt x="5078" y="48411"/>
                    <a:pt x="5005" y="48527"/>
                  </a:cubicBezTo>
                  <a:cubicBezTo>
                    <a:pt x="4990" y="48542"/>
                    <a:pt x="4990" y="48556"/>
                    <a:pt x="4976" y="48585"/>
                  </a:cubicBezTo>
                  <a:cubicBezTo>
                    <a:pt x="4918" y="48687"/>
                    <a:pt x="4874" y="48817"/>
                    <a:pt x="4831" y="48948"/>
                  </a:cubicBezTo>
                  <a:cubicBezTo>
                    <a:pt x="4831" y="48962"/>
                    <a:pt x="4802" y="48991"/>
                    <a:pt x="4802" y="49020"/>
                  </a:cubicBezTo>
                  <a:cubicBezTo>
                    <a:pt x="4773" y="49136"/>
                    <a:pt x="4729" y="49267"/>
                    <a:pt x="4729" y="49397"/>
                  </a:cubicBezTo>
                  <a:lnTo>
                    <a:pt x="4729" y="49412"/>
                  </a:lnTo>
                  <a:cubicBezTo>
                    <a:pt x="4715" y="49542"/>
                    <a:pt x="4715" y="49687"/>
                    <a:pt x="4715" y="49818"/>
                  </a:cubicBezTo>
                  <a:lnTo>
                    <a:pt x="4715" y="49862"/>
                  </a:lnTo>
                  <a:cubicBezTo>
                    <a:pt x="4715" y="49992"/>
                    <a:pt x="4729" y="50137"/>
                    <a:pt x="4773" y="50268"/>
                  </a:cubicBezTo>
                  <a:lnTo>
                    <a:pt x="4773" y="50297"/>
                  </a:lnTo>
                  <a:cubicBezTo>
                    <a:pt x="7683" y="64586"/>
                    <a:pt x="12311" y="68448"/>
                    <a:pt x="19896" y="68448"/>
                  </a:cubicBezTo>
                  <a:cubicBezTo>
                    <a:pt x="21235" y="68448"/>
                    <a:pt x="22665" y="68328"/>
                    <a:pt x="24195" y="68123"/>
                  </a:cubicBezTo>
                  <a:lnTo>
                    <a:pt x="24224" y="68123"/>
                  </a:lnTo>
                  <a:cubicBezTo>
                    <a:pt x="24746" y="68051"/>
                    <a:pt x="25254" y="67978"/>
                    <a:pt x="25747" y="67920"/>
                  </a:cubicBezTo>
                  <a:lnTo>
                    <a:pt x="25747" y="67920"/>
                  </a:lnTo>
                  <a:cubicBezTo>
                    <a:pt x="25733" y="67964"/>
                    <a:pt x="25733" y="67993"/>
                    <a:pt x="25718" y="68036"/>
                  </a:cubicBezTo>
                  <a:lnTo>
                    <a:pt x="25718" y="68051"/>
                  </a:lnTo>
                  <a:cubicBezTo>
                    <a:pt x="25675" y="68181"/>
                    <a:pt x="25646" y="68312"/>
                    <a:pt x="25617" y="68457"/>
                  </a:cubicBezTo>
                  <a:lnTo>
                    <a:pt x="25617" y="68501"/>
                  </a:lnTo>
                  <a:cubicBezTo>
                    <a:pt x="25602" y="68631"/>
                    <a:pt x="25602" y="68776"/>
                    <a:pt x="25602" y="68907"/>
                  </a:cubicBezTo>
                  <a:lnTo>
                    <a:pt x="25602" y="68979"/>
                  </a:lnTo>
                  <a:cubicBezTo>
                    <a:pt x="25602" y="69110"/>
                    <a:pt x="25617" y="69255"/>
                    <a:pt x="25646" y="69371"/>
                  </a:cubicBezTo>
                  <a:lnTo>
                    <a:pt x="25646" y="69400"/>
                  </a:lnTo>
                  <a:cubicBezTo>
                    <a:pt x="25660" y="69516"/>
                    <a:pt x="25689" y="69646"/>
                    <a:pt x="25733" y="69762"/>
                  </a:cubicBezTo>
                  <a:cubicBezTo>
                    <a:pt x="25733" y="69777"/>
                    <a:pt x="25747" y="69791"/>
                    <a:pt x="25747" y="69806"/>
                  </a:cubicBezTo>
                  <a:cubicBezTo>
                    <a:pt x="25791" y="69937"/>
                    <a:pt x="25834" y="70053"/>
                    <a:pt x="25907" y="70154"/>
                  </a:cubicBezTo>
                  <a:cubicBezTo>
                    <a:pt x="25936" y="70169"/>
                    <a:pt x="25936" y="70198"/>
                    <a:pt x="25950" y="70227"/>
                  </a:cubicBezTo>
                  <a:cubicBezTo>
                    <a:pt x="26023" y="70343"/>
                    <a:pt x="26095" y="70459"/>
                    <a:pt x="26168" y="70560"/>
                  </a:cubicBezTo>
                  <a:cubicBezTo>
                    <a:pt x="26255" y="70662"/>
                    <a:pt x="26342" y="70749"/>
                    <a:pt x="26443" y="70865"/>
                  </a:cubicBezTo>
                  <a:lnTo>
                    <a:pt x="26473" y="70894"/>
                  </a:lnTo>
                  <a:cubicBezTo>
                    <a:pt x="26560" y="70995"/>
                    <a:pt x="26676" y="71082"/>
                    <a:pt x="26806" y="71155"/>
                  </a:cubicBezTo>
                  <a:lnTo>
                    <a:pt x="26821" y="71169"/>
                  </a:lnTo>
                  <a:cubicBezTo>
                    <a:pt x="33261" y="75434"/>
                    <a:pt x="37975" y="77276"/>
                    <a:pt x="41775" y="77276"/>
                  </a:cubicBezTo>
                  <a:cubicBezTo>
                    <a:pt x="45634" y="77276"/>
                    <a:pt x="48564" y="75376"/>
                    <a:pt x="51407" y="72156"/>
                  </a:cubicBezTo>
                  <a:lnTo>
                    <a:pt x="51407" y="72228"/>
                  </a:lnTo>
                  <a:lnTo>
                    <a:pt x="51407" y="72272"/>
                  </a:lnTo>
                  <a:cubicBezTo>
                    <a:pt x="51407" y="72402"/>
                    <a:pt x="51407" y="72533"/>
                    <a:pt x="51421" y="72663"/>
                  </a:cubicBezTo>
                  <a:lnTo>
                    <a:pt x="51421" y="72692"/>
                  </a:lnTo>
                  <a:cubicBezTo>
                    <a:pt x="51436" y="72823"/>
                    <a:pt x="51479" y="72954"/>
                    <a:pt x="51508" y="73070"/>
                  </a:cubicBezTo>
                  <a:cubicBezTo>
                    <a:pt x="51508" y="73113"/>
                    <a:pt x="51537" y="73128"/>
                    <a:pt x="51552" y="73171"/>
                  </a:cubicBezTo>
                  <a:cubicBezTo>
                    <a:pt x="51566" y="73200"/>
                    <a:pt x="51566" y="73244"/>
                    <a:pt x="51581" y="73258"/>
                  </a:cubicBezTo>
                  <a:cubicBezTo>
                    <a:pt x="51610" y="73316"/>
                    <a:pt x="51639" y="73360"/>
                    <a:pt x="51653" y="73403"/>
                  </a:cubicBezTo>
                  <a:cubicBezTo>
                    <a:pt x="51682" y="73432"/>
                    <a:pt x="51697" y="73490"/>
                    <a:pt x="51711" y="73534"/>
                  </a:cubicBezTo>
                  <a:cubicBezTo>
                    <a:pt x="51726" y="73548"/>
                    <a:pt x="51726" y="73563"/>
                    <a:pt x="51755" y="73577"/>
                  </a:cubicBezTo>
                  <a:cubicBezTo>
                    <a:pt x="51784" y="73635"/>
                    <a:pt x="51798" y="73693"/>
                    <a:pt x="51842" y="73751"/>
                  </a:cubicBezTo>
                  <a:cubicBezTo>
                    <a:pt x="51871" y="73795"/>
                    <a:pt x="51914" y="73867"/>
                    <a:pt x="51972" y="73925"/>
                  </a:cubicBezTo>
                  <a:cubicBezTo>
                    <a:pt x="52001" y="73983"/>
                    <a:pt x="52045" y="74012"/>
                    <a:pt x="52074" y="74070"/>
                  </a:cubicBezTo>
                  <a:cubicBezTo>
                    <a:pt x="52132" y="74129"/>
                    <a:pt x="52161" y="74187"/>
                    <a:pt x="52219" y="74230"/>
                  </a:cubicBezTo>
                  <a:lnTo>
                    <a:pt x="52350" y="74361"/>
                  </a:lnTo>
                  <a:cubicBezTo>
                    <a:pt x="52408" y="74419"/>
                    <a:pt x="52451" y="74448"/>
                    <a:pt x="52509" y="74491"/>
                  </a:cubicBezTo>
                  <a:cubicBezTo>
                    <a:pt x="52567" y="74520"/>
                    <a:pt x="52596" y="74564"/>
                    <a:pt x="52654" y="74593"/>
                  </a:cubicBezTo>
                  <a:cubicBezTo>
                    <a:pt x="52712" y="74636"/>
                    <a:pt x="52785" y="74665"/>
                    <a:pt x="52857" y="74709"/>
                  </a:cubicBezTo>
                  <a:cubicBezTo>
                    <a:pt x="52915" y="74723"/>
                    <a:pt x="52944" y="74767"/>
                    <a:pt x="53002" y="74781"/>
                  </a:cubicBezTo>
                  <a:cubicBezTo>
                    <a:pt x="53075" y="74810"/>
                    <a:pt x="53147" y="74839"/>
                    <a:pt x="53220" y="74868"/>
                  </a:cubicBezTo>
                  <a:cubicBezTo>
                    <a:pt x="53278" y="74883"/>
                    <a:pt x="53321" y="74912"/>
                    <a:pt x="53365" y="74926"/>
                  </a:cubicBezTo>
                  <a:cubicBezTo>
                    <a:pt x="53437" y="74941"/>
                    <a:pt x="53524" y="74955"/>
                    <a:pt x="53597" y="74984"/>
                  </a:cubicBezTo>
                  <a:cubicBezTo>
                    <a:pt x="53655" y="74999"/>
                    <a:pt x="53713" y="74999"/>
                    <a:pt x="53742" y="75013"/>
                  </a:cubicBezTo>
                  <a:cubicBezTo>
                    <a:pt x="53829" y="75028"/>
                    <a:pt x="53931" y="75028"/>
                    <a:pt x="54032" y="75028"/>
                  </a:cubicBezTo>
                  <a:lnTo>
                    <a:pt x="54148" y="75028"/>
                  </a:lnTo>
                  <a:cubicBezTo>
                    <a:pt x="54235" y="75028"/>
                    <a:pt x="54322" y="75028"/>
                    <a:pt x="54409" y="75013"/>
                  </a:cubicBezTo>
                  <a:lnTo>
                    <a:pt x="54438" y="75013"/>
                  </a:lnTo>
                  <a:cubicBezTo>
                    <a:pt x="54511" y="75013"/>
                    <a:pt x="54598" y="74999"/>
                    <a:pt x="54670" y="74984"/>
                  </a:cubicBezTo>
                  <a:lnTo>
                    <a:pt x="54685" y="74984"/>
                  </a:lnTo>
                  <a:cubicBezTo>
                    <a:pt x="71496" y="71547"/>
                    <a:pt x="73875" y="65745"/>
                    <a:pt x="72512" y="55562"/>
                  </a:cubicBezTo>
                  <a:lnTo>
                    <a:pt x="72512" y="55518"/>
                  </a:lnTo>
                  <a:cubicBezTo>
                    <a:pt x="72468" y="55257"/>
                    <a:pt x="72439" y="54967"/>
                    <a:pt x="72396" y="54706"/>
                  </a:cubicBezTo>
                  <a:lnTo>
                    <a:pt x="72396" y="54706"/>
                  </a:lnTo>
                  <a:cubicBezTo>
                    <a:pt x="72439" y="54779"/>
                    <a:pt x="72468" y="54837"/>
                    <a:pt x="72526" y="54895"/>
                  </a:cubicBezTo>
                  <a:cubicBezTo>
                    <a:pt x="72541" y="54909"/>
                    <a:pt x="72541" y="54924"/>
                    <a:pt x="72570" y="54938"/>
                  </a:cubicBezTo>
                  <a:cubicBezTo>
                    <a:pt x="72642" y="55054"/>
                    <a:pt x="72729" y="55141"/>
                    <a:pt x="72816" y="55257"/>
                  </a:cubicBezTo>
                  <a:lnTo>
                    <a:pt x="72860" y="55286"/>
                  </a:lnTo>
                  <a:cubicBezTo>
                    <a:pt x="72947" y="55373"/>
                    <a:pt x="73034" y="55475"/>
                    <a:pt x="73150" y="55548"/>
                  </a:cubicBezTo>
                  <a:cubicBezTo>
                    <a:pt x="73164" y="55548"/>
                    <a:pt x="73164" y="55562"/>
                    <a:pt x="73179" y="55562"/>
                  </a:cubicBezTo>
                  <a:cubicBezTo>
                    <a:pt x="73295" y="55635"/>
                    <a:pt x="73396" y="55707"/>
                    <a:pt x="73527" y="55765"/>
                  </a:cubicBezTo>
                  <a:cubicBezTo>
                    <a:pt x="73541" y="55780"/>
                    <a:pt x="73585" y="55780"/>
                    <a:pt x="73599" y="55794"/>
                  </a:cubicBezTo>
                  <a:cubicBezTo>
                    <a:pt x="73629" y="55809"/>
                    <a:pt x="73658" y="55838"/>
                    <a:pt x="73687" y="55852"/>
                  </a:cubicBezTo>
                  <a:cubicBezTo>
                    <a:pt x="73774" y="55881"/>
                    <a:pt x="73890" y="55925"/>
                    <a:pt x="73977" y="55954"/>
                  </a:cubicBezTo>
                  <a:lnTo>
                    <a:pt x="73991" y="55954"/>
                  </a:lnTo>
                  <a:cubicBezTo>
                    <a:pt x="74122" y="55997"/>
                    <a:pt x="74238" y="56026"/>
                    <a:pt x="74354" y="56055"/>
                  </a:cubicBezTo>
                  <a:cubicBezTo>
                    <a:pt x="74397" y="56055"/>
                    <a:pt x="74412" y="56070"/>
                    <a:pt x="74455" y="56070"/>
                  </a:cubicBezTo>
                  <a:cubicBezTo>
                    <a:pt x="74571" y="56084"/>
                    <a:pt x="74702" y="56099"/>
                    <a:pt x="74832" y="56099"/>
                  </a:cubicBezTo>
                  <a:lnTo>
                    <a:pt x="74861" y="56099"/>
                  </a:lnTo>
                  <a:cubicBezTo>
                    <a:pt x="74977" y="56099"/>
                    <a:pt x="75079" y="56084"/>
                    <a:pt x="75195" y="56084"/>
                  </a:cubicBezTo>
                  <a:cubicBezTo>
                    <a:pt x="75224" y="56084"/>
                    <a:pt x="75268" y="56070"/>
                    <a:pt x="75326" y="56070"/>
                  </a:cubicBezTo>
                  <a:cubicBezTo>
                    <a:pt x="75398" y="56055"/>
                    <a:pt x="75485" y="56026"/>
                    <a:pt x="75558" y="56012"/>
                  </a:cubicBezTo>
                  <a:cubicBezTo>
                    <a:pt x="75587" y="55997"/>
                    <a:pt x="75645" y="55997"/>
                    <a:pt x="75688" y="55983"/>
                  </a:cubicBezTo>
                  <a:cubicBezTo>
                    <a:pt x="75761" y="55954"/>
                    <a:pt x="75833" y="55925"/>
                    <a:pt x="75906" y="55910"/>
                  </a:cubicBezTo>
                  <a:cubicBezTo>
                    <a:pt x="75935" y="55881"/>
                    <a:pt x="75993" y="55867"/>
                    <a:pt x="76022" y="55852"/>
                  </a:cubicBezTo>
                  <a:cubicBezTo>
                    <a:pt x="76094" y="55809"/>
                    <a:pt x="76152" y="55780"/>
                    <a:pt x="76225" y="55736"/>
                  </a:cubicBezTo>
                  <a:cubicBezTo>
                    <a:pt x="76268" y="55722"/>
                    <a:pt x="76312" y="55693"/>
                    <a:pt x="76355" y="55664"/>
                  </a:cubicBezTo>
                  <a:cubicBezTo>
                    <a:pt x="76428" y="55635"/>
                    <a:pt x="76486" y="55577"/>
                    <a:pt x="76530" y="55518"/>
                  </a:cubicBezTo>
                  <a:cubicBezTo>
                    <a:pt x="76573" y="55489"/>
                    <a:pt x="76602" y="55475"/>
                    <a:pt x="76646" y="55431"/>
                  </a:cubicBezTo>
                  <a:cubicBezTo>
                    <a:pt x="76718" y="55373"/>
                    <a:pt x="76776" y="55301"/>
                    <a:pt x="76820" y="55257"/>
                  </a:cubicBezTo>
                  <a:lnTo>
                    <a:pt x="76892" y="55185"/>
                  </a:lnTo>
                  <a:cubicBezTo>
                    <a:pt x="76965" y="55083"/>
                    <a:pt x="77037" y="54996"/>
                    <a:pt x="77110" y="54895"/>
                  </a:cubicBezTo>
                  <a:lnTo>
                    <a:pt x="77139" y="54866"/>
                  </a:lnTo>
                  <a:lnTo>
                    <a:pt x="77139" y="54851"/>
                  </a:lnTo>
                  <a:cubicBezTo>
                    <a:pt x="85653" y="41927"/>
                    <a:pt x="84478" y="35966"/>
                    <a:pt x="78082" y="30309"/>
                  </a:cubicBezTo>
                  <a:lnTo>
                    <a:pt x="78198" y="30309"/>
                  </a:lnTo>
                  <a:cubicBezTo>
                    <a:pt x="78299" y="30309"/>
                    <a:pt x="78401" y="30309"/>
                    <a:pt x="78502" y="30294"/>
                  </a:cubicBezTo>
                  <a:cubicBezTo>
                    <a:pt x="78531" y="30294"/>
                    <a:pt x="78546" y="30294"/>
                    <a:pt x="78575" y="30265"/>
                  </a:cubicBezTo>
                  <a:cubicBezTo>
                    <a:pt x="78647" y="30251"/>
                    <a:pt x="78720" y="30251"/>
                    <a:pt x="78821" y="30236"/>
                  </a:cubicBezTo>
                  <a:cubicBezTo>
                    <a:pt x="78850" y="30236"/>
                    <a:pt x="78865" y="30207"/>
                    <a:pt x="78908" y="30207"/>
                  </a:cubicBezTo>
                  <a:cubicBezTo>
                    <a:pt x="78981" y="30193"/>
                    <a:pt x="79068" y="30178"/>
                    <a:pt x="79140" y="30135"/>
                  </a:cubicBezTo>
                  <a:cubicBezTo>
                    <a:pt x="79169" y="30135"/>
                    <a:pt x="79184" y="30120"/>
                    <a:pt x="79198" y="30120"/>
                  </a:cubicBezTo>
                  <a:lnTo>
                    <a:pt x="79213" y="30120"/>
                  </a:lnTo>
                  <a:cubicBezTo>
                    <a:pt x="79314" y="30091"/>
                    <a:pt x="79402" y="30048"/>
                    <a:pt x="79489" y="29990"/>
                  </a:cubicBezTo>
                  <a:cubicBezTo>
                    <a:pt x="79489" y="29990"/>
                    <a:pt x="79503" y="29990"/>
                    <a:pt x="79503" y="29975"/>
                  </a:cubicBezTo>
                  <a:cubicBezTo>
                    <a:pt x="79634" y="29903"/>
                    <a:pt x="79750" y="29830"/>
                    <a:pt x="79851" y="29757"/>
                  </a:cubicBezTo>
                  <a:cubicBezTo>
                    <a:pt x="79866" y="29743"/>
                    <a:pt x="79866" y="29743"/>
                    <a:pt x="79895" y="29743"/>
                  </a:cubicBezTo>
                  <a:cubicBezTo>
                    <a:pt x="79996" y="29656"/>
                    <a:pt x="80083" y="29583"/>
                    <a:pt x="80199" y="29467"/>
                  </a:cubicBezTo>
                  <a:lnTo>
                    <a:pt x="80257" y="29409"/>
                  </a:lnTo>
                  <a:cubicBezTo>
                    <a:pt x="80344" y="29322"/>
                    <a:pt x="80431" y="29221"/>
                    <a:pt x="80504" y="29105"/>
                  </a:cubicBezTo>
                  <a:cubicBezTo>
                    <a:pt x="80504" y="29105"/>
                    <a:pt x="80504" y="29090"/>
                    <a:pt x="80518" y="29090"/>
                  </a:cubicBezTo>
                  <a:cubicBezTo>
                    <a:pt x="80591" y="28974"/>
                    <a:pt x="80649" y="28873"/>
                    <a:pt x="80721" y="28757"/>
                  </a:cubicBezTo>
                  <a:cubicBezTo>
                    <a:pt x="80736" y="28742"/>
                    <a:pt x="80736" y="28728"/>
                    <a:pt x="80765" y="28713"/>
                  </a:cubicBezTo>
                  <a:cubicBezTo>
                    <a:pt x="80809" y="28597"/>
                    <a:pt x="80852" y="28467"/>
                    <a:pt x="80910" y="28351"/>
                  </a:cubicBezTo>
                  <a:cubicBezTo>
                    <a:pt x="80910" y="28321"/>
                    <a:pt x="80925" y="28292"/>
                    <a:pt x="80925" y="28278"/>
                  </a:cubicBezTo>
                  <a:cubicBezTo>
                    <a:pt x="80954" y="28147"/>
                    <a:pt x="80997" y="28017"/>
                    <a:pt x="80997" y="27886"/>
                  </a:cubicBezTo>
                  <a:lnTo>
                    <a:pt x="80997" y="27872"/>
                  </a:lnTo>
                  <a:cubicBezTo>
                    <a:pt x="81012" y="27741"/>
                    <a:pt x="81012" y="27596"/>
                    <a:pt x="81012" y="27480"/>
                  </a:cubicBezTo>
                  <a:lnTo>
                    <a:pt x="81012" y="27422"/>
                  </a:lnTo>
                  <a:cubicBezTo>
                    <a:pt x="81012" y="27292"/>
                    <a:pt x="80997" y="27147"/>
                    <a:pt x="80954" y="27016"/>
                  </a:cubicBezTo>
                  <a:lnTo>
                    <a:pt x="80954" y="26987"/>
                  </a:lnTo>
                  <a:cubicBezTo>
                    <a:pt x="78044" y="12698"/>
                    <a:pt x="73416" y="8835"/>
                    <a:pt x="65840" y="8835"/>
                  </a:cubicBezTo>
                  <a:cubicBezTo>
                    <a:pt x="64502" y="8835"/>
                    <a:pt x="63073" y="8956"/>
                    <a:pt x="61546" y="9160"/>
                  </a:cubicBezTo>
                  <a:lnTo>
                    <a:pt x="61502" y="9160"/>
                  </a:lnTo>
                  <a:cubicBezTo>
                    <a:pt x="60980" y="9233"/>
                    <a:pt x="60472" y="9305"/>
                    <a:pt x="59979" y="9363"/>
                  </a:cubicBezTo>
                  <a:cubicBezTo>
                    <a:pt x="59994" y="9320"/>
                    <a:pt x="59994" y="9291"/>
                    <a:pt x="60023" y="9247"/>
                  </a:cubicBezTo>
                  <a:lnTo>
                    <a:pt x="60023" y="9233"/>
                  </a:lnTo>
                  <a:cubicBezTo>
                    <a:pt x="60052" y="9102"/>
                    <a:pt x="60095" y="8986"/>
                    <a:pt x="60110" y="8841"/>
                  </a:cubicBezTo>
                  <a:lnTo>
                    <a:pt x="60110" y="8783"/>
                  </a:lnTo>
                  <a:cubicBezTo>
                    <a:pt x="60124" y="8653"/>
                    <a:pt x="60124" y="8508"/>
                    <a:pt x="60124" y="8377"/>
                  </a:cubicBezTo>
                  <a:lnTo>
                    <a:pt x="60124" y="8304"/>
                  </a:lnTo>
                  <a:cubicBezTo>
                    <a:pt x="60124" y="8188"/>
                    <a:pt x="60110" y="8043"/>
                    <a:pt x="60095" y="7913"/>
                  </a:cubicBezTo>
                  <a:lnTo>
                    <a:pt x="60095" y="7898"/>
                  </a:lnTo>
                  <a:cubicBezTo>
                    <a:pt x="60066" y="7768"/>
                    <a:pt x="60037" y="7637"/>
                    <a:pt x="59994" y="7536"/>
                  </a:cubicBezTo>
                  <a:cubicBezTo>
                    <a:pt x="59994" y="7507"/>
                    <a:pt x="59979" y="7492"/>
                    <a:pt x="59979" y="7478"/>
                  </a:cubicBezTo>
                  <a:cubicBezTo>
                    <a:pt x="59950" y="7347"/>
                    <a:pt x="59892" y="7246"/>
                    <a:pt x="59820" y="7130"/>
                  </a:cubicBezTo>
                  <a:cubicBezTo>
                    <a:pt x="59805" y="7115"/>
                    <a:pt x="59805" y="7101"/>
                    <a:pt x="59776" y="7057"/>
                  </a:cubicBezTo>
                  <a:cubicBezTo>
                    <a:pt x="59704" y="6956"/>
                    <a:pt x="59631" y="6825"/>
                    <a:pt x="59559" y="6738"/>
                  </a:cubicBezTo>
                  <a:cubicBezTo>
                    <a:pt x="59472" y="6622"/>
                    <a:pt x="59385" y="6535"/>
                    <a:pt x="59297" y="6419"/>
                  </a:cubicBezTo>
                  <a:lnTo>
                    <a:pt x="59254" y="6390"/>
                  </a:lnTo>
                  <a:cubicBezTo>
                    <a:pt x="59167" y="6303"/>
                    <a:pt x="59051" y="6201"/>
                    <a:pt x="58935" y="6129"/>
                  </a:cubicBezTo>
                  <a:lnTo>
                    <a:pt x="58906" y="6114"/>
                  </a:lnTo>
                  <a:cubicBezTo>
                    <a:pt x="52467" y="1853"/>
                    <a:pt x="47752" y="0"/>
                    <a:pt x="43942"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4"/>
            <p:cNvSpPr/>
            <p:nvPr/>
          </p:nvSpPr>
          <p:spPr>
            <a:xfrm>
              <a:off x="1204150" y="4106925"/>
              <a:ext cx="80525" cy="126575"/>
            </a:xfrm>
            <a:custGeom>
              <a:rect b="b" l="l" r="r" t="t"/>
              <a:pathLst>
                <a:path extrusionOk="0" h="5063" w="3221">
                  <a:moveTo>
                    <a:pt x="436" y="0"/>
                  </a:moveTo>
                  <a:cubicBezTo>
                    <a:pt x="305" y="0"/>
                    <a:pt x="218" y="44"/>
                    <a:pt x="131" y="131"/>
                  </a:cubicBezTo>
                  <a:cubicBezTo>
                    <a:pt x="30" y="203"/>
                    <a:pt x="1" y="305"/>
                    <a:pt x="1" y="435"/>
                  </a:cubicBezTo>
                  <a:lnTo>
                    <a:pt x="1" y="4627"/>
                  </a:lnTo>
                  <a:cubicBezTo>
                    <a:pt x="1" y="4758"/>
                    <a:pt x="30" y="4845"/>
                    <a:pt x="131" y="4932"/>
                  </a:cubicBezTo>
                  <a:cubicBezTo>
                    <a:pt x="204" y="5033"/>
                    <a:pt x="320" y="5062"/>
                    <a:pt x="450" y="5062"/>
                  </a:cubicBezTo>
                  <a:cubicBezTo>
                    <a:pt x="566" y="5062"/>
                    <a:pt x="668" y="5033"/>
                    <a:pt x="769" y="4975"/>
                  </a:cubicBezTo>
                  <a:cubicBezTo>
                    <a:pt x="871" y="4903"/>
                    <a:pt x="900" y="4787"/>
                    <a:pt x="900" y="4671"/>
                  </a:cubicBezTo>
                  <a:lnTo>
                    <a:pt x="900" y="2974"/>
                  </a:lnTo>
                  <a:lnTo>
                    <a:pt x="2466" y="2974"/>
                  </a:lnTo>
                  <a:cubicBezTo>
                    <a:pt x="2582" y="2974"/>
                    <a:pt x="2684" y="2945"/>
                    <a:pt x="2771" y="2858"/>
                  </a:cubicBezTo>
                  <a:cubicBezTo>
                    <a:pt x="2858" y="2756"/>
                    <a:pt x="2902" y="2669"/>
                    <a:pt x="2902" y="2568"/>
                  </a:cubicBezTo>
                  <a:cubicBezTo>
                    <a:pt x="2902" y="2437"/>
                    <a:pt x="2858" y="2321"/>
                    <a:pt x="2771" y="2249"/>
                  </a:cubicBezTo>
                  <a:cubicBezTo>
                    <a:pt x="2698" y="2161"/>
                    <a:pt x="2582" y="2132"/>
                    <a:pt x="2466" y="2132"/>
                  </a:cubicBezTo>
                  <a:lnTo>
                    <a:pt x="900" y="2132"/>
                  </a:lnTo>
                  <a:lnTo>
                    <a:pt x="900" y="856"/>
                  </a:lnTo>
                  <a:lnTo>
                    <a:pt x="2785" y="856"/>
                  </a:lnTo>
                  <a:cubicBezTo>
                    <a:pt x="2916" y="856"/>
                    <a:pt x="3003" y="813"/>
                    <a:pt x="3090" y="725"/>
                  </a:cubicBezTo>
                  <a:cubicBezTo>
                    <a:pt x="3192" y="638"/>
                    <a:pt x="3221" y="551"/>
                    <a:pt x="3221" y="435"/>
                  </a:cubicBezTo>
                  <a:cubicBezTo>
                    <a:pt x="3221" y="305"/>
                    <a:pt x="3192" y="203"/>
                    <a:pt x="3090" y="131"/>
                  </a:cubicBezTo>
                  <a:cubicBezTo>
                    <a:pt x="3032" y="44"/>
                    <a:pt x="2916" y="0"/>
                    <a:pt x="278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4"/>
            <p:cNvSpPr/>
            <p:nvPr/>
          </p:nvSpPr>
          <p:spPr>
            <a:xfrm>
              <a:off x="1305675" y="4106925"/>
              <a:ext cx="104100" cy="127850"/>
            </a:xfrm>
            <a:custGeom>
              <a:rect b="b" l="l" r="r" t="t"/>
              <a:pathLst>
                <a:path extrusionOk="0" h="5114" w="4164">
                  <a:moveTo>
                    <a:pt x="2481" y="827"/>
                  </a:moveTo>
                  <a:cubicBezTo>
                    <a:pt x="2612" y="827"/>
                    <a:pt x="2742" y="900"/>
                    <a:pt x="2844" y="1045"/>
                  </a:cubicBezTo>
                  <a:cubicBezTo>
                    <a:pt x="2960" y="1161"/>
                    <a:pt x="3003" y="1349"/>
                    <a:pt x="3003" y="1567"/>
                  </a:cubicBezTo>
                  <a:cubicBezTo>
                    <a:pt x="3003" y="1726"/>
                    <a:pt x="2989" y="1871"/>
                    <a:pt x="2931" y="2016"/>
                  </a:cubicBezTo>
                  <a:cubicBezTo>
                    <a:pt x="2887" y="2161"/>
                    <a:pt x="2829" y="2278"/>
                    <a:pt x="2742" y="2350"/>
                  </a:cubicBezTo>
                  <a:cubicBezTo>
                    <a:pt x="2641" y="2437"/>
                    <a:pt x="2568" y="2466"/>
                    <a:pt x="2481" y="2466"/>
                  </a:cubicBezTo>
                  <a:lnTo>
                    <a:pt x="900" y="2466"/>
                  </a:lnTo>
                  <a:lnTo>
                    <a:pt x="900" y="827"/>
                  </a:lnTo>
                  <a:close/>
                  <a:moveTo>
                    <a:pt x="436" y="0"/>
                  </a:moveTo>
                  <a:cubicBezTo>
                    <a:pt x="306" y="0"/>
                    <a:pt x="219" y="44"/>
                    <a:pt x="131" y="131"/>
                  </a:cubicBezTo>
                  <a:cubicBezTo>
                    <a:pt x="30" y="203"/>
                    <a:pt x="1" y="305"/>
                    <a:pt x="1" y="435"/>
                  </a:cubicBezTo>
                  <a:lnTo>
                    <a:pt x="1" y="4627"/>
                  </a:lnTo>
                  <a:cubicBezTo>
                    <a:pt x="1" y="4758"/>
                    <a:pt x="59" y="4845"/>
                    <a:pt x="161" y="4932"/>
                  </a:cubicBezTo>
                  <a:cubicBezTo>
                    <a:pt x="277" y="5033"/>
                    <a:pt x="393" y="5062"/>
                    <a:pt x="523" y="5062"/>
                  </a:cubicBezTo>
                  <a:cubicBezTo>
                    <a:pt x="654" y="5062"/>
                    <a:pt x="741" y="5033"/>
                    <a:pt x="755" y="4975"/>
                  </a:cubicBezTo>
                  <a:cubicBezTo>
                    <a:pt x="828" y="4903"/>
                    <a:pt x="871" y="4787"/>
                    <a:pt x="871" y="4656"/>
                  </a:cubicBezTo>
                  <a:lnTo>
                    <a:pt x="871" y="3249"/>
                  </a:lnTo>
                  <a:lnTo>
                    <a:pt x="2235" y="3249"/>
                  </a:lnTo>
                  <a:cubicBezTo>
                    <a:pt x="2336" y="3249"/>
                    <a:pt x="2423" y="3264"/>
                    <a:pt x="2510" y="3278"/>
                  </a:cubicBezTo>
                  <a:cubicBezTo>
                    <a:pt x="2597" y="3307"/>
                    <a:pt x="2655" y="3336"/>
                    <a:pt x="2713" y="3394"/>
                  </a:cubicBezTo>
                  <a:cubicBezTo>
                    <a:pt x="2771" y="3452"/>
                    <a:pt x="2800" y="3496"/>
                    <a:pt x="2844" y="3568"/>
                  </a:cubicBezTo>
                  <a:cubicBezTo>
                    <a:pt x="2858" y="3641"/>
                    <a:pt x="2873" y="3714"/>
                    <a:pt x="2873" y="3815"/>
                  </a:cubicBezTo>
                  <a:cubicBezTo>
                    <a:pt x="2873" y="4062"/>
                    <a:pt x="2902" y="4265"/>
                    <a:pt x="2945" y="4424"/>
                  </a:cubicBezTo>
                  <a:cubicBezTo>
                    <a:pt x="3003" y="4584"/>
                    <a:pt x="3062" y="4714"/>
                    <a:pt x="3149" y="4801"/>
                  </a:cubicBezTo>
                  <a:cubicBezTo>
                    <a:pt x="3236" y="4903"/>
                    <a:pt x="3308" y="4975"/>
                    <a:pt x="3410" y="5019"/>
                  </a:cubicBezTo>
                  <a:cubicBezTo>
                    <a:pt x="3453" y="5062"/>
                    <a:pt x="3511" y="5077"/>
                    <a:pt x="3598" y="5092"/>
                  </a:cubicBezTo>
                  <a:cubicBezTo>
                    <a:pt x="3649" y="5106"/>
                    <a:pt x="3692" y="5113"/>
                    <a:pt x="3734" y="5113"/>
                  </a:cubicBezTo>
                  <a:cubicBezTo>
                    <a:pt x="3776" y="5113"/>
                    <a:pt x="3816" y="5106"/>
                    <a:pt x="3859" y="5092"/>
                  </a:cubicBezTo>
                  <a:cubicBezTo>
                    <a:pt x="3932" y="5077"/>
                    <a:pt x="4004" y="5019"/>
                    <a:pt x="4062" y="4975"/>
                  </a:cubicBezTo>
                  <a:cubicBezTo>
                    <a:pt x="4149" y="4874"/>
                    <a:pt x="4164" y="4787"/>
                    <a:pt x="4149" y="4656"/>
                  </a:cubicBezTo>
                  <a:cubicBezTo>
                    <a:pt x="4135" y="4540"/>
                    <a:pt x="4062" y="4439"/>
                    <a:pt x="3946" y="4395"/>
                  </a:cubicBezTo>
                  <a:cubicBezTo>
                    <a:pt x="3888" y="4352"/>
                    <a:pt x="3845" y="4323"/>
                    <a:pt x="3816" y="4250"/>
                  </a:cubicBezTo>
                  <a:cubicBezTo>
                    <a:pt x="3801" y="4178"/>
                    <a:pt x="3787" y="4105"/>
                    <a:pt x="3787" y="4004"/>
                  </a:cubicBezTo>
                  <a:cubicBezTo>
                    <a:pt x="3787" y="3917"/>
                    <a:pt x="3772" y="3815"/>
                    <a:pt x="3758" y="3685"/>
                  </a:cubicBezTo>
                  <a:cubicBezTo>
                    <a:pt x="3729" y="3554"/>
                    <a:pt x="3714" y="3423"/>
                    <a:pt x="3656" y="3322"/>
                  </a:cubicBezTo>
                  <a:cubicBezTo>
                    <a:pt x="3613" y="3191"/>
                    <a:pt x="3540" y="3090"/>
                    <a:pt x="3439" y="2988"/>
                  </a:cubicBezTo>
                  <a:cubicBezTo>
                    <a:pt x="3385" y="2934"/>
                    <a:pt x="3314" y="2881"/>
                    <a:pt x="3241" y="2830"/>
                  </a:cubicBezTo>
                  <a:lnTo>
                    <a:pt x="3241" y="2830"/>
                  </a:lnTo>
                  <a:cubicBezTo>
                    <a:pt x="3348" y="2766"/>
                    <a:pt x="3448" y="2685"/>
                    <a:pt x="3540" y="2582"/>
                  </a:cubicBezTo>
                  <a:cubicBezTo>
                    <a:pt x="3656" y="2437"/>
                    <a:pt x="3772" y="2292"/>
                    <a:pt x="3845" y="2103"/>
                  </a:cubicBezTo>
                  <a:cubicBezTo>
                    <a:pt x="3917" y="1929"/>
                    <a:pt x="3946" y="1741"/>
                    <a:pt x="3946" y="1567"/>
                  </a:cubicBezTo>
                  <a:cubicBezTo>
                    <a:pt x="3946" y="1248"/>
                    <a:pt x="3874" y="987"/>
                    <a:pt x="3758" y="740"/>
                  </a:cubicBezTo>
                  <a:cubicBezTo>
                    <a:pt x="3627" y="508"/>
                    <a:pt x="3439" y="334"/>
                    <a:pt x="3221" y="203"/>
                  </a:cubicBezTo>
                  <a:cubicBezTo>
                    <a:pt x="3003" y="73"/>
                    <a:pt x="2771" y="0"/>
                    <a:pt x="251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4"/>
            <p:cNvSpPr/>
            <p:nvPr/>
          </p:nvSpPr>
          <p:spPr>
            <a:xfrm>
              <a:off x="1429700" y="4106550"/>
              <a:ext cx="23250" cy="126575"/>
            </a:xfrm>
            <a:custGeom>
              <a:rect b="b" l="l" r="r" t="t"/>
              <a:pathLst>
                <a:path extrusionOk="0" h="5063" w="930">
                  <a:moveTo>
                    <a:pt x="450" y="1"/>
                  </a:moveTo>
                  <a:cubicBezTo>
                    <a:pt x="334" y="1"/>
                    <a:pt x="218" y="44"/>
                    <a:pt x="131" y="131"/>
                  </a:cubicBezTo>
                  <a:cubicBezTo>
                    <a:pt x="44" y="204"/>
                    <a:pt x="1" y="305"/>
                    <a:pt x="1" y="436"/>
                  </a:cubicBezTo>
                  <a:lnTo>
                    <a:pt x="1" y="4628"/>
                  </a:lnTo>
                  <a:cubicBezTo>
                    <a:pt x="1" y="4758"/>
                    <a:pt x="44" y="4845"/>
                    <a:pt x="131" y="4932"/>
                  </a:cubicBezTo>
                  <a:cubicBezTo>
                    <a:pt x="218" y="5019"/>
                    <a:pt x="334" y="5063"/>
                    <a:pt x="450" y="5063"/>
                  </a:cubicBezTo>
                  <a:cubicBezTo>
                    <a:pt x="581" y="5063"/>
                    <a:pt x="697" y="5019"/>
                    <a:pt x="784" y="4932"/>
                  </a:cubicBezTo>
                  <a:cubicBezTo>
                    <a:pt x="871" y="4860"/>
                    <a:pt x="929" y="4758"/>
                    <a:pt x="929" y="4628"/>
                  </a:cubicBezTo>
                  <a:lnTo>
                    <a:pt x="885" y="4628"/>
                  </a:lnTo>
                  <a:lnTo>
                    <a:pt x="885" y="436"/>
                  </a:lnTo>
                  <a:cubicBezTo>
                    <a:pt x="885" y="305"/>
                    <a:pt x="856" y="218"/>
                    <a:pt x="769" y="131"/>
                  </a:cubicBezTo>
                  <a:cubicBezTo>
                    <a:pt x="668" y="44"/>
                    <a:pt x="566"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4"/>
            <p:cNvSpPr/>
            <p:nvPr/>
          </p:nvSpPr>
          <p:spPr>
            <a:xfrm>
              <a:off x="1480825" y="4106550"/>
              <a:ext cx="82725" cy="126575"/>
            </a:xfrm>
            <a:custGeom>
              <a:rect b="b" l="l" r="r" t="t"/>
              <a:pathLst>
                <a:path extrusionOk="0" h="5063" w="3309">
                  <a:moveTo>
                    <a:pt x="407" y="1"/>
                  </a:moveTo>
                  <a:cubicBezTo>
                    <a:pt x="276" y="1"/>
                    <a:pt x="175" y="44"/>
                    <a:pt x="131" y="131"/>
                  </a:cubicBezTo>
                  <a:cubicBezTo>
                    <a:pt x="44" y="204"/>
                    <a:pt x="1" y="305"/>
                    <a:pt x="1" y="436"/>
                  </a:cubicBezTo>
                  <a:lnTo>
                    <a:pt x="1" y="4628"/>
                  </a:lnTo>
                  <a:cubicBezTo>
                    <a:pt x="1" y="4758"/>
                    <a:pt x="44" y="4845"/>
                    <a:pt x="131" y="4932"/>
                  </a:cubicBezTo>
                  <a:cubicBezTo>
                    <a:pt x="204" y="5019"/>
                    <a:pt x="320" y="5063"/>
                    <a:pt x="436" y="5063"/>
                  </a:cubicBezTo>
                  <a:lnTo>
                    <a:pt x="2873" y="5063"/>
                  </a:lnTo>
                  <a:cubicBezTo>
                    <a:pt x="3003" y="5063"/>
                    <a:pt x="3090" y="5019"/>
                    <a:pt x="3178" y="4947"/>
                  </a:cubicBezTo>
                  <a:cubicBezTo>
                    <a:pt x="3265" y="4874"/>
                    <a:pt x="3308" y="4787"/>
                    <a:pt x="3308" y="4657"/>
                  </a:cubicBezTo>
                  <a:cubicBezTo>
                    <a:pt x="3308" y="4555"/>
                    <a:pt x="3265" y="4468"/>
                    <a:pt x="3178" y="4367"/>
                  </a:cubicBezTo>
                  <a:cubicBezTo>
                    <a:pt x="3105" y="4280"/>
                    <a:pt x="3003" y="4251"/>
                    <a:pt x="2873" y="4251"/>
                  </a:cubicBezTo>
                  <a:lnTo>
                    <a:pt x="900" y="4251"/>
                  </a:lnTo>
                  <a:lnTo>
                    <a:pt x="900" y="2902"/>
                  </a:lnTo>
                  <a:lnTo>
                    <a:pt x="2525" y="2902"/>
                  </a:lnTo>
                  <a:cubicBezTo>
                    <a:pt x="2655" y="2902"/>
                    <a:pt x="2742" y="2873"/>
                    <a:pt x="2829" y="2800"/>
                  </a:cubicBezTo>
                  <a:cubicBezTo>
                    <a:pt x="2931" y="2728"/>
                    <a:pt x="2960" y="2626"/>
                    <a:pt x="2960" y="2510"/>
                  </a:cubicBezTo>
                  <a:cubicBezTo>
                    <a:pt x="2960" y="2380"/>
                    <a:pt x="2931" y="2264"/>
                    <a:pt x="2829" y="2191"/>
                  </a:cubicBezTo>
                  <a:cubicBezTo>
                    <a:pt x="2757" y="2104"/>
                    <a:pt x="2655" y="2075"/>
                    <a:pt x="2525" y="2075"/>
                  </a:cubicBezTo>
                  <a:lnTo>
                    <a:pt x="871" y="2075"/>
                  </a:lnTo>
                  <a:lnTo>
                    <a:pt x="871" y="842"/>
                  </a:lnTo>
                  <a:lnTo>
                    <a:pt x="2829" y="842"/>
                  </a:lnTo>
                  <a:cubicBezTo>
                    <a:pt x="2960" y="842"/>
                    <a:pt x="3047" y="799"/>
                    <a:pt x="3148" y="726"/>
                  </a:cubicBezTo>
                  <a:cubicBezTo>
                    <a:pt x="3236" y="653"/>
                    <a:pt x="3265" y="566"/>
                    <a:pt x="3265" y="436"/>
                  </a:cubicBezTo>
                  <a:cubicBezTo>
                    <a:pt x="3265" y="305"/>
                    <a:pt x="3236" y="204"/>
                    <a:pt x="3148" y="131"/>
                  </a:cubicBezTo>
                  <a:cubicBezTo>
                    <a:pt x="3076" y="44"/>
                    <a:pt x="2960" y="1"/>
                    <a:pt x="2829"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4"/>
            <p:cNvSpPr/>
            <p:nvPr/>
          </p:nvSpPr>
          <p:spPr>
            <a:xfrm>
              <a:off x="1583825" y="4106200"/>
              <a:ext cx="106275" cy="126925"/>
            </a:xfrm>
            <a:custGeom>
              <a:rect b="b" l="l" r="r" t="t"/>
              <a:pathLst>
                <a:path extrusionOk="0" h="5077" w="4251">
                  <a:moveTo>
                    <a:pt x="435" y="0"/>
                  </a:moveTo>
                  <a:cubicBezTo>
                    <a:pt x="305" y="0"/>
                    <a:pt x="218" y="29"/>
                    <a:pt x="131" y="131"/>
                  </a:cubicBezTo>
                  <a:cubicBezTo>
                    <a:pt x="44" y="203"/>
                    <a:pt x="0" y="305"/>
                    <a:pt x="0" y="435"/>
                  </a:cubicBezTo>
                  <a:lnTo>
                    <a:pt x="0" y="4656"/>
                  </a:lnTo>
                  <a:cubicBezTo>
                    <a:pt x="0" y="4772"/>
                    <a:pt x="44" y="4874"/>
                    <a:pt x="116" y="4946"/>
                  </a:cubicBezTo>
                  <a:cubicBezTo>
                    <a:pt x="189" y="5019"/>
                    <a:pt x="290" y="5062"/>
                    <a:pt x="406" y="5062"/>
                  </a:cubicBezTo>
                  <a:cubicBezTo>
                    <a:pt x="508" y="5062"/>
                    <a:pt x="624" y="5019"/>
                    <a:pt x="697" y="4946"/>
                  </a:cubicBezTo>
                  <a:cubicBezTo>
                    <a:pt x="769" y="4874"/>
                    <a:pt x="798" y="4772"/>
                    <a:pt x="798" y="4656"/>
                  </a:cubicBezTo>
                  <a:lnTo>
                    <a:pt x="798" y="1542"/>
                  </a:lnTo>
                  <a:lnTo>
                    <a:pt x="3467" y="4946"/>
                  </a:lnTo>
                  <a:cubicBezTo>
                    <a:pt x="3511" y="4990"/>
                    <a:pt x="3540" y="5019"/>
                    <a:pt x="3612" y="5033"/>
                  </a:cubicBezTo>
                  <a:cubicBezTo>
                    <a:pt x="3685" y="5062"/>
                    <a:pt x="3757" y="5077"/>
                    <a:pt x="3815" y="5077"/>
                  </a:cubicBezTo>
                  <a:cubicBezTo>
                    <a:pt x="3946" y="5077"/>
                    <a:pt x="4033" y="5033"/>
                    <a:pt x="4120" y="4946"/>
                  </a:cubicBezTo>
                  <a:cubicBezTo>
                    <a:pt x="4207" y="4874"/>
                    <a:pt x="4250" y="4772"/>
                    <a:pt x="4250" y="4642"/>
                  </a:cubicBezTo>
                  <a:lnTo>
                    <a:pt x="4250" y="421"/>
                  </a:lnTo>
                  <a:cubicBezTo>
                    <a:pt x="4250" y="305"/>
                    <a:pt x="4207" y="203"/>
                    <a:pt x="4134" y="131"/>
                  </a:cubicBezTo>
                  <a:cubicBezTo>
                    <a:pt x="4062" y="58"/>
                    <a:pt x="3960" y="15"/>
                    <a:pt x="3844" y="15"/>
                  </a:cubicBezTo>
                  <a:cubicBezTo>
                    <a:pt x="3714" y="15"/>
                    <a:pt x="3627" y="58"/>
                    <a:pt x="3554" y="102"/>
                  </a:cubicBezTo>
                  <a:cubicBezTo>
                    <a:pt x="3482" y="174"/>
                    <a:pt x="3453" y="290"/>
                    <a:pt x="3453" y="392"/>
                  </a:cubicBezTo>
                  <a:lnTo>
                    <a:pt x="3453" y="3536"/>
                  </a:lnTo>
                  <a:lnTo>
                    <a:pt x="3453" y="3536"/>
                  </a:lnTo>
                  <a:lnTo>
                    <a:pt x="813" y="160"/>
                  </a:lnTo>
                  <a:cubicBezTo>
                    <a:pt x="784" y="102"/>
                    <a:pt x="726" y="58"/>
                    <a:pt x="653" y="29"/>
                  </a:cubicBezTo>
                  <a:cubicBezTo>
                    <a:pt x="581" y="15"/>
                    <a:pt x="508" y="0"/>
                    <a:pt x="43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4"/>
            <p:cNvSpPr/>
            <p:nvPr/>
          </p:nvSpPr>
          <p:spPr>
            <a:xfrm>
              <a:off x="1716900" y="4106550"/>
              <a:ext cx="108825" cy="127300"/>
            </a:xfrm>
            <a:custGeom>
              <a:rect b="b" l="l" r="r" t="t"/>
              <a:pathLst>
                <a:path extrusionOk="0" h="5092" w="4353">
                  <a:moveTo>
                    <a:pt x="2104" y="813"/>
                  </a:moveTo>
                  <a:cubicBezTo>
                    <a:pt x="2322" y="813"/>
                    <a:pt x="2510" y="871"/>
                    <a:pt x="2684" y="958"/>
                  </a:cubicBezTo>
                  <a:cubicBezTo>
                    <a:pt x="2844" y="1060"/>
                    <a:pt x="2974" y="1176"/>
                    <a:pt x="3076" y="1350"/>
                  </a:cubicBezTo>
                  <a:cubicBezTo>
                    <a:pt x="3192" y="1509"/>
                    <a:pt x="3264" y="1683"/>
                    <a:pt x="3308" y="1886"/>
                  </a:cubicBezTo>
                  <a:cubicBezTo>
                    <a:pt x="3366" y="2104"/>
                    <a:pt x="3380" y="2307"/>
                    <a:pt x="3380" y="2539"/>
                  </a:cubicBezTo>
                  <a:cubicBezTo>
                    <a:pt x="3380" y="2844"/>
                    <a:pt x="3351" y="3134"/>
                    <a:pt x="3264" y="3395"/>
                  </a:cubicBezTo>
                  <a:cubicBezTo>
                    <a:pt x="3163" y="3641"/>
                    <a:pt x="3047" y="3845"/>
                    <a:pt x="2844" y="4004"/>
                  </a:cubicBezTo>
                  <a:cubicBezTo>
                    <a:pt x="2655" y="4178"/>
                    <a:pt x="2409" y="4251"/>
                    <a:pt x="2104" y="4251"/>
                  </a:cubicBezTo>
                  <a:lnTo>
                    <a:pt x="2104" y="4222"/>
                  </a:lnTo>
                  <a:lnTo>
                    <a:pt x="900" y="4222"/>
                  </a:lnTo>
                  <a:lnTo>
                    <a:pt x="900" y="813"/>
                  </a:lnTo>
                  <a:close/>
                  <a:moveTo>
                    <a:pt x="2176" y="1"/>
                  </a:moveTo>
                  <a:lnTo>
                    <a:pt x="2176" y="30"/>
                  </a:lnTo>
                  <a:lnTo>
                    <a:pt x="436" y="30"/>
                  </a:lnTo>
                  <a:cubicBezTo>
                    <a:pt x="305" y="30"/>
                    <a:pt x="218" y="73"/>
                    <a:pt x="117" y="160"/>
                  </a:cubicBezTo>
                  <a:cubicBezTo>
                    <a:pt x="30" y="233"/>
                    <a:pt x="1" y="349"/>
                    <a:pt x="1" y="465"/>
                  </a:cubicBezTo>
                  <a:lnTo>
                    <a:pt x="1" y="4657"/>
                  </a:lnTo>
                  <a:cubicBezTo>
                    <a:pt x="1" y="4787"/>
                    <a:pt x="30" y="4874"/>
                    <a:pt x="117" y="4976"/>
                  </a:cubicBezTo>
                  <a:cubicBezTo>
                    <a:pt x="189" y="5063"/>
                    <a:pt x="305" y="5092"/>
                    <a:pt x="436" y="5092"/>
                  </a:cubicBezTo>
                  <a:lnTo>
                    <a:pt x="2176" y="5092"/>
                  </a:lnTo>
                  <a:cubicBezTo>
                    <a:pt x="2626" y="5092"/>
                    <a:pt x="3018" y="4990"/>
                    <a:pt x="3351" y="4758"/>
                  </a:cubicBezTo>
                  <a:cubicBezTo>
                    <a:pt x="3670" y="4512"/>
                    <a:pt x="3932" y="4207"/>
                    <a:pt x="4091" y="3830"/>
                  </a:cubicBezTo>
                  <a:cubicBezTo>
                    <a:pt x="4251" y="3424"/>
                    <a:pt x="4352" y="3018"/>
                    <a:pt x="4352" y="2539"/>
                  </a:cubicBezTo>
                  <a:cubicBezTo>
                    <a:pt x="4352" y="2191"/>
                    <a:pt x="4294" y="1872"/>
                    <a:pt x="4207" y="1567"/>
                  </a:cubicBezTo>
                  <a:cubicBezTo>
                    <a:pt x="4106" y="1248"/>
                    <a:pt x="3961" y="987"/>
                    <a:pt x="3787" y="740"/>
                  </a:cubicBezTo>
                  <a:cubicBezTo>
                    <a:pt x="3598" y="508"/>
                    <a:pt x="3366" y="334"/>
                    <a:pt x="3090" y="204"/>
                  </a:cubicBezTo>
                  <a:cubicBezTo>
                    <a:pt x="2829" y="73"/>
                    <a:pt x="2510" y="1"/>
                    <a:pt x="217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4"/>
            <p:cNvSpPr/>
            <p:nvPr/>
          </p:nvSpPr>
          <p:spPr>
            <a:xfrm>
              <a:off x="1846725" y="4107650"/>
              <a:ext cx="80900" cy="126200"/>
            </a:xfrm>
            <a:custGeom>
              <a:rect b="b" l="l" r="r" t="t"/>
              <a:pathLst>
                <a:path extrusionOk="0" h="5048" w="3236">
                  <a:moveTo>
                    <a:pt x="465" y="0"/>
                  </a:moveTo>
                  <a:cubicBezTo>
                    <a:pt x="334" y="0"/>
                    <a:pt x="218" y="29"/>
                    <a:pt x="131" y="116"/>
                  </a:cubicBezTo>
                  <a:cubicBezTo>
                    <a:pt x="44" y="189"/>
                    <a:pt x="1" y="305"/>
                    <a:pt x="1" y="435"/>
                  </a:cubicBezTo>
                  <a:lnTo>
                    <a:pt x="1" y="4613"/>
                  </a:lnTo>
                  <a:cubicBezTo>
                    <a:pt x="1" y="4743"/>
                    <a:pt x="44" y="4830"/>
                    <a:pt x="131" y="4932"/>
                  </a:cubicBezTo>
                  <a:cubicBezTo>
                    <a:pt x="204" y="5019"/>
                    <a:pt x="320" y="5048"/>
                    <a:pt x="436" y="5048"/>
                  </a:cubicBezTo>
                  <a:lnTo>
                    <a:pt x="2800" y="5048"/>
                  </a:lnTo>
                  <a:cubicBezTo>
                    <a:pt x="2931" y="5048"/>
                    <a:pt x="3018" y="5004"/>
                    <a:pt x="3105" y="4932"/>
                  </a:cubicBezTo>
                  <a:cubicBezTo>
                    <a:pt x="3192" y="4830"/>
                    <a:pt x="3235" y="4743"/>
                    <a:pt x="3235" y="4613"/>
                  </a:cubicBezTo>
                  <a:cubicBezTo>
                    <a:pt x="3235" y="4497"/>
                    <a:pt x="3192" y="4381"/>
                    <a:pt x="3105" y="4308"/>
                  </a:cubicBezTo>
                  <a:cubicBezTo>
                    <a:pt x="3032" y="4221"/>
                    <a:pt x="2931" y="4178"/>
                    <a:pt x="2800" y="4178"/>
                  </a:cubicBezTo>
                  <a:lnTo>
                    <a:pt x="900" y="4178"/>
                  </a:lnTo>
                  <a:lnTo>
                    <a:pt x="900" y="435"/>
                  </a:lnTo>
                  <a:cubicBezTo>
                    <a:pt x="900" y="305"/>
                    <a:pt x="856" y="218"/>
                    <a:pt x="769" y="116"/>
                  </a:cubicBezTo>
                  <a:cubicBezTo>
                    <a:pt x="682" y="29"/>
                    <a:pt x="566" y="0"/>
                    <a:pt x="46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4"/>
            <p:cNvSpPr/>
            <p:nvPr/>
          </p:nvSpPr>
          <p:spPr>
            <a:xfrm>
              <a:off x="1926500" y="4105100"/>
              <a:ext cx="102650" cy="128025"/>
            </a:xfrm>
            <a:custGeom>
              <a:rect b="b" l="l" r="r" t="t"/>
              <a:pathLst>
                <a:path extrusionOk="0" h="5121" w="4106">
                  <a:moveTo>
                    <a:pt x="450" y="1"/>
                  </a:moveTo>
                  <a:cubicBezTo>
                    <a:pt x="349" y="1"/>
                    <a:pt x="262" y="44"/>
                    <a:pt x="146" y="131"/>
                  </a:cubicBezTo>
                  <a:cubicBezTo>
                    <a:pt x="59" y="218"/>
                    <a:pt x="1" y="334"/>
                    <a:pt x="1" y="465"/>
                  </a:cubicBezTo>
                  <a:cubicBezTo>
                    <a:pt x="1" y="508"/>
                    <a:pt x="15" y="566"/>
                    <a:pt x="44" y="624"/>
                  </a:cubicBezTo>
                  <a:cubicBezTo>
                    <a:pt x="59" y="682"/>
                    <a:pt x="88" y="755"/>
                    <a:pt x="146" y="798"/>
                  </a:cubicBezTo>
                  <a:lnTo>
                    <a:pt x="1654" y="2810"/>
                  </a:lnTo>
                  <a:lnTo>
                    <a:pt x="1654" y="4686"/>
                  </a:lnTo>
                  <a:cubicBezTo>
                    <a:pt x="1654" y="4816"/>
                    <a:pt x="1683" y="4903"/>
                    <a:pt x="1785" y="4990"/>
                  </a:cubicBezTo>
                  <a:cubicBezTo>
                    <a:pt x="1872" y="5077"/>
                    <a:pt x="1959" y="5121"/>
                    <a:pt x="2089" y="5121"/>
                  </a:cubicBezTo>
                  <a:cubicBezTo>
                    <a:pt x="2191" y="5121"/>
                    <a:pt x="2292" y="5077"/>
                    <a:pt x="2379" y="4990"/>
                  </a:cubicBezTo>
                  <a:cubicBezTo>
                    <a:pt x="2467" y="4918"/>
                    <a:pt x="2510" y="4816"/>
                    <a:pt x="2510" y="4686"/>
                  </a:cubicBezTo>
                  <a:lnTo>
                    <a:pt x="2510" y="2919"/>
                  </a:lnTo>
                  <a:lnTo>
                    <a:pt x="2510" y="2919"/>
                  </a:lnTo>
                  <a:lnTo>
                    <a:pt x="4033" y="755"/>
                  </a:lnTo>
                  <a:cubicBezTo>
                    <a:pt x="4048" y="711"/>
                    <a:pt x="4062" y="682"/>
                    <a:pt x="4077" y="624"/>
                  </a:cubicBezTo>
                  <a:cubicBezTo>
                    <a:pt x="4106" y="581"/>
                    <a:pt x="4106" y="537"/>
                    <a:pt x="4106" y="494"/>
                  </a:cubicBezTo>
                  <a:cubicBezTo>
                    <a:pt x="4106" y="363"/>
                    <a:pt x="4062" y="262"/>
                    <a:pt x="3975" y="175"/>
                  </a:cubicBezTo>
                  <a:cubicBezTo>
                    <a:pt x="3888" y="73"/>
                    <a:pt x="3772" y="44"/>
                    <a:pt x="3670" y="44"/>
                  </a:cubicBezTo>
                  <a:cubicBezTo>
                    <a:pt x="3540" y="44"/>
                    <a:pt x="3409" y="117"/>
                    <a:pt x="3308" y="204"/>
                  </a:cubicBezTo>
                  <a:lnTo>
                    <a:pt x="2100" y="1968"/>
                  </a:lnTo>
                  <a:lnTo>
                    <a:pt x="2100" y="1968"/>
                  </a:lnTo>
                  <a:lnTo>
                    <a:pt x="813" y="204"/>
                  </a:lnTo>
                  <a:cubicBezTo>
                    <a:pt x="711" y="73"/>
                    <a:pt x="581"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4"/>
            <p:cNvSpPr/>
            <p:nvPr/>
          </p:nvSpPr>
          <p:spPr>
            <a:xfrm>
              <a:off x="1269425" y="3770775"/>
              <a:ext cx="172625" cy="264000"/>
            </a:xfrm>
            <a:custGeom>
              <a:rect b="b" l="l" r="r" t="t"/>
              <a:pathLst>
                <a:path extrusionOk="0" h="10560" w="6905">
                  <a:moveTo>
                    <a:pt x="929" y="0"/>
                  </a:moveTo>
                  <a:cubicBezTo>
                    <a:pt x="668" y="0"/>
                    <a:pt x="450" y="87"/>
                    <a:pt x="276" y="247"/>
                  </a:cubicBezTo>
                  <a:cubicBezTo>
                    <a:pt x="87" y="406"/>
                    <a:pt x="0" y="653"/>
                    <a:pt x="0" y="899"/>
                  </a:cubicBezTo>
                  <a:lnTo>
                    <a:pt x="0" y="9646"/>
                  </a:lnTo>
                  <a:cubicBezTo>
                    <a:pt x="0" y="9892"/>
                    <a:pt x="87" y="10110"/>
                    <a:pt x="276" y="10299"/>
                  </a:cubicBezTo>
                  <a:cubicBezTo>
                    <a:pt x="436" y="10473"/>
                    <a:pt x="668" y="10560"/>
                    <a:pt x="929" y="10560"/>
                  </a:cubicBezTo>
                  <a:lnTo>
                    <a:pt x="5977" y="10560"/>
                  </a:lnTo>
                  <a:cubicBezTo>
                    <a:pt x="6238" y="10560"/>
                    <a:pt x="6455" y="10487"/>
                    <a:pt x="6629" y="10328"/>
                  </a:cubicBezTo>
                  <a:cubicBezTo>
                    <a:pt x="6818" y="10168"/>
                    <a:pt x="6905" y="9965"/>
                    <a:pt x="6905" y="9718"/>
                  </a:cubicBezTo>
                  <a:cubicBezTo>
                    <a:pt x="6905" y="9472"/>
                    <a:pt x="6818" y="9283"/>
                    <a:pt x="6629" y="9095"/>
                  </a:cubicBezTo>
                  <a:cubicBezTo>
                    <a:pt x="6470" y="8921"/>
                    <a:pt x="6238" y="8819"/>
                    <a:pt x="5977" y="8819"/>
                  </a:cubicBezTo>
                  <a:lnTo>
                    <a:pt x="1886" y="8819"/>
                  </a:lnTo>
                  <a:lnTo>
                    <a:pt x="1886" y="6049"/>
                  </a:lnTo>
                  <a:lnTo>
                    <a:pt x="5309" y="6049"/>
                  </a:lnTo>
                  <a:cubicBezTo>
                    <a:pt x="5570" y="6049"/>
                    <a:pt x="5788" y="5976"/>
                    <a:pt x="5962" y="5817"/>
                  </a:cubicBezTo>
                  <a:cubicBezTo>
                    <a:pt x="6151" y="5657"/>
                    <a:pt x="6238" y="5454"/>
                    <a:pt x="6238" y="5193"/>
                  </a:cubicBezTo>
                  <a:cubicBezTo>
                    <a:pt x="6238" y="4946"/>
                    <a:pt x="6151" y="4729"/>
                    <a:pt x="5962" y="4569"/>
                  </a:cubicBezTo>
                  <a:cubicBezTo>
                    <a:pt x="5802" y="4395"/>
                    <a:pt x="5570" y="4308"/>
                    <a:pt x="5309" y="4308"/>
                  </a:cubicBezTo>
                  <a:lnTo>
                    <a:pt x="1901" y="4308"/>
                  </a:lnTo>
                  <a:lnTo>
                    <a:pt x="1901" y="1741"/>
                  </a:lnTo>
                  <a:lnTo>
                    <a:pt x="5977" y="1741"/>
                  </a:lnTo>
                  <a:cubicBezTo>
                    <a:pt x="6238" y="1741"/>
                    <a:pt x="6455" y="1668"/>
                    <a:pt x="6629" y="1509"/>
                  </a:cubicBezTo>
                  <a:cubicBezTo>
                    <a:pt x="6818" y="1334"/>
                    <a:pt x="6905" y="1146"/>
                    <a:pt x="6905" y="885"/>
                  </a:cubicBezTo>
                  <a:cubicBezTo>
                    <a:pt x="6905" y="638"/>
                    <a:pt x="6818" y="421"/>
                    <a:pt x="6629" y="247"/>
                  </a:cubicBezTo>
                  <a:cubicBezTo>
                    <a:pt x="6470" y="87"/>
                    <a:pt x="6238" y="0"/>
                    <a:pt x="597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4"/>
            <p:cNvSpPr/>
            <p:nvPr/>
          </p:nvSpPr>
          <p:spPr>
            <a:xfrm>
              <a:off x="1472850" y="3768950"/>
              <a:ext cx="211800" cy="270175"/>
            </a:xfrm>
            <a:custGeom>
              <a:rect b="b" l="l" r="r" t="t"/>
              <a:pathLst>
                <a:path extrusionOk="0" h="10807" w="8472">
                  <a:moveTo>
                    <a:pt x="5440" y="1"/>
                  </a:moveTo>
                  <a:cubicBezTo>
                    <a:pt x="4657" y="1"/>
                    <a:pt x="3932" y="131"/>
                    <a:pt x="3264" y="392"/>
                  </a:cubicBezTo>
                  <a:cubicBezTo>
                    <a:pt x="2612" y="668"/>
                    <a:pt x="2031" y="1045"/>
                    <a:pt x="1538" y="1524"/>
                  </a:cubicBezTo>
                  <a:cubicBezTo>
                    <a:pt x="1060" y="2002"/>
                    <a:pt x="668" y="2568"/>
                    <a:pt x="392" y="3221"/>
                  </a:cubicBezTo>
                  <a:cubicBezTo>
                    <a:pt x="131" y="3873"/>
                    <a:pt x="1" y="4584"/>
                    <a:pt x="1" y="5367"/>
                  </a:cubicBezTo>
                  <a:cubicBezTo>
                    <a:pt x="1" y="6252"/>
                    <a:pt x="146" y="7035"/>
                    <a:pt x="436" y="7717"/>
                  </a:cubicBezTo>
                  <a:cubicBezTo>
                    <a:pt x="726" y="8413"/>
                    <a:pt x="1118" y="8965"/>
                    <a:pt x="1625" y="9429"/>
                  </a:cubicBezTo>
                  <a:cubicBezTo>
                    <a:pt x="2148" y="9878"/>
                    <a:pt x="2713" y="10227"/>
                    <a:pt x="3380" y="10459"/>
                  </a:cubicBezTo>
                  <a:cubicBezTo>
                    <a:pt x="4019" y="10691"/>
                    <a:pt x="4715" y="10807"/>
                    <a:pt x="5440" y="10807"/>
                  </a:cubicBezTo>
                  <a:cubicBezTo>
                    <a:pt x="5745" y="10807"/>
                    <a:pt x="6020" y="10778"/>
                    <a:pt x="6310" y="10734"/>
                  </a:cubicBezTo>
                  <a:cubicBezTo>
                    <a:pt x="6586" y="10676"/>
                    <a:pt x="6876" y="10618"/>
                    <a:pt x="7152" y="10531"/>
                  </a:cubicBezTo>
                  <a:cubicBezTo>
                    <a:pt x="7442" y="10444"/>
                    <a:pt x="7703" y="10328"/>
                    <a:pt x="7964" y="10212"/>
                  </a:cubicBezTo>
                  <a:cubicBezTo>
                    <a:pt x="8196" y="10082"/>
                    <a:pt x="8356" y="9893"/>
                    <a:pt x="8414" y="9617"/>
                  </a:cubicBezTo>
                  <a:cubicBezTo>
                    <a:pt x="8472" y="9356"/>
                    <a:pt x="8399" y="9095"/>
                    <a:pt x="8196" y="8849"/>
                  </a:cubicBezTo>
                  <a:cubicBezTo>
                    <a:pt x="8051" y="8660"/>
                    <a:pt x="7877" y="8558"/>
                    <a:pt x="7674" y="8515"/>
                  </a:cubicBezTo>
                  <a:cubicBezTo>
                    <a:pt x="7623" y="8508"/>
                    <a:pt x="7572" y="8505"/>
                    <a:pt x="7522" y="8505"/>
                  </a:cubicBezTo>
                  <a:cubicBezTo>
                    <a:pt x="7360" y="8505"/>
                    <a:pt x="7202" y="8542"/>
                    <a:pt x="7036" y="8631"/>
                  </a:cubicBezTo>
                  <a:cubicBezTo>
                    <a:pt x="6789" y="8762"/>
                    <a:pt x="6528" y="8849"/>
                    <a:pt x="6252" y="8907"/>
                  </a:cubicBezTo>
                  <a:cubicBezTo>
                    <a:pt x="5991" y="8950"/>
                    <a:pt x="5716" y="8979"/>
                    <a:pt x="5440" y="8979"/>
                  </a:cubicBezTo>
                  <a:cubicBezTo>
                    <a:pt x="4947" y="8979"/>
                    <a:pt x="4483" y="8892"/>
                    <a:pt x="4062" y="8762"/>
                  </a:cubicBezTo>
                  <a:cubicBezTo>
                    <a:pt x="3642" y="8602"/>
                    <a:pt x="3264" y="8399"/>
                    <a:pt x="2960" y="8080"/>
                  </a:cubicBezTo>
                  <a:cubicBezTo>
                    <a:pt x="2655" y="7775"/>
                    <a:pt x="2409" y="7398"/>
                    <a:pt x="2235" y="6948"/>
                  </a:cubicBezTo>
                  <a:cubicBezTo>
                    <a:pt x="2046" y="6484"/>
                    <a:pt x="1959" y="5962"/>
                    <a:pt x="1959" y="5353"/>
                  </a:cubicBezTo>
                  <a:cubicBezTo>
                    <a:pt x="1959" y="4816"/>
                    <a:pt x="2031" y="4352"/>
                    <a:pt x="2191" y="3917"/>
                  </a:cubicBezTo>
                  <a:cubicBezTo>
                    <a:pt x="2365" y="3482"/>
                    <a:pt x="2583" y="3119"/>
                    <a:pt x="2887" y="2785"/>
                  </a:cubicBezTo>
                  <a:cubicBezTo>
                    <a:pt x="3177" y="2481"/>
                    <a:pt x="3540" y="2234"/>
                    <a:pt x="3975" y="2060"/>
                  </a:cubicBezTo>
                  <a:cubicBezTo>
                    <a:pt x="4396" y="1901"/>
                    <a:pt x="4874" y="1814"/>
                    <a:pt x="5426" y="1814"/>
                  </a:cubicBezTo>
                  <a:cubicBezTo>
                    <a:pt x="5716" y="1814"/>
                    <a:pt x="5991" y="1843"/>
                    <a:pt x="6252" y="1901"/>
                  </a:cubicBezTo>
                  <a:cubicBezTo>
                    <a:pt x="6528" y="1959"/>
                    <a:pt x="6789" y="2046"/>
                    <a:pt x="7021" y="2162"/>
                  </a:cubicBezTo>
                  <a:cubicBezTo>
                    <a:pt x="7194" y="2243"/>
                    <a:pt x="7368" y="2287"/>
                    <a:pt x="7533" y="2287"/>
                  </a:cubicBezTo>
                  <a:cubicBezTo>
                    <a:pt x="7576" y="2287"/>
                    <a:pt x="7618" y="2284"/>
                    <a:pt x="7659" y="2278"/>
                  </a:cubicBezTo>
                  <a:cubicBezTo>
                    <a:pt x="7848" y="2263"/>
                    <a:pt x="8037" y="2162"/>
                    <a:pt x="8167" y="1973"/>
                  </a:cubicBezTo>
                  <a:cubicBezTo>
                    <a:pt x="8341" y="1741"/>
                    <a:pt x="8428" y="1480"/>
                    <a:pt x="8385" y="1190"/>
                  </a:cubicBezTo>
                  <a:cubicBezTo>
                    <a:pt x="8341" y="929"/>
                    <a:pt x="8182" y="711"/>
                    <a:pt x="7921" y="581"/>
                  </a:cubicBezTo>
                  <a:cubicBezTo>
                    <a:pt x="7543" y="378"/>
                    <a:pt x="7152" y="233"/>
                    <a:pt x="6746" y="146"/>
                  </a:cubicBezTo>
                  <a:cubicBezTo>
                    <a:pt x="6310" y="44"/>
                    <a:pt x="5875" y="1"/>
                    <a:pt x="544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4"/>
            <p:cNvSpPr/>
            <p:nvPr/>
          </p:nvSpPr>
          <p:spPr>
            <a:xfrm>
              <a:off x="1708925" y="3766775"/>
              <a:ext cx="257125" cy="272000"/>
            </a:xfrm>
            <a:custGeom>
              <a:rect b="b" l="l" r="r" t="t"/>
              <a:pathLst>
                <a:path extrusionOk="0" h="10880" w="10285">
                  <a:moveTo>
                    <a:pt x="5121" y="1799"/>
                  </a:moveTo>
                  <a:cubicBezTo>
                    <a:pt x="5759" y="1799"/>
                    <a:pt x="6296" y="1973"/>
                    <a:pt x="6774" y="2292"/>
                  </a:cubicBezTo>
                  <a:cubicBezTo>
                    <a:pt x="7239" y="2626"/>
                    <a:pt x="7616" y="3061"/>
                    <a:pt x="7891" y="3598"/>
                  </a:cubicBezTo>
                  <a:cubicBezTo>
                    <a:pt x="8167" y="4149"/>
                    <a:pt x="8312" y="4758"/>
                    <a:pt x="8312" y="5440"/>
                  </a:cubicBezTo>
                  <a:cubicBezTo>
                    <a:pt x="8312" y="6122"/>
                    <a:pt x="8181" y="6716"/>
                    <a:pt x="7891" y="7282"/>
                  </a:cubicBezTo>
                  <a:cubicBezTo>
                    <a:pt x="7616" y="7833"/>
                    <a:pt x="7239" y="8268"/>
                    <a:pt x="6774" y="8587"/>
                  </a:cubicBezTo>
                  <a:cubicBezTo>
                    <a:pt x="6296" y="8921"/>
                    <a:pt x="5730" y="9081"/>
                    <a:pt x="5121" y="9081"/>
                  </a:cubicBezTo>
                  <a:cubicBezTo>
                    <a:pt x="4483" y="9081"/>
                    <a:pt x="3946" y="8921"/>
                    <a:pt x="3467" y="8587"/>
                  </a:cubicBezTo>
                  <a:cubicBezTo>
                    <a:pt x="2989" y="8268"/>
                    <a:pt x="2626" y="7833"/>
                    <a:pt x="2365" y="7282"/>
                  </a:cubicBezTo>
                  <a:cubicBezTo>
                    <a:pt x="2089" y="6745"/>
                    <a:pt x="1959" y="6122"/>
                    <a:pt x="1959" y="5454"/>
                  </a:cubicBezTo>
                  <a:cubicBezTo>
                    <a:pt x="1959" y="4758"/>
                    <a:pt x="2089" y="4149"/>
                    <a:pt x="2365" y="3598"/>
                  </a:cubicBezTo>
                  <a:cubicBezTo>
                    <a:pt x="2612" y="3061"/>
                    <a:pt x="2989" y="2626"/>
                    <a:pt x="3467" y="2292"/>
                  </a:cubicBezTo>
                  <a:cubicBezTo>
                    <a:pt x="3946" y="1973"/>
                    <a:pt x="4497" y="1799"/>
                    <a:pt x="5121" y="1799"/>
                  </a:cubicBezTo>
                  <a:close/>
                  <a:moveTo>
                    <a:pt x="5135" y="0"/>
                  </a:moveTo>
                  <a:cubicBezTo>
                    <a:pt x="4396" y="0"/>
                    <a:pt x="3699" y="117"/>
                    <a:pt x="3090" y="407"/>
                  </a:cubicBezTo>
                  <a:cubicBezTo>
                    <a:pt x="2452" y="697"/>
                    <a:pt x="1915" y="1088"/>
                    <a:pt x="1451" y="1596"/>
                  </a:cubicBezTo>
                  <a:cubicBezTo>
                    <a:pt x="987" y="2075"/>
                    <a:pt x="639" y="2655"/>
                    <a:pt x="392" y="3308"/>
                  </a:cubicBezTo>
                  <a:cubicBezTo>
                    <a:pt x="131" y="3960"/>
                    <a:pt x="1" y="4671"/>
                    <a:pt x="1" y="5440"/>
                  </a:cubicBezTo>
                  <a:cubicBezTo>
                    <a:pt x="1" y="6194"/>
                    <a:pt x="131" y="6905"/>
                    <a:pt x="392" y="7558"/>
                  </a:cubicBezTo>
                  <a:cubicBezTo>
                    <a:pt x="639" y="8210"/>
                    <a:pt x="1001" y="8776"/>
                    <a:pt x="1451" y="9284"/>
                  </a:cubicBezTo>
                  <a:cubicBezTo>
                    <a:pt x="1930" y="9791"/>
                    <a:pt x="2466" y="10169"/>
                    <a:pt x="3090" y="10459"/>
                  </a:cubicBezTo>
                  <a:cubicBezTo>
                    <a:pt x="3699" y="10734"/>
                    <a:pt x="4396" y="10879"/>
                    <a:pt x="5135" y="10879"/>
                  </a:cubicBezTo>
                  <a:cubicBezTo>
                    <a:pt x="5875" y="10879"/>
                    <a:pt x="6571" y="10749"/>
                    <a:pt x="7210" y="10459"/>
                  </a:cubicBezTo>
                  <a:cubicBezTo>
                    <a:pt x="7833" y="10169"/>
                    <a:pt x="8385" y="9791"/>
                    <a:pt x="8834" y="9284"/>
                  </a:cubicBezTo>
                  <a:cubicBezTo>
                    <a:pt x="9298" y="8791"/>
                    <a:pt x="9646" y="8210"/>
                    <a:pt x="9908" y="7558"/>
                  </a:cubicBezTo>
                  <a:cubicBezTo>
                    <a:pt x="10154" y="6905"/>
                    <a:pt x="10285" y="6194"/>
                    <a:pt x="10285" y="5440"/>
                  </a:cubicBezTo>
                  <a:cubicBezTo>
                    <a:pt x="10285" y="4686"/>
                    <a:pt x="10154" y="3989"/>
                    <a:pt x="9908" y="3308"/>
                  </a:cubicBezTo>
                  <a:cubicBezTo>
                    <a:pt x="9646" y="2655"/>
                    <a:pt x="9284" y="2089"/>
                    <a:pt x="8834" y="1596"/>
                  </a:cubicBezTo>
                  <a:cubicBezTo>
                    <a:pt x="8385" y="1088"/>
                    <a:pt x="7833" y="697"/>
                    <a:pt x="7210" y="407"/>
                  </a:cubicBezTo>
                  <a:cubicBezTo>
                    <a:pt x="6571" y="146"/>
                    <a:pt x="5875" y="0"/>
                    <a:pt x="513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4"/>
            <p:cNvSpPr/>
            <p:nvPr/>
          </p:nvSpPr>
          <p:spPr>
            <a:xfrm>
              <a:off x="586225" y="3659075"/>
              <a:ext cx="641875" cy="873225"/>
            </a:xfrm>
            <a:custGeom>
              <a:rect b="b" l="l" r="r" t="t"/>
              <a:pathLst>
                <a:path extrusionOk="0" h="34929" w="25675">
                  <a:moveTo>
                    <a:pt x="9009" y="0"/>
                  </a:moveTo>
                  <a:lnTo>
                    <a:pt x="9009" y="0"/>
                  </a:lnTo>
                  <a:cubicBezTo>
                    <a:pt x="1" y="13621"/>
                    <a:pt x="3047" y="17682"/>
                    <a:pt x="9502" y="22599"/>
                  </a:cubicBezTo>
                  <a:cubicBezTo>
                    <a:pt x="16000" y="27531"/>
                    <a:pt x="18799" y="29663"/>
                    <a:pt x="19583" y="34929"/>
                  </a:cubicBezTo>
                  <a:cubicBezTo>
                    <a:pt x="19583" y="34929"/>
                    <a:pt x="25675" y="26472"/>
                    <a:pt x="20090" y="17508"/>
                  </a:cubicBezTo>
                  <a:cubicBezTo>
                    <a:pt x="14506" y="8529"/>
                    <a:pt x="8675" y="10647"/>
                    <a:pt x="9009"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4"/>
            <p:cNvSpPr/>
            <p:nvPr/>
          </p:nvSpPr>
          <p:spPr>
            <a:xfrm>
              <a:off x="712425" y="3658350"/>
              <a:ext cx="467100" cy="996875"/>
            </a:xfrm>
            <a:custGeom>
              <a:rect b="b" l="l" r="r" t="t"/>
              <a:pathLst>
                <a:path extrusionOk="0" h="39875" w="18684">
                  <a:moveTo>
                    <a:pt x="3888" y="0"/>
                  </a:moveTo>
                  <a:cubicBezTo>
                    <a:pt x="3844" y="87"/>
                    <a:pt x="1" y="8936"/>
                    <a:pt x="6426" y="15985"/>
                  </a:cubicBezTo>
                  <a:cubicBezTo>
                    <a:pt x="11286" y="21308"/>
                    <a:pt x="18437" y="31476"/>
                    <a:pt x="11721" y="39759"/>
                  </a:cubicBezTo>
                  <a:lnTo>
                    <a:pt x="11866" y="39875"/>
                  </a:lnTo>
                  <a:cubicBezTo>
                    <a:pt x="18683" y="31491"/>
                    <a:pt x="11474" y="21236"/>
                    <a:pt x="6571" y="15854"/>
                  </a:cubicBezTo>
                  <a:cubicBezTo>
                    <a:pt x="218" y="8907"/>
                    <a:pt x="4019" y="160"/>
                    <a:pt x="4062" y="73"/>
                  </a:cubicBezTo>
                  <a:lnTo>
                    <a:pt x="3888" y="0"/>
                  </a:ln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4"/>
            <p:cNvSpPr/>
            <p:nvPr/>
          </p:nvSpPr>
          <p:spPr>
            <a:xfrm>
              <a:off x="726200" y="4305275"/>
              <a:ext cx="804350" cy="430475"/>
            </a:xfrm>
            <a:custGeom>
              <a:rect b="b" l="l" r="r" t="t"/>
              <a:pathLst>
                <a:path extrusionOk="0" h="17219" w="32174">
                  <a:moveTo>
                    <a:pt x="1" y="0"/>
                  </a:moveTo>
                  <a:lnTo>
                    <a:pt x="1" y="0"/>
                  </a:lnTo>
                  <a:cubicBezTo>
                    <a:pt x="2677" y="13109"/>
                    <a:pt x="6524" y="15955"/>
                    <a:pt x="12278" y="15955"/>
                  </a:cubicBezTo>
                  <a:cubicBezTo>
                    <a:pt x="13540" y="15955"/>
                    <a:pt x="14894" y="15818"/>
                    <a:pt x="16348" y="15622"/>
                  </a:cubicBezTo>
                  <a:cubicBezTo>
                    <a:pt x="19808" y="15155"/>
                    <a:pt x="22426" y="14803"/>
                    <a:pt x="24627" y="14803"/>
                  </a:cubicBezTo>
                  <a:cubicBezTo>
                    <a:pt x="27548" y="14803"/>
                    <a:pt x="29733" y="15423"/>
                    <a:pt x="32173" y="17218"/>
                  </a:cubicBezTo>
                  <a:cubicBezTo>
                    <a:pt x="32173" y="17218"/>
                    <a:pt x="30505" y="6934"/>
                    <a:pt x="20206" y="4526"/>
                  </a:cubicBezTo>
                  <a:cubicBezTo>
                    <a:pt x="18077" y="4028"/>
                    <a:pt x="16275" y="3874"/>
                    <a:pt x="14693" y="3874"/>
                  </a:cubicBezTo>
                  <a:cubicBezTo>
                    <a:pt x="12113" y="3874"/>
                    <a:pt x="10116" y="4284"/>
                    <a:pt x="8228" y="4284"/>
                  </a:cubicBezTo>
                  <a:cubicBezTo>
                    <a:pt x="5674" y="4284"/>
                    <a:pt x="3322" y="3533"/>
                    <a:pt x="1"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4"/>
            <p:cNvSpPr/>
            <p:nvPr/>
          </p:nvSpPr>
          <p:spPr>
            <a:xfrm>
              <a:off x="724400" y="4304175"/>
              <a:ext cx="846025" cy="566100"/>
            </a:xfrm>
            <a:custGeom>
              <a:rect b="b" l="l" r="r" t="t"/>
              <a:pathLst>
                <a:path extrusionOk="0" h="22644" w="33841">
                  <a:moveTo>
                    <a:pt x="174" y="1"/>
                  </a:moveTo>
                  <a:lnTo>
                    <a:pt x="0" y="74"/>
                  </a:lnTo>
                  <a:cubicBezTo>
                    <a:pt x="44" y="161"/>
                    <a:pt x="3583" y="9139"/>
                    <a:pt x="13113" y="9574"/>
                  </a:cubicBezTo>
                  <a:cubicBezTo>
                    <a:pt x="20336" y="9908"/>
                    <a:pt x="32564" y="12040"/>
                    <a:pt x="33681" y="22643"/>
                  </a:cubicBezTo>
                  <a:lnTo>
                    <a:pt x="33841" y="22629"/>
                  </a:lnTo>
                  <a:cubicBezTo>
                    <a:pt x="32709" y="11881"/>
                    <a:pt x="20365" y="9719"/>
                    <a:pt x="13113" y="9400"/>
                  </a:cubicBezTo>
                  <a:cubicBezTo>
                    <a:pt x="3699" y="8965"/>
                    <a:pt x="203" y="88"/>
                    <a:pt x="174" y="1"/>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4"/>
            <p:cNvSpPr/>
            <p:nvPr/>
          </p:nvSpPr>
          <p:spPr>
            <a:xfrm>
              <a:off x="1248025" y="4447600"/>
              <a:ext cx="873225" cy="476600"/>
            </a:xfrm>
            <a:custGeom>
              <a:rect b="b" l="l" r="r" t="t"/>
              <a:pathLst>
                <a:path extrusionOk="0" h="19064" w="34929">
                  <a:moveTo>
                    <a:pt x="25558" y="1"/>
                  </a:moveTo>
                  <a:cubicBezTo>
                    <a:pt x="23086" y="1"/>
                    <a:pt x="20316" y="603"/>
                    <a:pt x="17494" y="2358"/>
                  </a:cubicBezTo>
                  <a:cubicBezTo>
                    <a:pt x="8772" y="7783"/>
                    <a:pt x="10535" y="13440"/>
                    <a:pt x="883" y="13440"/>
                  </a:cubicBezTo>
                  <a:cubicBezTo>
                    <a:pt x="599" y="13440"/>
                    <a:pt x="305" y="13435"/>
                    <a:pt x="1" y="13425"/>
                  </a:cubicBezTo>
                  <a:lnTo>
                    <a:pt x="1" y="13425"/>
                  </a:lnTo>
                  <a:cubicBezTo>
                    <a:pt x="6059" y="17438"/>
                    <a:pt x="10226" y="19063"/>
                    <a:pt x="13418" y="19063"/>
                  </a:cubicBezTo>
                  <a:cubicBezTo>
                    <a:pt x="17403" y="19063"/>
                    <a:pt x="19869" y="16530"/>
                    <a:pt x="22600" y="12947"/>
                  </a:cubicBezTo>
                  <a:cubicBezTo>
                    <a:pt x="27531" y="6448"/>
                    <a:pt x="29664" y="3634"/>
                    <a:pt x="34929" y="2865"/>
                  </a:cubicBezTo>
                  <a:cubicBezTo>
                    <a:pt x="34929" y="2865"/>
                    <a:pt x="30953" y="1"/>
                    <a:pt x="25558"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4"/>
            <p:cNvSpPr/>
            <p:nvPr/>
          </p:nvSpPr>
          <p:spPr>
            <a:xfrm>
              <a:off x="1247300" y="4515875"/>
              <a:ext cx="996525" cy="298925"/>
            </a:xfrm>
            <a:custGeom>
              <a:rect b="b" l="l" r="r" t="t"/>
              <a:pathLst>
                <a:path extrusionOk="0" h="11957" w="39861">
                  <a:moveTo>
                    <a:pt x="32192" y="1"/>
                  </a:moveTo>
                  <a:cubicBezTo>
                    <a:pt x="25899" y="1"/>
                    <a:pt x="19650" y="4626"/>
                    <a:pt x="15855" y="8083"/>
                  </a:cubicBezTo>
                  <a:cubicBezTo>
                    <a:pt x="12689" y="10979"/>
                    <a:pt x="9157" y="11772"/>
                    <a:pt x="6239" y="11772"/>
                  </a:cubicBezTo>
                  <a:cubicBezTo>
                    <a:pt x="2739" y="11772"/>
                    <a:pt x="121" y="10631"/>
                    <a:pt x="73" y="10607"/>
                  </a:cubicBezTo>
                  <a:lnTo>
                    <a:pt x="1" y="10767"/>
                  </a:lnTo>
                  <a:cubicBezTo>
                    <a:pt x="30" y="10796"/>
                    <a:pt x="2699" y="11956"/>
                    <a:pt x="6252" y="11956"/>
                  </a:cubicBezTo>
                  <a:cubicBezTo>
                    <a:pt x="9197" y="11956"/>
                    <a:pt x="12780" y="11129"/>
                    <a:pt x="15985" y="8228"/>
                  </a:cubicBezTo>
                  <a:cubicBezTo>
                    <a:pt x="19745" y="4787"/>
                    <a:pt x="25950" y="196"/>
                    <a:pt x="32193" y="196"/>
                  </a:cubicBezTo>
                  <a:cubicBezTo>
                    <a:pt x="34765" y="196"/>
                    <a:pt x="37343" y="975"/>
                    <a:pt x="39759" y="2934"/>
                  </a:cubicBezTo>
                  <a:lnTo>
                    <a:pt x="39861" y="2789"/>
                  </a:lnTo>
                  <a:cubicBezTo>
                    <a:pt x="37410" y="793"/>
                    <a:pt x="34798" y="1"/>
                    <a:pt x="32192"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4"/>
            <p:cNvSpPr/>
            <p:nvPr/>
          </p:nvSpPr>
          <p:spPr>
            <a:xfrm>
              <a:off x="1893875" y="4064500"/>
              <a:ext cx="430825" cy="803950"/>
            </a:xfrm>
            <a:custGeom>
              <a:rect b="b" l="l" r="r" t="t"/>
              <a:pathLst>
                <a:path extrusionOk="0" h="32158" w="17233">
                  <a:moveTo>
                    <a:pt x="17232" y="0"/>
                  </a:moveTo>
                  <a:cubicBezTo>
                    <a:pt x="17232" y="0"/>
                    <a:pt x="6948" y="1668"/>
                    <a:pt x="4540" y="11967"/>
                  </a:cubicBezTo>
                  <a:cubicBezTo>
                    <a:pt x="2132" y="22265"/>
                    <a:pt x="7760" y="24891"/>
                    <a:pt x="0" y="32158"/>
                  </a:cubicBezTo>
                  <a:cubicBezTo>
                    <a:pt x="15999" y="28894"/>
                    <a:pt x="16725" y="23890"/>
                    <a:pt x="15637" y="15825"/>
                  </a:cubicBezTo>
                  <a:cubicBezTo>
                    <a:pt x="14549" y="7760"/>
                    <a:pt x="14070" y="4265"/>
                    <a:pt x="17232"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4"/>
            <p:cNvSpPr/>
            <p:nvPr/>
          </p:nvSpPr>
          <p:spPr>
            <a:xfrm>
              <a:off x="1893150" y="4024600"/>
              <a:ext cx="566075" cy="845675"/>
            </a:xfrm>
            <a:custGeom>
              <a:rect b="b" l="l" r="r" t="t"/>
              <a:pathLst>
                <a:path extrusionOk="0" h="33827" w="22643">
                  <a:moveTo>
                    <a:pt x="22628" y="1"/>
                  </a:moveTo>
                  <a:cubicBezTo>
                    <a:pt x="11880" y="1117"/>
                    <a:pt x="9719" y="13476"/>
                    <a:pt x="9385" y="20728"/>
                  </a:cubicBezTo>
                  <a:cubicBezTo>
                    <a:pt x="8950" y="30128"/>
                    <a:pt x="87" y="33638"/>
                    <a:pt x="0" y="33667"/>
                  </a:cubicBezTo>
                  <a:lnTo>
                    <a:pt x="73" y="33826"/>
                  </a:lnTo>
                  <a:cubicBezTo>
                    <a:pt x="160" y="33797"/>
                    <a:pt x="9138" y="30258"/>
                    <a:pt x="9574" y="20743"/>
                  </a:cubicBezTo>
                  <a:cubicBezTo>
                    <a:pt x="9893" y="13519"/>
                    <a:pt x="12039" y="1292"/>
                    <a:pt x="22643" y="175"/>
                  </a:cubicBezTo>
                  <a:lnTo>
                    <a:pt x="22628"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4"/>
            <p:cNvSpPr/>
            <p:nvPr/>
          </p:nvSpPr>
          <p:spPr>
            <a:xfrm>
              <a:off x="1994325" y="3522000"/>
              <a:ext cx="641875" cy="872875"/>
            </a:xfrm>
            <a:custGeom>
              <a:rect b="b" l="l" r="r" t="t"/>
              <a:pathLst>
                <a:path extrusionOk="0" h="34915" w="25675">
                  <a:moveTo>
                    <a:pt x="6092" y="1"/>
                  </a:moveTo>
                  <a:cubicBezTo>
                    <a:pt x="6092" y="1"/>
                    <a:pt x="0" y="8442"/>
                    <a:pt x="5585" y="17421"/>
                  </a:cubicBezTo>
                  <a:cubicBezTo>
                    <a:pt x="11169" y="26400"/>
                    <a:pt x="17000" y="24268"/>
                    <a:pt x="16652" y="34914"/>
                  </a:cubicBezTo>
                  <a:cubicBezTo>
                    <a:pt x="25674" y="21294"/>
                    <a:pt x="22628" y="17233"/>
                    <a:pt x="16173" y="12330"/>
                  </a:cubicBezTo>
                  <a:cubicBezTo>
                    <a:pt x="9675" y="7398"/>
                    <a:pt x="6861" y="5251"/>
                    <a:pt x="6092"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4"/>
            <p:cNvSpPr/>
            <p:nvPr/>
          </p:nvSpPr>
          <p:spPr>
            <a:xfrm>
              <a:off x="2042550" y="3399075"/>
              <a:ext cx="467075" cy="996875"/>
            </a:xfrm>
            <a:custGeom>
              <a:rect b="b" l="l" r="r" t="t"/>
              <a:pathLst>
                <a:path extrusionOk="0" h="39875" w="18683">
                  <a:moveTo>
                    <a:pt x="6818" y="0"/>
                  </a:moveTo>
                  <a:lnTo>
                    <a:pt x="6818" y="0"/>
                  </a:lnTo>
                  <a:cubicBezTo>
                    <a:pt x="0" y="8370"/>
                    <a:pt x="7224" y="18639"/>
                    <a:pt x="12112" y="24006"/>
                  </a:cubicBezTo>
                  <a:cubicBezTo>
                    <a:pt x="18480" y="30969"/>
                    <a:pt x="14679" y="39701"/>
                    <a:pt x="14636" y="39802"/>
                  </a:cubicBezTo>
                  <a:lnTo>
                    <a:pt x="14795" y="39875"/>
                  </a:lnTo>
                  <a:cubicBezTo>
                    <a:pt x="14839" y="39773"/>
                    <a:pt x="18683" y="30925"/>
                    <a:pt x="12257" y="23876"/>
                  </a:cubicBezTo>
                  <a:cubicBezTo>
                    <a:pt x="7398" y="18567"/>
                    <a:pt x="261" y="8399"/>
                    <a:pt x="6963" y="102"/>
                  </a:cubicBezTo>
                  <a:lnTo>
                    <a:pt x="6818" y="0"/>
                  </a:ln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4"/>
            <p:cNvSpPr/>
            <p:nvPr/>
          </p:nvSpPr>
          <p:spPr>
            <a:xfrm>
              <a:off x="1691875" y="3317850"/>
              <a:ext cx="803975" cy="430825"/>
            </a:xfrm>
            <a:custGeom>
              <a:rect b="b" l="l" r="r" t="t"/>
              <a:pathLst>
                <a:path extrusionOk="0" h="17233" w="32159">
                  <a:moveTo>
                    <a:pt x="1" y="0"/>
                  </a:moveTo>
                  <a:cubicBezTo>
                    <a:pt x="1" y="0"/>
                    <a:pt x="1669" y="10284"/>
                    <a:pt x="11968" y="12692"/>
                  </a:cubicBezTo>
                  <a:cubicBezTo>
                    <a:pt x="14098" y="13190"/>
                    <a:pt x="15900" y="13344"/>
                    <a:pt x="17483" y="13344"/>
                  </a:cubicBezTo>
                  <a:cubicBezTo>
                    <a:pt x="20057" y="13344"/>
                    <a:pt x="22051" y="12936"/>
                    <a:pt x="23933" y="12936"/>
                  </a:cubicBezTo>
                  <a:cubicBezTo>
                    <a:pt x="26489" y="12936"/>
                    <a:pt x="28840" y="13688"/>
                    <a:pt x="32159" y="17232"/>
                  </a:cubicBezTo>
                  <a:cubicBezTo>
                    <a:pt x="29482" y="4111"/>
                    <a:pt x="25635" y="1263"/>
                    <a:pt x="19889" y="1263"/>
                  </a:cubicBezTo>
                  <a:cubicBezTo>
                    <a:pt x="18628" y="1263"/>
                    <a:pt x="17277" y="1400"/>
                    <a:pt x="15826" y="1596"/>
                  </a:cubicBezTo>
                  <a:cubicBezTo>
                    <a:pt x="12347" y="2071"/>
                    <a:pt x="9718" y="2431"/>
                    <a:pt x="7511" y="2431"/>
                  </a:cubicBezTo>
                  <a:cubicBezTo>
                    <a:pt x="4602" y="2431"/>
                    <a:pt x="2426" y="1806"/>
                    <a:pt x="1"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4"/>
            <p:cNvSpPr/>
            <p:nvPr/>
          </p:nvSpPr>
          <p:spPr>
            <a:xfrm>
              <a:off x="1652000" y="3183675"/>
              <a:ext cx="846400" cy="566075"/>
            </a:xfrm>
            <a:custGeom>
              <a:rect b="b" l="l" r="r" t="t"/>
              <a:pathLst>
                <a:path extrusionOk="0" h="22643" w="33856">
                  <a:moveTo>
                    <a:pt x="174" y="0"/>
                  </a:moveTo>
                  <a:lnTo>
                    <a:pt x="0" y="15"/>
                  </a:lnTo>
                  <a:cubicBezTo>
                    <a:pt x="1117" y="10778"/>
                    <a:pt x="13476" y="12924"/>
                    <a:pt x="20728" y="13258"/>
                  </a:cubicBezTo>
                  <a:cubicBezTo>
                    <a:pt x="30127" y="13693"/>
                    <a:pt x="33638" y="22556"/>
                    <a:pt x="33667" y="22643"/>
                  </a:cubicBezTo>
                  <a:lnTo>
                    <a:pt x="33855" y="22570"/>
                  </a:lnTo>
                  <a:cubicBezTo>
                    <a:pt x="33812" y="22483"/>
                    <a:pt x="30272" y="13505"/>
                    <a:pt x="20743" y="13069"/>
                  </a:cubicBezTo>
                  <a:cubicBezTo>
                    <a:pt x="13519" y="12750"/>
                    <a:pt x="1291" y="10604"/>
                    <a:pt x="174"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4"/>
            <p:cNvSpPr/>
            <p:nvPr/>
          </p:nvSpPr>
          <p:spPr>
            <a:xfrm>
              <a:off x="1101175" y="3130050"/>
              <a:ext cx="873225" cy="476650"/>
            </a:xfrm>
            <a:custGeom>
              <a:rect b="b" l="l" r="r" t="t"/>
              <a:pathLst>
                <a:path extrusionOk="0" h="19066" w="34929">
                  <a:moveTo>
                    <a:pt x="21517" y="0"/>
                  </a:moveTo>
                  <a:cubicBezTo>
                    <a:pt x="17528" y="0"/>
                    <a:pt x="15061" y="2534"/>
                    <a:pt x="12329" y="6120"/>
                  </a:cubicBezTo>
                  <a:cubicBezTo>
                    <a:pt x="7398" y="12589"/>
                    <a:pt x="5265" y="15403"/>
                    <a:pt x="0" y="16201"/>
                  </a:cubicBezTo>
                  <a:cubicBezTo>
                    <a:pt x="0" y="16201"/>
                    <a:pt x="3976" y="19065"/>
                    <a:pt x="9366" y="19065"/>
                  </a:cubicBezTo>
                  <a:cubicBezTo>
                    <a:pt x="11836" y="19065"/>
                    <a:pt x="14603" y="18464"/>
                    <a:pt x="17421" y="16708"/>
                  </a:cubicBezTo>
                  <a:cubicBezTo>
                    <a:pt x="26143" y="11283"/>
                    <a:pt x="24393" y="5612"/>
                    <a:pt x="34048" y="5612"/>
                  </a:cubicBezTo>
                  <a:cubicBezTo>
                    <a:pt x="34331" y="5612"/>
                    <a:pt x="34625" y="5617"/>
                    <a:pt x="34928" y="5627"/>
                  </a:cubicBezTo>
                  <a:cubicBezTo>
                    <a:pt x="28874" y="1623"/>
                    <a:pt x="24709" y="0"/>
                    <a:pt x="21517"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4"/>
            <p:cNvSpPr/>
            <p:nvPr/>
          </p:nvSpPr>
          <p:spPr>
            <a:xfrm>
              <a:off x="978225" y="3239750"/>
              <a:ext cx="996900" cy="298600"/>
            </a:xfrm>
            <a:custGeom>
              <a:rect b="b" l="l" r="r" t="t"/>
              <a:pathLst>
                <a:path extrusionOk="0" h="11944" w="39876">
                  <a:moveTo>
                    <a:pt x="33619" y="1"/>
                  </a:moveTo>
                  <a:cubicBezTo>
                    <a:pt x="30664" y="1"/>
                    <a:pt x="27092" y="801"/>
                    <a:pt x="23891" y="3719"/>
                  </a:cubicBezTo>
                  <a:cubicBezTo>
                    <a:pt x="20121" y="7160"/>
                    <a:pt x="13921" y="11758"/>
                    <a:pt x="7682" y="11758"/>
                  </a:cubicBezTo>
                  <a:cubicBezTo>
                    <a:pt x="5111" y="11758"/>
                    <a:pt x="2534" y="10977"/>
                    <a:pt x="117" y="9013"/>
                  </a:cubicBezTo>
                  <a:lnTo>
                    <a:pt x="1" y="9158"/>
                  </a:lnTo>
                  <a:cubicBezTo>
                    <a:pt x="2452" y="11145"/>
                    <a:pt x="5063" y="11943"/>
                    <a:pt x="7674" y="11943"/>
                  </a:cubicBezTo>
                  <a:cubicBezTo>
                    <a:pt x="13969" y="11943"/>
                    <a:pt x="20206" y="7316"/>
                    <a:pt x="24007" y="3864"/>
                  </a:cubicBezTo>
                  <a:cubicBezTo>
                    <a:pt x="27169" y="979"/>
                    <a:pt x="30698" y="188"/>
                    <a:pt x="33618" y="188"/>
                  </a:cubicBezTo>
                  <a:cubicBezTo>
                    <a:pt x="37127" y="188"/>
                    <a:pt x="39755" y="1331"/>
                    <a:pt x="39803" y="1355"/>
                  </a:cubicBezTo>
                  <a:lnTo>
                    <a:pt x="39875" y="1181"/>
                  </a:lnTo>
                  <a:cubicBezTo>
                    <a:pt x="39828" y="1157"/>
                    <a:pt x="37170" y="1"/>
                    <a:pt x="33619"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4"/>
            <p:cNvSpPr/>
            <p:nvPr/>
          </p:nvSpPr>
          <p:spPr>
            <a:xfrm>
              <a:off x="910425" y="3185475"/>
              <a:ext cx="417775" cy="779325"/>
            </a:xfrm>
            <a:custGeom>
              <a:rect b="b" l="l" r="r" t="t"/>
              <a:pathLst>
                <a:path extrusionOk="0" h="31173" w="16711">
                  <a:moveTo>
                    <a:pt x="16710" y="1"/>
                  </a:moveTo>
                  <a:lnTo>
                    <a:pt x="16710" y="1"/>
                  </a:lnTo>
                  <a:cubicBezTo>
                    <a:pt x="726" y="3264"/>
                    <a:pt x="0" y="8269"/>
                    <a:pt x="1088" y="16334"/>
                  </a:cubicBezTo>
                  <a:cubicBezTo>
                    <a:pt x="1901" y="22397"/>
                    <a:pt x="1959" y="26400"/>
                    <a:pt x="755" y="29504"/>
                  </a:cubicBezTo>
                  <a:lnTo>
                    <a:pt x="2742" y="31172"/>
                  </a:lnTo>
                  <a:cubicBezTo>
                    <a:pt x="5962" y="29794"/>
                    <a:pt x="10734" y="26444"/>
                    <a:pt x="12185" y="20206"/>
                  </a:cubicBezTo>
                  <a:cubicBezTo>
                    <a:pt x="14578" y="9908"/>
                    <a:pt x="8936" y="7268"/>
                    <a:pt x="16710"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4"/>
            <p:cNvSpPr/>
            <p:nvPr/>
          </p:nvSpPr>
          <p:spPr>
            <a:xfrm>
              <a:off x="947050" y="3183300"/>
              <a:ext cx="382225" cy="757550"/>
            </a:xfrm>
            <a:custGeom>
              <a:rect b="b" l="l" r="r" t="t"/>
              <a:pathLst>
                <a:path extrusionOk="0" h="30302" w="15289">
                  <a:moveTo>
                    <a:pt x="15216" y="1"/>
                  </a:moveTo>
                  <a:cubicBezTo>
                    <a:pt x="15129" y="30"/>
                    <a:pt x="6151" y="3569"/>
                    <a:pt x="5715" y="13099"/>
                  </a:cubicBezTo>
                  <a:cubicBezTo>
                    <a:pt x="5454" y="18495"/>
                    <a:pt x="4279" y="25820"/>
                    <a:pt x="0" y="30171"/>
                  </a:cubicBezTo>
                  <a:lnTo>
                    <a:pt x="131" y="30302"/>
                  </a:lnTo>
                  <a:cubicBezTo>
                    <a:pt x="4439" y="25907"/>
                    <a:pt x="5643" y="18553"/>
                    <a:pt x="5889" y="13099"/>
                  </a:cubicBezTo>
                  <a:cubicBezTo>
                    <a:pt x="6325" y="3700"/>
                    <a:pt x="15202" y="204"/>
                    <a:pt x="15289" y="160"/>
                  </a:cubicBezTo>
                  <a:lnTo>
                    <a:pt x="15216"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 name="Google Shape;634;p24"/>
          <p:cNvGrpSpPr/>
          <p:nvPr/>
        </p:nvGrpSpPr>
        <p:grpSpPr>
          <a:xfrm rot="960736">
            <a:off x="6766191" y="2425476"/>
            <a:ext cx="1578301" cy="2279366"/>
            <a:chOff x="2924450" y="2900575"/>
            <a:chExt cx="1559325" cy="2252175"/>
          </a:xfrm>
        </p:grpSpPr>
        <p:sp>
          <p:nvSpPr>
            <p:cNvPr id="635" name="Google Shape;635;p24"/>
            <p:cNvSpPr/>
            <p:nvPr/>
          </p:nvSpPr>
          <p:spPr>
            <a:xfrm>
              <a:off x="2924450" y="2900575"/>
              <a:ext cx="1559325" cy="2252175"/>
            </a:xfrm>
            <a:custGeom>
              <a:rect b="b" l="l" r="r" t="t"/>
              <a:pathLst>
                <a:path extrusionOk="0" h="90087" w="62373">
                  <a:moveTo>
                    <a:pt x="27337" y="1"/>
                  </a:moveTo>
                  <a:cubicBezTo>
                    <a:pt x="21549" y="1"/>
                    <a:pt x="16762" y="4557"/>
                    <a:pt x="16507" y="10367"/>
                  </a:cubicBezTo>
                  <a:lnTo>
                    <a:pt x="15913" y="24466"/>
                  </a:lnTo>
                  <a:lnTo>
                    <a:pt x="13273" y="24089"/>
                  </a:lnTo>
                  <a:cubicBezTo>
                    <a:pt x="13013" y="24053"/>
                    <a:pt x="12755" y="24035"/>
                    <a:pt x="12501" y="24035"/>
                  </a:cubicBezTo>
                  <a:cubicBezTo>
                    <a:pt x="10610" y="24035"/>
                    <a:pt x="8901" y="25006"/>
                    <a:pt x="7891" y="26540"/>
                  </a:cubicBezTo>
                  <a:cubicBezTo>
                    <a:pt x="7500" y="26932"/>
                    <a:pt x="7224" y="27468"/>
                    <a:pt x="7152" y="28078"/>
                  </a:cubicBezTo>
                  <a:lnTo>
                    <a:pt x="7050" y="28788"/>
                  </a:lnTo>
                  <a:lnTo>
                    <a:pt x="465" y="75625"/>
                  </a:lnTo>
                  <a:lnTo>
                    <a:pt x="189" y="77612"/>
                  </a:lnTo>
                  <a:cubicBezTo>
                    <a:pt x="1" y="79063"/>
                    <a:pt x="363" y="80514"/>
                    <a:pt x="1248" y="81688"/>
                  </a:cubicBezTo>
                  <a:cubicBezTo>
                    <a:pt x="2133" y="82878"/>
                    <a:pt x="3424" y="83632"/>
                    <a:pt x="4874" y="83835"/>
                  </a:cubicBezTo>
                  <a:lnTo>
                    <a:pt x="49115" y="90029"/>
                  </a:lnTo>
                  <a:cubicBezTo>
                    <a:pt x="49361" y="90072"/>
                    <a:pt x="49622" y="90087"/>
                    <a:pt x="49869" y="90087"/>
                  </a:cubicBezTo>
                  <a:cubicBezTo>
                    <a:pt x="52582" y="90087"/>
                    <a:pt x="54931" y="88100"/>
                    <a:pt x="55337" y="85329"/>
                  </a:cubicBezTo>
                  <a:lnTo>
                    <a:pt x="62271" y="35823"/>
                  </a:lnTo>
                  <a:cubicBezTo>
                    <a:pt x="62372" y="35243"/>
                    <a:pt x="62242" y="34634"/>
                    <a:pt x="61966" y="34141"/>
                  </a:cubicBezTo>
                  <a:cubicBezTo>
                    <a:pt x="61372" y="32183"/>
                    <a:pt x="59660" y="30631"/>
                    <a:pt x="57484" y="30326"/>
                  </a:cubicBezTo>
                  <a:lnTo>
                    <a:pt x="53234" y="29731"/>
                  </a:lnTo>
                  <a:lnTo>
                    <a:pt x="55004" y="18417"/>
                  </a:lnTo>
                  <a:cubicBezTo>
                    <a:pt x="55816" y="13210"/>
                    <a:pt x="53321" y="8220"/>
                    <a:pt x="49057" y="5653"/>
                  </a:cubicBezTo>
                  <a:cubicBezTo>
                    <a:pt x="47229" y="2737"/>
                    <a:pt x="44038" y="721"/>
                    <a:pt x="40339" y="562"/>
                  </a:cubicBezTo>
                  <a:lnTo>
                    <a:pt x="27792" y="10"/>
                  </a:lnTo>
                  <a:cubicBezTo>
                    <a:pt x="27640" y="4"/>
                    <a:pt x="27488" y="1"/>
                    <a:pt x="27337" y="1"/>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4"/>
            <p:cNvSpPr/>
            <p:nvPr/>
          </p:nvSpPr>
          <p:spPr>
            <a:xfrm>
              <a:off x="3370850" y="2970625"/>
              <a:ext cx="756825" cy="1060525"/>
            </a:xfrm>
            <a:custGeom>
              <a:rect b="b" l="l" r="r" t="t"/>
              <a:pathLst>
                <a:path extrusionOk="0" h="42421" w="30273">
                  <a:moveTo>
                    <a:pt x="9474" y="0"/>
                  </a:moveTo>
                  <a:cubicBezTo>
                    <a:pt x="5187" y="0"/>
                    <a:pt x="1606" y="3388"/>
                    <a:pt x="1436" y="7710"/>
                  </a:cubicBezTo>
                  <a:lnTo>
                    <a:pt x="0" y="41217"/>
                  </a:lnTo>
                  <a:lnTo>
                    <a:pt x="3554" y="41362"/>
                  </a:lnTo>
                  <a:lnTo>
                    <a:pt x="4990" y="7855"/>
                  </a:lnTo>
                  <a:cubicBezTo>
                    <a:pt x="5089" y="5446"/>
                    <a:pt x="7076" y="3557"/>
                    <a:pt x="9463" y="3557"/>
                  </a:cubicBezTo>
                  <a:cubicBezTo>
                    <a:pt x="9533" y="3557"/>
                    <a:pt x="9604" y="3558"/>
                    <a:pt x="9675" y="3562"/>
                  </a:cubicBezTo>
                  <a:lnTo>
                    <a:pt x="22222" y="4084"/>
                  </a:lnTo>
                  <a:cubicBezTo>
                    <a:pt x="24717" y="4185"/>
                    <a:pt x="26632" y="6289"/>
                    <a:pt x="26530" y="8769"/>
                  </a:cubicBezTo>
                  <a:lnTo>
                    <a:pt x="25094" y="42276"/>
                  </a:lnTo>
                  <a:lnTo>
                    <a:pt x="28648" y="42421"/>
                  </a:lnTo>
                  <a:lnTo>
                    <a:pt x="30084" y="8914"/>
                  </a:lnTo>
                  <a:cubicBezTo>
                    <a:pt x="30272" y="4475"/>
                    <a:pt x="26820" y="704"/>
                    <a:pt x="22367" y="530"/>
                  </a:cubicBezTo>
                  <a:lnTo>
                    <a:pt x="9820" y="8"/>
                  </a:lnTo>
                  <a:cubicBezTo>
                    <a:pt x="9704" y="3"/>
                    <a:pt x="9589" y="0"/>
                    <a:pt x="9474" y="0"/>
                  </a:cubicBezTo>
                  <a:close/>
                </a:path>
              </a:pathLst>
            </a:custGeom>
            <a:solidFill>
              <a:srgbClr val="EAE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4"/>
            <p:cNvSpPr/>
            <p:nvPr/>
          </p:nvSpPr>
          <p:spPr>
            <a:xfrm>
              <a:off x="2996975" y="3566325"/>
              <a:ext cx="1421525" cy="1472475"/>
            </a:xfrm>
            <a:custGeom>
              <a:rect b="b" l="l" r="r" t="t"/>
              <a:pathLst>
                <a:path extrusionOk="0" h="58899" w="56861">
                  <a:moveTo>
                    <a:pt x="8229" y="1"/>
                  </a:moveTo>
                  <a:cubicBezTo>
                    <a:pt x="7680" y="1"/>
                    <a:pt x="7188" y="413"/>
                    <a:pt x="7108" y="984"/>
                  </a:cubicBezTo>
                  <a:lnTo>
                    <a:pt x="88" y="50953"/>
                  </a:lnTo>
                  <a:cubicBezTo>
                    <a:pt x="1" y="51563"/>
                    <a:pt x="436" y="52143"/>
                    <a:pt x="1045" y="52230"/>
                  </a:cubicBezTo>
                  <a:lnTo>
                    <a:pt x="48462" y="58888"/>
                  </a:lnTo>
                  <a:cubicBezTo>
                    <a:pt x="48517" y="58895"/>
                    <a:pt x="48571" y="58899"/>
                    <a:pt x="48624" y="58899"/>
                  </a:cubicBezTo>
                  <a:cubicBezTo>
                    <a:pt x="49192" y="58899"/>
                    <a:pt x="49660" y="58487"/>
                    <a:pt x="49753" y="57930"/>
                  </a:cubicBezTo>
                  <a:lnTo>
                    <a:pt x="56759" y="7960"/>
                  </a:lnTo>
                  <a:cubicBezTo>
                    <a:pt x="56861" y="7337"/>
                    <a:pt x="56425" y="6757"/>
                    <a:pt x="55802" y="6669"/>
                  </a:cubicBezTo>
                  <a:lnTo>
                    <a:pt x="8385" y="12"/>
                  </a:lnTo>
                  <a:cubicBezTo>
                    <a:pt x="8332" y="4"/>
                    <a:pt x="8280" y="1"/>
                    <a:pt x="8229" y="1"/>
                  </a:cubicBezTo>
                  <a:close/>
                </a:path>
              </a:pathLst>
            </a:custGeom>
            <a:solidFill>
              <a:srgbClr val="EAE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4"/>
            <p:cNvSpPr/>
            <p:nvPr/>
          </p:nvSpPr>
          <p:spPr>
            <a:xfrm>
              <a:off x="2990100" y="3612650"/>
              <a:ext cx="1422950" cy="1476500"/>
            </a:xfrm>
            <a:custGeom>
              <a:rect b="b" l="l" r="r" t="t"/>
              <a:pathLst>
                <a:path extrusionOk="0" h="59060" w="56918">
                  <a:moveTo>
                    <a:pt x="7253" y="1"/>
                  </a:moveTo>
                  <a:lnTo>
                    <a:pt x="87" y="51102"/>
                  </a:lnTo>
                  <a:cubicBezTo>
                    <a:pt x="0" y="51726"/>
                    <a:pt x="435" y="52306"/>
                    <a:pt x="1044" y="52393"/>
                  </a:cubicBezTo>
                  <a:lnTo>
                    <a:pt x="48461" y="59051"/>
                  </a:lnTo>
                  <a:cubicBezTo>
                    <a:pt x="48508" y="59056"/>
                    <a:pt x="48555" y="59059"/>
                    <a:pt x="48601" y="59059"/>
                  </a:cubicBezTo>
                  <a:cubicBezTo>
                    <a:pt x="49170" y="59059"/>
                    <a:pt x="49671" y="58657"/>
                    <a:pt x="49738" y="58094"/>
                  </a:cubicBezTo>
                  <a:lnTo>
                    <a:pt x="56918" y="6978"/>
                  </a:lnTo>
                  <a:lnTo>
                    <a:pt x="7253" y="1"/>
                  </a:lnTo>
                  <a:close/>
                </a:path>
              </a:pathLst>
            </a:custGeom>
            <a:solidFill>
              <a:srgbClr val="FAF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4"/>
            <p:cNvSpPr/>
            <p:nvPr/>
          </p:nvSpPr>
          <p:spPr>
            <a:xfrm>
              <a:off x="3866200" y="4220050"/>
              <a:ext cx="365550" cy="371000"/>
            </a:xfrm>
            <a:custGeom>
              <a:rect b="b" l="l" r="r" t="t"/>
              <a:pathLst>
                <a:path extrusionOk="0" h="14840" w="14622">
                  <a:moveTo>
                    <a:pt x="11285" y="1"/>
                  </a:moveTo>
                  <a:lnTo>
                    <a:pt x="11285" y="1"/>
                  </a:lnTo>
                  <a:cubicBezTo>
                    <a:pt x="5092" y="886"/>
                    <a:pt x="5077" y="4164"/>
                    <a:pt x="5077" y="4164"/>
                  </a:cubicBezTo>
                  <a:cubicBezTo>
                    <a:pt x="5077" y="4164"/>
                    <a:pt x="4685" y="915"/>
                    <a:pt x="0" y="1"/>
                  </a:cubicBezTo>
                  <a:lnTo>
                    <a:pt x="0" y="1"/>
                  </a:lnTo>
                  <a:cubicBezTo>
                    <a:pt x="2843" y="6194"/>
                    <a:pt x="0" y="10053"/>
                    <a:pt x="0" y="10053"/>
                  </a:cubicBezTo>
                  <a:cubicBezTo>
                    <a:pt x="0" y="10053"/>
                    <a:pt x="4149" y="14085"/>
                    <a:pt x="13751" y="14839"/>
                  </a:cubicBezTo>
                  <a:cubicBezTo>
                    <a:pt x="13004" y="12219"/>
                    <a:pt x="9152" y="11897"/>
                    <a:pt x="8931" y="11881"/>
                  </a:cubicBezTo>
                  <a:lnTo>
                    <a:pt x="8931" y="11881"/>
                  </a:lnTo>
                  <a:cubicBezTo>
                    <a:pt x="8946" y="11882"/>
                    <a:pt x="8979" y="11884"/>
                    <a:pt x="9028" y="11884"/>
                  </a:cubicBezTo>
                  <a:cubicBezTo>
                    <a:pt x="9553" y="11884"/>
                    <a:pt x="11935" y="11703"/>
                    <a:pt x="14621" y="8646"/>
                  </a:cubicBezTo>
                  <a:cubicBezTo>
                    <a:pt x="12539" y="6917"/>
                    <a:pt x="10918" y="6543"/>
                    <a:pt x="9906" y="6543"/>
                  </a:cubicBezTo>
                  <a:cubicBezTo>
                    <a:pt x="9136" y="6543"/>
                    <a:pt x="8718" y="6760"/>
                    <a:pt x="8718" y="6760"/>
                  </a:cubicBezTo>
                  <a:cubicBezTo>
                    <a:pt x="8718" y="6760"/>
                    <a:pt x="11575" y="4976"/>
                    <a:pt x="11285"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4"/>
            <p:cNvSpPr/>
            <p:nvPr/>
          </p:nvSpPr>
          <p:spPr>
            <a:xfrm>
              <a:off x="3402400" y="3030450"/>
              <a:ext cx="850375" cy="1096950"/>
            </a:xfrm>
            <a:custGeom>
              <a:rect b="b" l="l" r="r" t="t"/>
              <a:pathLst>
                <a:path extrusionOk="0" h="43878" w="34015">
                  <a:moveTo>
                    <a:pt x="14534" y="1"/>
                  </a:moveTo>
                  <a:cubicBezTo>
                    <a:pt x="9780" y="1"/>
                    <a:pt x="5603" y="3474"/>
                    <a:pt x="4830" y="8320"/>
                  </a:cubicBezTo>
                  <a:lnTo>
                    <a:pt x="145" y="37939"/>
                  </a:lnTo>
                  <a:cubicBezTo>
                    <a:pt x="0" y="38911"/>
                    <a:pt x="653" y="39825"/>
                    <a:pt x="1639" y="39970"/>
                  </a:cubicBezTo>
                  <a:cubicBezTo>
                    <a:pt x="1730" y="39983"/>
                    <a:pt x="1821" y="39990"/>
                    <a:pt x="1910" y="39990"/>
                  </a:cubicBezTo>
                  <a:cubicBezTo>
                    <a:pt x="2775" y="39990"/>
                    <a:pt x="3539" y="39370"/>
                    <a:pt x="3670" y="38476"/>
                  </a:cubicBezTo>
                  <a:lnTo>
                    <a:pt x="8341" y="8871"/>
                  </a:lnTo>
                  <a:cubicBezTo>
                    <a:pt x="8838" y="5783"/>
                    <a:pt x="11495" y="3569"/>
                    <a:pt x="14523" y="3569"/>
                  </a:cubicBezTo>
                  <a:cubicBezTo>
                    <a:pt x="14852" y="3569"/>
                    <a:pt x="15185" y="3595"/>
                    <a:pt x="15521" y="3649"/>
                  </a:cubicBezTo>
                  <a:lnTo>
                    <a:pt x="24412" y="5041"/>
                  </a:lnTo>
                  <a:cubicBezTo>
                    <a:pt x="27836" y="5593"/>
                    <a:pt x="30171" y="8798"/>
                    <a:pt x="29634" y="12221"/>
                  </a:cubicBezTo>
                  <a:lnTo>
                    <a:pt x="24949" y="41826"/>
                  </a:lnTo>
                  <a:cubicBezTo>
                    <a:pt x="24804" y="42813"/>
                    <a:pt x="25457" y="43712"/>
                    <a:pt x="26443" y="43857"/>
                  </a:cubicBezTo>
                  <a:cubicBezTo>
                    <a:pt x="26534" y="43871"/>
                    <a:pt x="26624" y="43877"/>
                    <a:pt x="26714" y="43877"/>
                  </a:cubicBezTo>
                  <a:cubicBezTo>
                    <a:pt x="27579" y="43877"/>
                    <a:pt x="28342" y="43258"/>
                    <a:pt x="28474" y="42377"/>
                  </a:cubicBezTo>
                  <a:lnTo>
                    <a:pt x="33173" y="12787"/>
                  </a:lnTo>
                  <a:cubicBezTo>
                    <a:pt x="34015" y="7420"/>
                    <a:pt x="30359" y="2373"/>
                    <a:pt x="24978" y="1531"/>
                  </a:cubicBezTo>
                  <a:lnTo>
                    <a:pt x="16086" y="124"/>
                  </a:lnTo>
                  <a:cubicBezTo>
                    <a:pt x="15565" y="41"/>
                    <a:pt x="15046" y="1"/>
                    <a:pt x="14534" y="1"/>
                  </a:cubicBezTo>
                  <a:close/>
                </a:path>
              </a:pathLst>
            </a:custGeom>
            <a:solidFill>
              <a:srgbClr val="FAF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4"/>
            <p:cNvSpPr/>
            <p:nvPr/>
          </p:nvSpPr>
          <p:spPr>
            <a:xfrm>
              <a:off x="3382100" y="4374175"/>
              <a:ext cx="679775" cy="524750"/>
            </a:xfrm>
            <a:custGeom>
              <a:rect b="b" l="l" r="r" t="t"/>
              <a:pathLst>
                <a:path extrusionOk="0" h="20990" w="27191">
                  <a:moveTo>
                    <a:pt x="17716" y="1"/>
                  </a:moveTo>
                  <a:cubicBezTo>
                    <a:pt x="14647" y="1"/>
                    <a:pt x="11548" y="1502"/>
                    <a:pt x="9805" y="4874"/>
                  </a:cubicBezTo>
                  <a:cubicBezTo>
                    <a:pt x="8036" y="8326"/>
                    <a:pt x="7920" y="12199"/>
                    <a:pt x="5062" y="13084"/>
                  </a:cubicBezTo>
                  <a:cubicBezTo>
                    <a:pt x="0" y="14665"/>
                    <a:pt x="1175" y="20989"/>
                    <a:pt x="1175" y="20989"/>
                  </a:cubicBezTo>
                  <a:cubicBezTo>
                    <a:pt x="2396" y="17038"/>
                    <a:pt x="4514" y="15979"/>
                    <a:pt x="7106" y="15979"/>
                  </a:cubicBezTo>
                  <a:cubicBezTo>
                    <a:pt x="10096" y="15979"/>
                    <a:pt x="13716" y="17387"/>
                    <a:pt x="17319" y="17387"/>
                  </a:cubicBezTo>
                  <a:cubicBezTo>
                    <a:pt x="18722" y="17387"/>
                    <a:pt x="20123" y="17173"/>
                    <a:pt x="21482" y="16580"/>
                  </a:cubicBezTo>
                  <a:cubicBezTo>
                    <a:pt x="24644" y="15231"/>
                    <a:pt x="26327" y="12446"/>
                    <a:pt x="26617" y="9501"/>
                  </a:cubicBezTo>
                  <a:cubicBezTo>
                    <a:pt x="27191" y="3631"/>
                    <a:pt x="22488" y="1"/>
                    <a:pt x="1771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4"/>
            <p:cNvSpPr/>
            <p:nvPr/>
          </p:nvSpPr>
          <p:spPr>
            <a:xfrm>
              <a:off x="3282375" y="3758600"/>
              <a:ext cx="159575" cy="220025"/>
            </a:xfrm>
            <a:custGeom>
              <a:rect b="b" l="l" r="r" t="t"/>
              <a:pathLst>
                <a:path extrusionOk="0" h="8801" w="6383">
                  <a:moveTo>
                    <a:pt x="1674" y="1"/>
                  </a:moveTo>
                  <a:cubicBezTo>
                    <a:pt x="1514" y="1"/>
                    <a:pt x="1371" y="48"/>
                    <a:pt x="1277" y="95"/>
                  </a:cubicBezTo>
                  <a:cubicBezTo>
                    <a:pt x="1132" y="226"/>
                    <a:pt x="1030" y="385"/>
                    <a:pt x="1001" y="589"/>
                  </a:cubicBezTo>
                  <a:lnTo>
                    <a:pt x="44" y="7406"/>
                  </a:lnTo>
                  <a:cubicBezTo>
                    <a:pt x="0" y="7609"/>
                    <a:pt x="44" y="7798"/>
                    <a:pt x="160" y="7957"/>
                  </a:cubicBezTo>
                  <a:cubicBezTo>
                    <a:pt x="290" y="8102"/>
                    <a:pt x="450" y="8189"/>
                    <a:pt x="653" y="8218"/>
                  </a:cubicBezTo>
                  <a:lnTo>
                    <a:pt x="4613" y="8784"/>
                  </a:lnTo>
                  <a:cubicBezTo>
                    <a:pt x="4670" y="8795"/>
                    <a:pt x="4723" y="8801"/>
                    <a:pt x="4772" y="8801"/>
                  </a:cubicBezTo>
                  <a:cubicBezTo>
                    <a:pt x="4914" y="8801"/>
                    <a:pt x="5032" y="8757"/>
                    <a:pt x="5149" y="8682"/>
                  </a:cubicBezTo>
                  <a:cubicBezTo>
                    <a:pt x="5294" y="8566"/>
                    <a:pt x="5382" y="8421"/>
                    <a:pt x="5425" y="8218"/>
                  </a:cubicBezTo>
                  <a:cubicBezTo>
                    <a:pt x="5440" y="8044"/>
                    <a:pt x="5411" y="7885"/>
                    <a:pt x="5280" y="7725"/>
                  </a:cubicBezTo>
                  <a:cubicBezTo>
                    <a:pt x="5149" y="7580"/>
                    <a:pt x="4990" y="7478"/>
                    <a:pt x="4787" y="7449"/>
                  </a:cubicBezTo>
                  <a:lnTo>
                    <a:pt x="1595" y="7012"/>
                  </a:lnTo>
                  <a:lnTo>
                    <a:pt x="1595" y="7012"/>
                  </a:lnTo>
                  <a:lnTo>
                    <a:pt x="1887" y="4847"/>
                  </a:lnTo>
                  <a:lnTo>
                    <a:pt x="1887" y="4847"/>
                  </a:lnTo>
                  <a:lnTo>
                    <a:pt x="4555" y="5216"/>
                  </a:lnTo>
                  <a:cubicBezTo>
                    <a:pt x="4612" y="5227"/>
                    <a:pt x="4664" y="5232"/>
                    <a:pt x="4714" y="5232"/>
                  </a:cubicBezTo>
                  <a:cubicBezTo>
                    <a:pt x="4856" y="5232"/>
                    <a:pt x="4974" y="5189"/>
                    <a:pt x="5091" y="5114"/>
                  </a:cubicBezTo>
                  <a:cubicBezTo>
                    <a:pt x="5236" y="4998"/>
                    <a:pt x="5338" y="4853"/>
                    <a:pt x="5367" y="4650"/>
                  </a:cubicBezTo>
                  <a:cubicBezTo>
                    <a:pt x="5382" y="4461"/>
                    <a:pt x="5352" y="4273"/>
                    <a:pt x="5222" y="4128"/>
                  </a:cubicBezTo>
                  <a:cubicBezTo>
                    <a:pt x="5091" y="3968"/>
                    <a:pt x="4932" y="3896"/>
                    <a:pt x="4729" y="3852"/>
                  </a:cubicBezTo>
                  <a:lnTo>
                    <a:pt x="2060" y="3487"/>
                  </a:lnTo>
                  <a:lnTo>
                    <a:pt x="2060" y="3487"/>
                  </a:lnTo>
                  <a:lnTo>
                    <a:pt x="2352" y="1474"/>
                  </a:lnTo>
                  <a:lnTo>
                    <a:pt x="2352" y="1474"/>
                  </a:lnTo>
                  <a:lnTo>
                    <a:pt x="5556" y="1938"/>
                  </a:lnTo>
                  <a:cubicBezTo>
                    <a:pt x="5607" y="1944"/>
                    <a:pt x="5655" y="1948"/>
                    <a:pt x="5701" y="1948"/>
                  </a:cubicBezTo>
                  <a:cubicBezTo>
                    <a:pt x="5848" y="1948"/>
                    <a:pt x="5970" y="1910"/>
                    <a:pt x="6092" y="1821"/>
                  </a:cubicBezTo>
                  <a:cubicBezTo>
                    <a:pt x="6237" y="1720"/>
                    <a:pt x="6324" y="1575"/>
                    <a:pt x="6368" y="1372"/>
                  </a:cubicBezTo>
                  <a:cubicBezTo>
                    <a:pt x="6382" y="1169"/>
                    <a:pt x="6353" y="995"/>
                    <a:pt x="6223" y="850"/>
                  </a:cubicBezTo>
                  <a:cubicBezTo>
                    <a:pt x="6092" y="690"/>
                    <a:pt x="5933" y="618"/>
                    <a:pt x="5730" y="574"/>
                  </a:cubicBezTo>
                  <a:lnTo>
                    <a:pt x="1784" y="8"/>
                  </a:lnTo>
                  <a:cubicBezTo>
                    <a:pt x="1747" y="3"/>
                    <a:pt x="1710" y="1"/>
                    <a:pt x="1674"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4"/>
            <p:cNvSpPr/>
            <p:nvPr/>
          </p:nvSpPr>
          <p:spPr>
            <a:xfrm>
              <a:off x="3450975" y="3790750"/>
              <a:ext cx="177000" cy="212475"/>
            </a:xfrm>
            <a:custGeom>
              <a:rect b="b" l="l" r="r" t="t"/>
              <a:pathLst>
                <a:path extrusionOk="0" h="8499" w="7080">
                  <a:moveTo>
                    <a:pt x="4228" y="1"/>
                  </a:moveTo>
                  <a:cubicBezTo>
                    <a:pt x="3861" y="1"/>
                    <a:pt x="3511" y="48"/>
                    <a:pt x="3178" y="129"/>
                  </a:cubicBezTo>
                  <a:cubicBezTo>
                    <a:pt x="2626" y="274"/>
                    <a:pt x="2133" y="492"/>
                    <a:pt x="1698" y="811"/>
                  </a:cubicBezTo>
                  <a:cubicBezTo>
                    <a:pt x="1263" y="1116"/>
                    <a:pt x="900" y="1522"/>
                    <a:pt x="639" y="2015"/>
                  </a:cubicBezTo>
                  <a:cubicBezTo>
                    <a:pt x="364" y="2494"/>
                    <a:pt x="175" y="3045"/>
                    <a:pt x="88" y="3640"/>
                  </a:cubicBezTo>
                  <a:cubicBezTo>
                    <a:pt x="1" y="4336"/>
                    <a:pt x="30" y="4960"/>
                    <a:pt x="175" y="5525"/>
                  </a:cubicBezTo>
                  <a:cubicBezTo>
                    <a:pt x="320" y="6091"/>
                    <a:pt x="581" y="6555"/>
                    <a:pt x="929" y="6976"/>
                  </a:cubicBezTo>
                  <a:cubicBezTo>
                    <a:pt x="1292" y="7396"/>
                    <a:pt x="1684" y="7716"/>
                    <a:pt x="2177" y="7977"/>
                  </a:cubicBezTo>
                  <a:cubicBezTo>
                    <a:pt x="2670" y="8209"/>
                    <a:pt x="3192" y="8397"/>
                    <a:pt x="3758" y="8470"/>
                  </a:cubicBezTo>
                  <a:cubicBezTo>
                    <a:pt x="3975" y="8484"/>
                    <a:pt x="4207" y="8499"/>
                    <a:pt x="4425" y="8499"/>
                  </a:cubicBezTo>
                  <a:cubicBezTo>
                    <a:pt x="4643" y="8499"/>
                    <a:pt x="4875" y="8484"/>
                    <a:pt x="5092" y="8441"/>
                  </a:cubicBezTo>
                  <a:cubicBezTo>
                    <a:pt x="5339" y="8412"/>
                    <a:pt x="5556" y="8354"/>
                    <a:pt x="5774" y="8281"/>
                  </a:cubicBezTo>
                  <a:cubicBezTo>
                    <a:pt x="5963" y="8223"/>
                    <a:pt x="6108" y="8078"/>
                    <a:pt x="6180" y="7890"/>
                  </a:cubicBezTo>
                  <a:cubicBezTo>
                    <a:pt x="6253" y="7686"/>
                    <a:pt x="6224" y="7469"/>
                    <a:pt x="6093" y="7251"/>
                  </a:cubicBezTo>
                  <a:cubicBezTo>
                    <a:pt x="6006" y="7092"/>
                    <a:pt x="5876" y="6990"/>
                    <a:pt x="5716" y="6947"/>
                  </a:cubicBezTo>
                  <a:cubicBezTo>
                    <a:pt x="5642" y="6927"/>
                    <a:pt x="5565" y="6916"/>
                    <a:pt x="5486" y="6916"/>
                  </a:cubicBezTo>
                  <a:cubicBezTo>
                    <a:pt x="5395" y="6916"/>
                    <a:pt x="5302" y="6930"/>
                    <a:pt x="5208" y="6961"/>
                  </a:cubicBezTo>
                  <a:cubicBezTo>
                    <a:pt x="5005" y="7034"/>
                    <a:pt x="4788" y="7063"/>
                    <a:pt x="4570" y="7092"/>
                  </a:cubicBezTo>
                  <a:cubicBezTo>
                    <a:pt x="4353" y="7092"/>
                    <a:pt x="4135" y="7092"/>
                    <a:pt x="3917" y="7048"/>
                  </a:cubicBezTo>
                  <a:cubicBezTo>
                    <a:pt x="3540" y="6990"/>
                    <a:pt x="3178" y="6889"/>
                    <a:pt x="2873" y="6729"/>
                  </a:cubicBezTo>
                  <a:cubicBezTo>
                    <a:pt x="2554" y="6555"/>
                    <a:pt x="2307" y="6338"/>
                    <a:pt x="2090" y="6076"/>
                  </a:cubicBezTo>
                  <a:cubicBezTo>
                    <a:pt x="1872" y="5801"/>
                    <a:pt x="1727" y="5496"/>
                    <a:pt x="1640" y="5105"/>
                  </a:cubicBezTo>
                  <a:cubicBezTo>
                    <a:pt x="1539" y="4727"/>
                    <a:pt x="1524" y="4292"/>
                    <a:pt x="1597" y="3828"/>
                  </a:cubicBezTo>
                  <a:cubicBezTo>
                    <a:pt x="1655" y="3422"/>
                    <a:pt x="1785" y="3059"/>
                    <a:pt x="1945" y="2740"/>
                  </a:cubicBezTo>
                  <a:cubicBezTo>
                    <a:pt x="2104" y="2421"/>
                    <a:pt x="2322" y="2160"/>
                    <a:pt x="2597" y="1942"/>
                  </a:cubicBezTo>
                  <a:cubicBezTo>
                    <a:pt x="2873" y="1725"/>
                    <a:pt x="3192" y="1580"/>
                    <a:pt x="3540" y="1478"/>
                  </a:cubicBezTo>
                  <a:cubicBezTo>
                    <a:pt x="3732" y="1430"/>
                    <a:pt x="3937" y="1409"/>
                    <a:pt x="4152" y="1409"/>
                  </a:cubicBezTo>
                  <a:cubicBezTo>
                    <a:pt x="4328" y="1409"/>
                    <a:pt x="4512" y="1423"/>
                    <a:pt x="4701" y="1449"/>
                  </a:cubicBezTo>
                  <a:cubicBezTo>
                    <a:pt x="4933" y="1478"/>
                    <a:pt x="5150" y="1536"/>
                    <a:pt x="5353" y="1609"/>
                  </a:cubicBezTo>
                  <a:cubicBezTo>
                    <a:pt x="5556" y="1696"/>
                    <a:pt x="5730" y="1797"/>
                    <a:pt x="5919" y="1899"/>
                  </a:cubicBezTo>
                  <a:cubicBezTo>
                    <a:pt x="6064" y="2015"/>
                    <a:pt x="6224" y="2059"/>
                    <a:pt x="6383" y="2059"/>
                  </a:cubicBezTo>
                  <a:cubicBezTo>
                    <a:pt x="6543" y="2059"/>
                    <a:pt x="6688" y="2015"/>
                    <a:pt x="6818" y="1884"/>
                  </a:cubicBezTo>
                  <a:cubicBezTo>
                    <a:pt x="7007" y="1725"/>
                    <a:pt x="7079" y="1522"/>
                    <a:pt x="7079" y="1304"/>
                  </a:cubicBezTo>
                  <a:cubicBezTo>
                    <a:pt x="7079" y="1087"/>
                    <a:pt x="6963" y="898"/>
                    <a:pt x="6789" y="782"/>
                  </a:cubicBezTo>
                  <a:cubicBezTo>
                    <a:pt x="6514" y="594"/>
                    <a:pt x="6209" y="434"/>
                    <a:pt x="5905" y="303"/>
                  </a:cubicBezTo>
                  <a:cubicBezTo>
                    <a:pt x="5585" y="173"/>
                    <a:pt x="5252" y="100"/>
                    <a:pt x="4918" y="57"/>
                  </a:cubicBezTo>
                  <a:cubicBezTo>
                    <a:pt x="4682" y="18"/>
                    <a:pt x="4452" y="1"/>
                    <a:pt x="4228"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4"/>
            <p:cNvSpPr/>
            <p:nvPr/>
          </p:nvSpPr>
          <p:spPr>
            <a:xfrm>
              <a:off x="3635200" y="3811875"/>
              <a:ext cx="162475" cy="213875"/>
            </a:xfrm>
            <a:custGeom>
              <a:rect b="b" l="l" r="r" t="t"/>
              <a:pathLst>
                <a:path extrusionOk="0" h="8555" w="6499">
                  <a:moveTo>
                    <a:pt x="3441" y="1419"/>
                  </a:moveTo>
                  <a:cubicBezTo>
                    <a:pt x="3502" y="1419"/>
                    <a:pt x="3564" y="1423"/>
                    <a:pt x="3627" y="1431"/>
                  </a:cubicBezTo>
                  <a:cubicBezTo>
                    <a:pt x="3946" y="1489"/>
                    <a:pt x="4222" y="1634"/>
                    <a:pt x="4439" y="1866"/>
                  </a:cubicBezTo>
                  <a:cubicBezTo>
                    <a:pt x="4657" y="2113"/>
                    <a:pt x="4802" y="2446"/>
                    <a:pt x="4874" y="2882"/>
                  </a:cubicBezTo>
                  <a:cubicBezTo>
                    <a:pt x="4947" y="3317"/>
                    <a:pt x="4947" y="3868"/>
                    <a:pt x="4860" y="4506"/>
                  </a:cubicBezTo>
                  <a:cubicBezTo>
                    <a:pt x="4758" y="5115"/>
                    <a:pt x="4642" y="5638"/>
                    <a:pt x="4439" y="6044"/>
                  </a:cubicBezTo>
                  <a:cubicBezTo>
                    <a:pt x="4251" y="6435"/>
                    <a:pt x="4018" y="6725"/>
                    <a:pt x="3743" y="6914"/>
                  </a:cubicBezTo>
                  <a:cubicBezTo>
                    <a:pt x="3531" y="7055"/>
                    <a:pt x="3282" y="7129"/>
                    <a:pt x="3025" y="7129"/>
                  </a:cubicBezTo>
                  <a:cubicBezTo>
                    <a:pt x="2965" y="7129"/>
                    <a:pt x="2904" y="7125"/>
                    <a:pt x="2844" y="7117"/>
                  </a:cubicBezTo>
                  <a:cubicBezTo>
                    <a:pt x="2510" y="7059"/>
                    <a:pt x="2249" y="6914"/>
                    <a:pt x="2046" y="6653"/>
                  </a:cubicBezTo>
                  <a:cubicBezTo>
                    <a:pt x="1828" y="6421"/>
                    <a:pt x="1683" y="6073"/>
                    <a:pt x="1611" y="5638"/>
                  </a:cubicBezTo>
                  <a:cubicBezTo>
                    <a:pt x="1538" y="5202"/>
                    <a:pt x="1538" y="4680"/>
                    <a:pt x="1625" y="4042"/>
                  </a:cubicBezTo>
                  <a:cubicBezTo>
                    <a:pt x="1712" y="3389"/>
                    <a:pt x="1843" y="2882"/>
                    <a:pt x="2046" y="2490"/>
                  </a:cubicBezTo>
                  <a:cubicBezTo>
                    <a:pt x="2220" y="2084"/>
                    <a:pt x="2466" y="1823"/>
                    <a:pt x="2728" y="1634"/>
                  </a:cubicBezTo>
                  <a:cubicBezTo>
                    <a:pt x="2951" y="1493"/>
                    <a:pt x="3184" y="1419"/>
                    <a:pt x="3441" y="1419"/>
                  </a:cubicBezTo>
                  <a:close/>
                  <a:moveTo>
                    <a:pt x="3339" y="0"/>
                  </a:moveTo>
                  <a:cubicBezTo>
                    <a:pt x="2859" y="0"/>
                    <a:pt x="2436" y="112"/>
                    <a:pt x="2046" y="329"/>
                  </a:cubicBezTo>
                  <a:cubicBezTo>
                    <a:pt x="1538" y="619"/>
                    <a:pt x="1103" y="1068"/>
                    <a:pt x="769" y="1678"/>
                  </a:cubicBezTo>
                  <a:cubicBezTo>
                    <a:pt x="450" y="2272"/>
                    <a:pt x="233" y="2998"/>
                    <a:pt x="102" y="3824"/>
                  </a:cubicBezTo>
                  <a:cubicBezTo>
                    <a:pt x="1" y="4666"/>
                    <a:pt x="15" y="5420"/>
                    <a:pt x="160" y="6102"/>
                  </a:cubicBezTo>
                  <a:cubicBezTo>
                    <a:pt x="305" y="6769"/>
                    <a:pt x="595" y="7335"/>
                    <a:pt x="1016" y="7741"/>
                  </a:cubicBezTo>
                  <a:cubicBezTo>
                    <a:pt x="1422" y="8161"/>
                    <a:pt x="1973" y="8437"/>
                    <a:pt x="2640" y="8524"/>
                  </a:cubicBezTo>
                  <a:cubicBezTo>
                    <a:pt x="2794" y="8544"/>
                    <a:pt x="2945" y="8554"/>
                    <a:pt x="3093" y="8554"/>
                  </a:cubicBezTo>
                  <a:cubicBezTo>
                    <a:pt x="3584" y="8554"/>
                    <a:pt x="4037" y="8443"/>
                    <a:pt x="4439" y="8219"/>
                  </a:cubicBezTo>
                  <a:cubicBezTo>
                    <a:pt x="4947" y="7929"/>
                    <a:pt x="5382" y="7480"/>
                    <a:pt x="5701" y="6871"/>
                  </a:cubicBezTo>
                  <a:cubicBezTo>
                    <a:pt x="6035" y="6276"/>
                    <a:pt x="6267" y="5551"/>
                    <a:pt x="6383" y="4724"/>
                  </a:cubicBezTo>
                  <a:cubicBezTo>
                    <a:pt x="6499" y="3882"/>
                    <a:pt x="6484" y="3128"/>
                    <a:pt x="6325" y="2446"/>
                  </a:cubicBezTo>
                  <a:cubicBezTo>
                    <a:pt x="6180" y="1794"/>
                    <a:pt x="5890" y="1243"/>
                    <a:pt x="5469" y="822"/>
                  </a:cubicBezTo>
                  <a:cubicBezTo>
                    <a:pt x="5048" y="401"/>
                    <a:pt x="4512" y="126"/>
                    <a:pt x="3844" y="39"/>
                  </a:cubicBezTo>
                  <a:cubicBezTo>
                    <a:pt x="3669" y="13"/>
                    <a:pt x="3501" y="0"/>
                    <a:pt x="3339"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4"/>
            <p:cNvSpPr/>
            <p:nvPr/>
          </p:nvSpPr>
          <p:spPr>
            <a:xfrm>
              <a:off x="3230150" y="4026050"/>
              <a:ext cx="164300" cy="209150"/>
            </a:xfrm>
            <a:custGeom>
              <a:rect b="b" l="l" r="r" t="t"/>
              <a:pathLst>
                <a:path extrusionOk="0" h="8366" w="6572">
                  <a:moveTo>
                    <a:pt x="2338" y="1543"/>
                  </a:moveTo>
                  <a:lnTo>
                    <a:pt x="4207" y="1814"/>
                  </a:lnTo>
                  <a:cubicBezTo>
                    <a:pt x="4482" y="1843"/>
                    <a:pt x="4686" y="1930"/>
                    <a:pt x="4787" y="2118"/>
                  </a:cubicBezTo>
                  <a:cubicBezTo>
                    <a:pt x="4932" y="2292"/>
                    <a:pt x="4990" y="2539"/>
                    <a:pt x="4932" y="2858"/>
                  </a:cubicBezTo>
                  <a:cubicBezTo>
                    <a:pt x="4903" y="3134"/>
                    <a:pt x="4787" y="3308"/>
                    <a:pt x="4584" y="3438"/>
                  </a:cubicBezTo>
                  <a:cubicBezTo>
                    <a:pt x="4433" y="3531"/>
                    <a:pt x="4273" y="3578"/>
                    <a:pt x="4104" y="3578"/>
                  </a:cubicBezTo>
                  <a:cubicBezTo>
                    <a:pt x="4061" y="3578"/>
                    <a:pt x="4018" y="3575"/>
                    <a:pt x="3975" y="3569"/>
                  </a:cubicBezTo>
                  <a:lnTo>
                    <a:pt x="2090" y="3300"/>
                  </a:lnTo>
                  <a:lnTo>
                    <a:pt x="2090" y="3300"/>
                  </a:lnTo>
                  <a:lnTo>
                    <a:pt x="2338" y="1543"/>
                  </a:lnTo>
                  <a:close/>
                  <a:moveTo>
                    <a:pt x="1917" y="4628"/>
                  </a:moveTo>
                  <a:lnTo>
                    <a:pt x="3873" y="4903"/>
                  </a:lnTo>
                  <a:cubicBezTo>
                    <a:pt x="4033" y="4932"/>
                    <a:pt x="4192" y="4961"/>
                    <a:pt x="4381" y="5048"/>
                  </a:cubicBezTo>
                  <a:cubicBezTo>
                    <a:pt x="4569" y="5106"/>
                    <a:pt x="4715" y="5237"/>
                    <a:pt x="4831" y="5396"/>
                  </a:cubicBezTo>
                  <a:cubicBezTo>
                    <a:pt x="4961" y="5556"/>
                    <a:pt x="4990" y="5817"/>
                    <a:pt x="4932" y="6165"/>
                  </a:cubicBezTo>
                  <a:cubicBezTo>
                    <a:pt x="4889" y="6528"/>
                    <a:pt x="4758" y="6774"/>
                    <a:pt x="4526" y="6934"/>
                  </a:cubicBezTo>
                  <a:cubicBezTo>
                    <a:pt x="4338" y="7067"/>
                    <a:pt x="4124" y="7124"/>
                    <a:pt x="3885" y="7124"/>
                  </a:cubicBezTo>
                  <a:cubicBezTo>
                    <a:pt x="3811" y="7124"/>
                    <a:pt x="3734" y="7118"/>
                    <a:pt x="3656" y="7108"/>
                  </a:cubicBezTo>
                  <a:lnTo>
                    <a:pt x="1612" y="6804"/>
                  </a:lnTo>
                  <a:lnTo>
                    <a:pt x="1612" y="6804"/>
                  </a:lnTo>
                  <a:lnTo>
                    <a:pt x="1917" y="4628"/>
                  </a:lnTo>
                  <a:close/>
                  <a:moveTo>
                    <a:pt x="1606" y="0"/>
                  </a:moveTo>
                  <a:cubicBezTo>
                    <a:pt x="1460" y="0"/>
                    <a:pt x="1331" y="53"/>
                    <a:pt x="1219" y="131"/>
                  </a:cubicBezTo>
                  <a:cubicBezTo>
                    <a:pt x="1059" y="262"/>
                    <a:pt x="987" y="407"/>
                    <a:pt x="943" y="610"/>
                  </a:cubicBezTo>
                  <a:lnTo>
                    <a:pt x="44" y="7137"/>
                  </a:lnTo>
                  <a:cubicBezTo>
                    <a:pt x="0" y="7340"/>
                    <a:pt x="58" y="7514"/>
                    <a:pt x="160" y="7659"/>
                  </a:cubicBezTo>
                  <a:cubicBezTo>
                    <a:pt x="290" y="7819"/>
                    <a:pt x="436" y="7891"/>
                    <a:pt x="639" y="7935"/>
                  </a:cubicBezTo>
                  <a:lnTo>
                    <a:pt x="3453" y="8341"/>
                  </a:lnTo>
                  <a:cubicBezTo>
                    <a:pt x="3623" y="8358"/>
                    <a:pt x="3792" y="8365"/>
                    <a:pt x="3965" y="8365"/>
                  </a:cubicBezTo>
                  <a:cubicBezTo>
                    <a:pt x="4088" y="8365"/>
                    <a:pt x="4211" y="8362"/>
                    <a:pt x="4337" y="8356"/>
                  </a:cubicBezTo>
                  <a:cubicBezTo>
                    <a:pt x="4642" y="8341"/>
                    <a:pt x="4932" y="8268"/>
                    <a:pt x="5222" y="8123"/>
                  </a:cubicBezTo>
                  <a:cubicBezTo>
                    <a:pt x="5512" y="7993"/>
                    <a:pt x="5773" y="7775"/>
                    <a:pt x="5962" y="7485"/>
                  </a:cubicBezTo>
                  <a:cubicBezTo>
                    <a:pt x="6180" y="7195"/>
                    <a:pt x="6310" y="6789"/>
                    <a:pt x="6383" y="6310"/>
                  </a:cubicBezTo>
                  <a:cubicBezTo>
                    <a:pt x="6441" y="5875"/>
                    <a:pt x="6397" y="5469"/>
                    <a:pt x="6252" y="5164"/>
                  </a:cubicBezTo>
                  <a:cubicBezTo>
                    <a:pt x="6107" y="4831"/>
                    <a:pt x="5918" y="4584"/>
                    <a:pt x="5657" y="4381"/>
                  </a:cubicBezTo>
                  <a:cubicBezTo>
                    <a:pt x="5551" y="4302"/>
                    <a:pt x="5446" y="4232"/>
                    <a:pt x="5341" y="4170"/>
                  </a:cubicBezTo>
                  <a:lnTo>
                    <a:pt x="5341" y="4170"/>
                  </a:lnTo>
                  <a:cubicBezTo>
                    <a:pt x="5646" y="4066"/>
                    <a:pt x="5885" y="3905"/>
                    <a:pt x="6078" y="3699"/>
                  </a:cubicBezTo>
                  <a:cubicBezTo>
                    <a:pt x="6296" y="3453"/>
                    <a:pt x="6426" y="3163"/>
                    <a:pt x="6484" y="2800"/>
                  </a:cubicBezTo>
                  <a:cubicBezTo>
                    <a:pt x="6571" y="2133"/>
                    <a:pt x="6455" y="1611"/>
                    <a:pt x="6151" y="1234"/>
                  </a:cubicBezTo>
                  <a:cubicBezTo>
                    <a:pt x="5846" y="842"/>
                    <a:pt x="5338" y="610"/>
                    <a:pt x="4613" y="508"/>
                  </a:cubicBezTo>
                  <a:lnTo>
                    <a:pt x="1741" y="15"/>
                  </a:lnTo>
                  <a:cubicBezTo>
                    <a:pt x="1694" y="5"/>
                    <a:pt x="1649" y="0"/>
                    <a:pt x="160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4"/>
            <p:cNvSpPr/>
            <p:nvPr/>
          </p:nvSpPr>
          <p:spPr>
            <a:xfrm>
              <a:off x="3396600" y="4060125"/>
              <a:ext cx="175900" cy="210225"/>
            </a:xfrm>
            <a:custGeom>
              <a:rect b="b" l="l" r="r" t="t"/>
              <a:pathLst>
                <a:path extrusionOk="0" h="8409" w="7036">
                  <a:moveTo>
                    <a:pt x="4228" y="2256"/>
                  </a:moveTo>
                  <a:lnTo>
                    <a:pt x="4985" y="5048"/>
                  </a:lnTo>
                  <a:lnTo>
                    <a:pt x="4985" y="5048"/>
                  </a:lnTo>
                  <a:lnTo>
                    <a:pt x="2736" y="4727"/>
                  </a:lnTo>
                  <a:lnTo>
                    <a:pt x="2736" y="4727"/>
                  </a:lnTo>
                  <a:lnTo>
                    <a:pt x="4228" y="2256"/>
                  </a:lnTo>
                  <a:close/>
                  <a:moveTo>
                    <a:pt x="4396" y="0"/>
                  </a:moveTo>
                  <a:cubicBezTo>
                    <a:pt x="4318" y="0"/>
                    <a:pt x="4243" y="18"/>
                    <a:pt x="4178" y="59"/>
                  </a:cubicBezTo>
                  <a:cubicBezTo>
                    <a:pt x="4033" y="117"/>
                    <a:pt x="3917" y="233"/>
                    <a:pt x="3844" y="378"/>
                  </a:cubicBezTo>
                  <a:lnTo>
                    <a:pt x="87" y="6717"/>
                  </a:lnTo>
                  <a:cubicBezTo>
                    <a:pt x="58" y="6789"/>
                    <a:pt x="44" y="6862"/>
                    <a:pt x="15" y="6934"/>
                  </a:cubicBezTo>
                  <a:cubicBezTo>
                    <a:pt x="0" y="7094"/>
                    <a:pt x="15" y="7239"/>
                    <a:pt x="116" y="7370"/>
                  </a:cubicBezTo>
                  <a:cubicBezTo>
                    <a:pt x="203" y="7500"/>
                    <a:pt x="348" y="7573"/>
                    <a:pt x="551" y="7602"/>
                  </a:cubicBezTo>
                  <a:cubicBezTo>
                    <a:pt x="589" y="7609"/>
                    <a:pt x="623" y="7613"/>
                    <a:pt x="656" y="7613"/>
                  </a:cubicBezTo>
                  <a:cubicBezTo>
                    <a:pt x="751" y="7613"/>
                    <a:pt x="832" y="7583"/>
                    <a:pt x="929" y="7529"/>
                  </a:cubicBezTo>
                  <a:cubicBezTo>
                    <a:pt x="1059" y="7486"/>
                    <a:pt x="1146" y="7370"/>
                    <a:pt x="1219" y="7239"/>
                  </a:cubicBezTo>
                  <a:lnTo>
                    <a:pt x="1996" y="5952"/>
                  </a:lnTo>
                  <a:lnTo>
                    <a:pt x="1996" y="5952"/>
                  </a:lnTo>
                  <a:lnTo>
                    <a:pt x="5356" y="6416"/>
                  </a:lnTo>
                  <a:lnTo>
                    <a:pt x="5356" y="6416"/>
                  </a:lnTo>
                  <a:lnTo>
                    <a:pt x="5744" y="7848"/>
                  </a:lnTo>
                  <a:cubicBezTo>
                    <a:pt x="5788" y="8008"/>
                    <a:pt x="5860" y="8138"/>
                    <a:pt x="5947" y="8225"/>
                  </a:cubicBezTo>
                  <a:cubicBezTo>
                    <a:pt x="6034" y="8327"/>
                    <a:pt x="6165" y="8385"/>
                    <a:pt x="6295" y="8400"/>
                  </a:cubicBezTo>
                  <a:cubicBezTo>
                    <a:pt x="6325" y="8405"/>
                    <a:pt x="6355" y="8408"/>
                    <a:pt x="6386" y="8408"/>
                  </a:cubicBezTo>
                  <a:cubicBezTo>
                    <a:pt x="6505" y="8408"/>
                    <a:pt x="6630" y="8364"/>
                    <a:pt x="6745" y="8283"/>
                  </a:cubicBezTo>
                  <a:cubicBezTo>
                    <a:pt x="6905" y="8182"/>
                    <a:pt x="6977" y="8022"/>
                    <a:pt x="7021" y="7819"/>
                  </a:cubicBezTo>
                  <a:cubicBezTo>
                    <a:pt x="7035" y="7747"/>
                    <a:pt x="7021" y="7660"/>
                    <a:pt x="7006" y="7558"/>
                  </a:cubicBezTo>
                  <a:lnTo>
                    <a:pt x="5150" y="552"/>
                  </a:lnTo>
                  <a:cubicBezTo>
                    <a:pt x="5135" y="407"/>
                    <a:pt x="5062" y="277"/>
                    <a:pt x="4946" y="190"/>
                  </a:cubicBezTo>
                  <a:cubicBezTo>
                    <a:pt x="4845" y="103"/>
                    <a:pt x="4714" y="45"/>
                    <a:pt x="4584" y="30"/>
                  </a:cubicBezTo>
                  <a:cubicBezTo>
                    <a:pt x="4521" y="11"/>
                    <a:pt x="4457" y="0"/>
                    <a:pt x="439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4"/>
            <p:cNvSpPr/>
            <p:nvPr/>
          </p:nvSpPr>
          <p:spPr>
            <a:xfrm>
              <a:off x="3594575" y="4086025"/>
              <a:ext cx="174100" cy="205500"/>
            </a:xfrm>
            <a:custGeom>
              <a:rect b="b" l="l" r="r" t="t"/>
              <a:pathLst>
                <a:path extrusionOk="0" h="8220" w="6964">
                  <a:moveTo>
                    <a:pt x="4177" y="0"/>
                  </a:moveTo>
                  <a:cubicBezTo>
                    <a:pt x="3812" y="0"/>
                    <a:pt x="3460" y="45"/>
                    <a:pt x="3120" y="140"/>
                  </a:cubicBezTo>
                  <a:cubicBezTo>
                    <a:pt x="2597" y="285"/>
                    <a:pt x="2133" y="503"/>
                    <a:pt x="1698" y="822"/>
                  </a:cubicBezTo>
                  <a:cubicBezTo>
                    <a:pt x="1263" y="1126"/>
                    <a:pt x="915" y="1532"/>
                    <a:pt x="625" y="1982"/>
                  </a:cubicBezTo>
                  <a:cubicBezTo>
                    <a:pt x="335" y="2461"/>
                    <a:pt x="146" y="2939"/>
                    <a:pt x="74" y="3520"/>
                  </a:cubicBezTo>
                  <a:cubicBezTo>
                    <a:pt x="1" y="4100"/>
                    <a:pt x="45" y="4637"/>
                    <a:pt x="190" y="5159"/>
                  </a:cubicBezTo>
                  <a:cubicBezTo>
                    <a:pt x="335" y="5681"/>
                    <a:pt x="567" y="6160"/>
                    <a:pt x="900" y="6566"/>
                  </a:cubicBezTo>
                  <a:cubicBezTo>
                    <a:pt x="1205" y="6986"/>
                    <a:pt x="1597" y="7349"/>
                    <a:pt x="2075" y="7625"/>
                  </a:cubicBezTo>
                  <a:cubicBezTo>
                    <a:pt x="2539" y="7915"/>
                    <a:pt x="3047" y="8089"/>
                    <a:pt x="3627" y="8161"/>
                  </a:cubicBezTo>
                  <a:cubicBezTo>
                    <a:pt x="3889" y="8202"/>
                    <a:pt x="4141" y="8220"/>
                    <a:pt x="4392" y="8220"/>
                  </a:cubicBezTo>
                  <a:cubicBezTo>
                    <a:pt x="4586" y="8220"/>
                    <a:pt x="4780" y="8209"/>
                    <a:pt x="4976" y="8190"/>
                  </a:cubicBezTo>
                  <a:cubicBezTo>
                    <a:pt x="5397" y="8118"/>
                    <a:pt x="5789" y="8002"/>
                    <a:pt x="6166" y="7842"/>
                  </a:cubicBezTo>
                  <a:cubicBezTo>
                    <a:pt x="6267" y="7799"/>
                    <a:pt x="6354" y="7726"/>
                    <a:pt x="6441" y="7639"/>
                  </a:cubicBezTo>
                  <a:cubicBezTo>
                    <a:pt x="6528" y="7552"/>
                    <a:pt x="6586" y="7422"/>
                    <a:pt x="6601" y="7276"/>
                  </a:cubicBezTo>
                  <a:lnTo>
                    <a:pt x="6949" y="4883"/>
                  </a:lnTo>
                  <a:cubicBezTo>
                    <a:pt x="6963" y="4680"/>
                    <a:pt x="6934" y="4506"/>
                    <a:pt x="6818" y="4361"/>
                  </a:cubicBezTo>
                  <a:cubicBezTo>
                    <a:pt x="6717" y="4201"/>
                    <a:pt x="6572" y="4129"/>
                    <a:pt x="6369" y="4085"/>
                  </a:cubicBezTo>
                  <a:lnTo>
                    <a:pt x="4512" y="3839"/>
                  </a:lnTo>
                  <a:cubicBezTo>
                    <a:pt x="4474" y="3833"/>
                    <a:pt x="4435" y="3830"/>
                    <a:pt x="4397" y="3830"/>
                  </a:cubicBezTo>
                  <a:cubicBezTo>
                    <a:pt x="4248" y="3830"/>
                    <a:pt x="4105" y="3874"/>
                    <a:pt x="3990" y="3955"/>
                  </a:cubicBezTo>
                  <a:cubicBezTo>
                    <a:pt x="3830" y="4071"/>
                    <a:pt x="3758" y="4216"/>
                    <a:pt x="3714" y="4419"/>
                  </a:cubicBezTo>
                  <a:cubicBezTo>
                    <a:pt x="3685" y="4608"/>
                    <a:pt x="3743" y="4782"/>
                    <a:pt x="3845" y="4927"/>
                  </a:cubicBezTo>
                  <a:cubicBezTo>
                    <a:pt x="3975" y="5072"/>
                    <a:pt x="4120" y="5144"/>
                    <a:pt x="4324" y="5173"/>
                  </a:cubicBezTo>
                  <a:lnTo>
                    <a:pt x="5386" y="5334"/>
                  </a:lnTo>
                  <a:lnTo>
                    <a:pt x="5386" y="5334"/>
                  </a:lnTo>
                  <a:lnTo>
                    <a:pt x="5178" y="6782"/>
                  </a:lnTo>
                  <a:lnTo>
                    <a:pt x="5178" y="6782"/>
                  </a:lnTo>
                  <a:cubicBezTo>
                    <a:pt x="5010" y="6822"/>
                    <a:pt x="4814" y="6841"/>
                    <a:pt x="4599" y="6841"/>
                  </a:cubicBezTo>
                  <a:cubicBezTo>
                    <a:pt x="4309" y="6841"/>
                    <a:pt x="4048" y="6841"/>
                    <a:pt x="3830" y="6812"/>
                  </a:cubicBezTo>
                  <a:cubicBezTo>
                    <a:pt x="3337" y="6740"/>
                    <a:pt x="2902" y="6551"/>
                    <a:pt x="2539" y="6247"/>
                  </a:cubicBezTo>
                  <a:cubicBezTo>
                    <a:pt x="2177" y="5942"/>
                    <a:pt x="1901" y="5550"/>
                    <a:pt x="1727" y="5115"/>
                  </a:cubicBezTo>
                  <a:cubicBezTo>
                    <a:pt x="1539" y="4680"/>
                    <a:pt x="1495" y="4216"/>
                    <a:pt x="1568" y="3723"/>
                  </a:cubicBezTo>
                  <a:cubicBezTo>
                    <a:pt x="1640" y="3230"/>
                    <a:pt x="1814" y="2794"/>
                    <a:pt x="2104" y="2417"/>
                  </a:cubicBezTo>
                  <a:cubicBezTo>
                    <a:pt x="2394" y="2040"/>
                    <a:pt x="2757" y="1750"/>
                    <a:pt x="3192" y="1561"/>
                  </a:cubicBezTo>
                  <a:cubicBezTo>
                    <a:pt x="3525" y="1433"/>
                    <a:pt x="3865" y="1360"/>
                    <a:pt x="4220" y="1360"/>
                  </a:cubicBezTo>
                  <a:cubicBezTo>
                    <a:pt x="4344" y="1360"/>
                    <a:pt x="4471" y="1369"/>
                    <a:pt x="4599" y="1387"/>
                  </a:cubicBezTo>
                  <a:cubicBezTo>
                    <a:pt x="4831" y="1416"/>
                    <a:pt x="5049" y="1474"/>
                    <a:pt x="5252" y="1547"/>
                  </a:cubicBezTo>
                  <a:cubicBezTo>
                    <a:pt x="5440" y="1620"/>
                    <a:pt x="5629" y="1707"/>
                    <a:pt x="5803" y="1823"/>
                  </a:cubicBezTo>
                  <a:cubicBezTo>
                    <a:pt x="5861" y="1852"/>
                    <a:pt x="5934" y="1895"/>
                    <a:pt x="5992" y="1910"/>
                  </a:cubicBezTo>
                  <a:cubicBezTo>
                    <a:pt x="6050" y="1953"/>
                    <a:pt x="6122" y="1968"/>
                    <a:pt x="6166" y="1968"/>
                  </a:cubicBezTo>
                  <a:cubicBezTo>
                    <a:pt x="6203" y="1973"/>
                    <a:pt x="6239" y="1976"/>
                    <a:pt x="6273" y="1976"/>
                  </a:cubicBezTo>
                  <a:cubicBezTo>
                    <a:pt x="6416" y="1976"/>
                    <a:pt x="6542" y="1928"/>
                    <a:pt x="6659" y="1823"/>
                  </a:cubicBezTo>
                  <a:cubicBezTo>
                    <a:pt x="6804" y="1692"/>
                    <a:pt x="6891" y="1547"/>
                    <a:pt x="6920" y="1373"/>
                  </a:cubicBezTo>
                  <a:cubicBezTo>
                    <a:pt x="6934" y="1257"/>
                    <a:pt x="6920" y="1155"/>
                    <a:pt x="6876" y="1039"/>
                  </a:cubicBezTo>
                  <a:cubicBezTo>
                    <a:pt x="6847" y="938"/>
                    <a:pt x="6775" y="836"/>
                    <a:pt x="6659" y="764"/>
                  </a:cubicBezTo>
                  <a:cubicBezTo>
                    <a:pt x="6412" y="575"/>
                    <a:pt x="6122" y="430"/>
                    <a:pt x="5789" y="300"/>
                  </a:cubicBezTo>
                  <a:cubicBezTo>
                    <a:pt x="5455" y="169"/>
                    <a:pt x="5121" y="96"/>
                    <a:pt x="4773" y="38"/>
                  </a:cubicBezTo>
                  <a:cubicBezTo>
                    <a:pt x="4571" y="13"/>
                    <a:pt x="4372" y="0"/>
                    <a:pt x="417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51" name="Shape 651"/>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52" name="Shape 652"/>
        <p:cNvGrpSpPr/>
        <p:nvPr/>
      </p:nvGrpSpPr>
      <p:grpSpPr>
        <a:xfrm>
          <a:off x="0" y="0"/>
          <a:ext cx="0" cy="0"/>
          <a:chOff x="0" y="0"/>
          <a:chExt cx="0" cy="0"/>
        </a:xfrm>
      </p:grpSpPr>
      <p:sp>
        <p:nvSpPr>
          <p:cNvPr id="653" name="Google Shape;653;p2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9" name="Shape 69"/>
        <p:cNvGrpSpPr/>
        <p:nvPr/>
      </p:nvGrpSpPr>
      <p:grpSpPr>
        <a:xfrm>
          <a:off x="0" y="0"/>
          <a:ext cx="0" cy="0"/>
          <a:chOff x="0" y="0"/>
          <a:chExt cx="0" cy="0"/>
        </a:xfrm>
      </p:grpSpPr>
      <p:sp>
        <p:nvSpPr>
          <p:cNvPr id="70" name="Google Shape;7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1" name="Google Shape;71;p4"/>
          <p:cNvSpPr txBox="1"/>
          <p:nvPr>
            <p:ph idx="1" type="body"/>
          </p:nvPr>
        </p:nvSpPr>
        <p:spPr>
          <a:xfrm>
            <a:off x="720000" y="1152475"/>
            <a:ext cx="7704000" cy="29733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Char char="●"/>
              <a:defRPr sz="1400"/>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grpSp>
        <p:nvGrpSpPr>
          <p:cNvPr id="72" name="Google Shape;72;p4"/>
          <p:cNvGrpSpPr/>
          <p:nvPr/>
        </p:nvGrpSpPr>
        <p:grpSpPr>
          <a:xfrm rot="-1611584">
            <a:off x="8304434" y="3790229"/>
            <a:ext cx="981258" cy="1444850"/>
            <a:chOff x="3922000" y="2234050"/>
            <a:chExt cx="981275" cy="1444875"/>
          </a:xfrm>
        </p:grpSpPr>
        <p:sp>
          <p:nvSpPr>
            <p:cNvPr id="73" name="Google Shape;73;p4"/>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4"/>
          <p:cNvGrpSpPr/>
          <p:nvPr/>
        </p:nvGrpSpPr>
        <p:grpSpPr>
          <a:xfrm flipH="1" rot="709740">
            <a:off x="7259798" y="4372648"/>
            <a:ext cx="940696" cy="1056617"/>
            <a:chOff x="1603825" y="2277075"/>
            <a:chExt cx="1062450" cy="1193375"/>
          </a:xfrm>
        </p:grpSpPr>
        <p:sp>
          <p:nvSpPr>
            <p:cNvPr id="76" name="Google Shape;76;p4"/>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4"/>
          <p:cNvGrpSpPr/>
          <p:nvPr/>
        </p:nvGrpSpPr>
        <p:grpSpPr>
          <a:xfrm rot="9066473">
            <a:off x="-181832" y="-323621"/>
            <a:ext cx="668053" cy="1401960"/>
            <a:chOff x="3912125" y="621725"/>
            <a:chExt cx="668000" cy="1401850"/>
          </a:xfrm>
        </p:grpSpPr>
        <p:sp>
          <p:nvSpPr>
            <p:cNvPr id="79" name="Google Shape;79;p4"/>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1" name="Shape 81"/>
        <p:cNvGrpSpPr/>
        <p:nvPr/>
      </p:nvGrpSpPr>
      <p:grpSpPr>
        <a:xfrm>
          <a:off x="0" y="0"/>
          <a:ext cx="0" cy="0"/>
          <a:chOff x="0" y="0"/>
          <a:chExt cx="0" cy="0"/>
        </a:xfrm>
      </p:grpSpPr>
      <p:sp>
        <p:nvSpPr>
          <p:cNvPr id="82" name="Google Shape;82;p5"/>
          <p:cNvSpPr txBox="1"/>
          <p:nvPr>
            <p:ph idx="1" type="subTitle"/>
          </p:nvPr>
        </p:nvSpPr>
        <p:spPr>
          <a:xfrm>
            <a:off x="4700000" y="2876550"/>
            <a:ext cx="3426600" cy="411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400"/>
              <a:buFont typeface="Bebas Neue"/>
              <a:buNone/>
              <a:defRPr b="1" sz="2300">
                <a:latin typeface="Hammersmith One"/>
                <a:ea typeface="Hammersmith One"/>
                <a:cs typeface="Hammersmith One"/>
                <a:sym typeface="Hammersmith On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3" name="Google Shape;83;p5"/>
          <p:cNvSpPr txBox="1"/>
          <p:nvPr>
            <p:ph idx="2" type="subTitle"/>
          </p:nvPr>
        </p:nvSpPr>
        <p:spPr>
          <a:xfrm>
            <a:off x="4700000" y="1549125"/>
            <a:ext cx="3426600" cy="41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300">
                <a:latin typeface="Hammersmith One"/>
                <a:ea typeface="Hammersmith One"/>
                <a:cs typeface="Hammersmith One"/>
                <a:sym typeface="Hammersmith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4" name="Google Shape;84;p5"/>
          <p:cNvSpPr txBox="1"/>
          <p:nvPr>
            <p:ph idx="3" type="subTitle"/>
          </p:nvPr>
        </p:nvSpPr>
        <p:spPr>
          <a:xfrm>
            <a:off x="4577532" y="3332575"/>
            <a:ext cx="34266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85" name="Google Shape;85;p5"/>
          <p:cNvSpPr txBox="1"/>
          <p:nvPr>
            <p:ph idx="4" type="subTitle"/>
          </p:nvPr>
        </p:nvSpPr>
        <p:spPr>
          <a:xfrm>
            <a:off x="4577532" y="2005150"/>
            <a:ext cx="34266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86" name="Google Shape;86;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87" name="Google Shape;87;p5"/>
          <p:cNvGrpSpPr/>
          <p:nvPr/>
        </p:nvGrpSpPr>
        <p:grpSpPr>
          <a:xfrm rot="-1611584">
            <a:off x="8339834" y="3327354"/>
            <a:ext cx="981258" cy="1444850"/>
            <a:chOff x="3922000" y="2234050"/>
            <a:chExt cx="981275" cy="1444875"/>
          </a:xfrm>
        </p:grpSpPr>
        <p:sp>
          <p:nvSpPr>
            <p:cNvPr id="88" name="Google Shape;88;p5"/>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 name="Google Shape;90;p5"/>
          <p:cNvGrpSpPr/>
          <p:nvPr/>
        </p:nvGrpSpPr>
        <p:grpSpPr>
          <a:xfrm flipH="1" rot="709740">
            <a:off x="7303473" y="4093173"/>
            <a:ext cx="940696" cy="1056617"/>
            <a:chOff x="1603825" y="2277075"/>
            <a:chExt cx="1062450" cy="1193375"/>
          </a:xfrm>
        </p:grpSpPr>
        <p:sp>
          <p:nvSpPr>
            <p:cNvPr id="91" name="Google Shape;91;p5"/>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 name="Google Shape;93;p5"/>
          <p:cNvGrpSpPr/>
          <p:nvPr/>
        </p:nvGrpSpPr>
        <p:grpSpPr>
          <a:xfrm rot="9066473">
            <a:off x="534318" y="-552671"/>
            <a:ext cx="668053" cy="1401960"/>
            <a:chOff x="3912125" y="621725"/>
            <a:chExt cx="668000" cy="1401850"/>
          </a:xfrm>
        </p:grpSpPr>
        <p:sp>
          <p:nvSpPr>
            <p:cNvPr id="94" name="Google Shape;94;p5"/>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6" name="Shape 96"/>
        <p:cNvGrpSpPr/>
        <p:nvPr/>
      </p:nvGrpSpPr>
      <p:grpSpPr>
        <a:xfrm>
          <a:off x="0" y="0"/>
          <a:ext cx="0" cy="0"/>
          <a:chOff x="0" y="0"/>
          <a:chExt cx="0" cy="0"/>
        </a:xfrm>
      </p:grpSpPr>
      <p:sp>
        <p:nvSpPr>
          <p:cNvPr id="97" name="Google Shape;9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98" name="Google Shape;98;p6"/>
          <p:cNvGrpSpPr/>
          <p:nvPr/>
        </p:nvGrpSpPr>
        <p:grpSpPr>
          <a:xfrm rot="8697874">
            <a:off x="-38671" y="-191778"/>
            <a:ext cx="804944" cy="1182558"/>
            <a:chOff x="9601332" y="3570186"/>
            <a:chExt cx="1128185" cy="1562191"/>
          </a:xfrm>
        </p:grpSpPr>
        <p:sp>
          <p:nvSpPr>
            <p:cNvPr id="99" name="Google Shape;99;p6"/>
            <p:cNvSpPr/>
            <p:nvPr/>
          </p:nvSpPr>
          <p:spPr>
            <a:xfrm rot="-899960">
              <a:off x="10002034" y="3586793"/>
              <a:ext cx="201844" cy="558383"/>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rot="-899960">
              <a:off x="9759439" y="3909956"/>
              <a:ext cx="274392" cy="495360"/>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rot="-899960">
              <a:off x="10199377" y="3832251"/>
              <a:ext cx="361114" cy="404613"/>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899960">
              <a:off x="10219163" y="4229867"/>
              <a:ext cx="449487" cy="32536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rot="-899960">
              <a:off x="10254037" y="4547105"/>
              <a:ext cx="451162" cy="247318"/>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rot="-899960">
              <a:off x="9656633" y="4198434"/>
              <a:ext cx="356114" cy="474236"/>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rot="-899960">
              <a:off x="9707214" y="4612038"/>
              <a:ext cx="308591" cy="314416"/>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rot="-899960">
              <a:off x="9774757" y="3937821"/>
              <a:ext cx="723853" cy="1119967"/>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 name="Google Shape;107;p6"/>
          <p:cNvGrpSpPr/>
          <p:nvPr/>
        </p:nvGrpSpPr>
        <p:grpSpPr>
          <a:xfrm rot="-1506053">
            <a:off x="-146722" y="3868384"/>
            <a:ext cx="1021051" cy="1629906"/>
            <a:chOff x="8529317" y="3813271"/>
            <a:chExt cx="934909" cy="1492397"/>
          </a:xfrm>
        </p:grpSpPr>
        <p:sp>
          <p:nvSpPr>
            <p:cNvPr id="108" name="Google Shape;108;p6"/>
            <p:cNvSpPr/>
            <p:nvPr/>
          </p:nvSpPr>
          <p:spPr>
            <a:xfrm rot="-899960">
              <a:off x="8662782" y="3880642"/>
              <a:ext cx="667980" cy="1119317"/>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rot="-899960">
              <a:off x="8857578" y="4064306"/>
              <a:ext cx="407813" cy="1209189"/>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 name="Google Shape;110;p6"/>
          <p:cNvGrpSpPr/>
          <p:nvPr/>
        </p:nvGrpSpPr>
        <p:grpSpPr>
          <a:xfrm rot="-6599768">
            <a:off x="8072505" y="-355468"/>
            <a:ext cx="1295395" cy="1509938"/>
            <a:chOff x="6332867" y="4307670"/>
            <a:chExt cx="1325460" cy="1544983"/>
          </a:xfrm>
        </p:grpSpPr>
        <p:sp>
          <p:nvSpPr>
            <p:cNvPr id="111" name="Google Shape;111;p6"/>
            <p:cNvSpPr/>
            <p:nvPr/>
          </p:nvSpPr>
          <p:spPr>
            <a:xfrm rot="-899960">
              <a:off x="6463938" y="4425628"/>
              <a:ext cx="1063318" cy="1152866"/>
            </a:xfrm>
            <a:custGeom>
              <a:rect b="b" l="l" r="r" t="t"/>
              <a:pathLst>
                <a:path extrusionOk="0" h="46116" w="42534">
                  <a:moveTo>
                    <a:pt x="19466" y="1"/>
                  </a:moveTo>
                  <a:cubicBezTo>
                    <a:pt x="17331" y="1"/>
                    <a:pt x="15514" y="2890"/>
                    <a:pt x="16156" y="8991"/>
                  </a:cubicBezTo>
                  <a:cubicBezTo>
                    <a:pt x="14254" y="4366"/>
                    <a:pt x="12170" y="2486"/>
                    <a:pt x="10570" y="2486"/>
                  </a:cubicBezTo>
                  <a:cubicBezTo>
                    <a:pt x="7427" y="2486"/>
                    <a:pt x="6150" y="9740"/>
                    <a:pt x="11786" y="17697"/>
                  </a:cubicBezTo>
                  <a:cubicBezTo>
                    <a:pt x="10636" y="16102"/>
                    <a:pt x="8702" y="14888"/>
                    <a:pt x="7051" y="14888"/>
                  </a:cubicBezTo>
                  <a:cubicBezTo>
                    <a:pt x="5733" y="14888"/>
                    <a:pt x="4595" y="15661"/>
                    <a:pt x="4181" y="17630"/>
                  </a:cubicBezTo>
                  <a:cubicBezTo>
                    <a:pt x="3780" y="22301"/>
                    <a:pt x="6549" y="26370"/>
                    <a:pt x="9685" y="29973"/>
                  </a:cubicBezTo>
                  <a:cubicBezTo>
                    <a:pt x="8309" y="28427"/>
                    <a:pt x="6009" y="27440"/>
                    <a:pt x="4056" y="27440"/>
                  </a:cubicBezTo>
                  <a:cubicBezTo>
                    <a:pt x="1796" y="27440"/>
                    <a:pt x="1" y="28763"/>
                    <a:pt x="645" y="32074"/>
                  </a:cubicBezTo>
                  <a:cubicBezTo>
                    <a:pt x="2766" y="40250"/>
                    <a:pt x="11306" y="46115"/>
                    <a:pt x="20290" y="46115"/>
                  </a:cubicBezTo>
                  <a:cubicBezTo>
                    <a:pt x="22045" y="46115"/>
                    <a:pt x="23818" y="45891"/>
                    <a:pt x="25563" y="45417"/>
                  </a:cubicBezTo>
                  <a:cubicBezTo>
                    <a:pt x="42533" y="40830"/>
                    <a:pt x="42325" y="21360"/>
                    <a:pt x="36951" y="21360"/>
                  </a:cubicBezTo>
                  <a:cubicBezTo>
                    <a:pt x="35565" y="21360"/>
                    <a:pt x="33835" y="22656"/>
                    <a:pt x="31967" y="25836"/>
                  </a:cubicBezTo>
                  <a:cubicBezTo>
                    <a:pt x="33702" y="20866"/>
                    <a:pt x="34636" y="13294"/>
                    <a:pt x="32034" y="9992"/>
                  </a:cubicBezTo>
                  <a:cubicBezTo>
                    <a:pt x="31147" y="8858"/>
                    <a:pt x="30219" y="8392"/>
                    <a:pt x="29330" y="8392"/>
                  </a:cubicBezTo>
                  <a:cubicBezTo>
                    <a:pt x="27212" y="8392"/>
                    <a:pt x="25316" y="11043"/>
                    <a:pt x="24729" y="13628"/>
                  </a:cubicBezTo>
                  <a:cubicBezTo>
                    <a:pt x="25479" y="4773"/>
                    <a:pt x="22210" y="1"/>
                    <a:pt x="194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6"/>
            <p:cNvSpPr/>
            <p:nvPr/>
          </p:nvSpPr>
          <p:spPr>
            <a:xfrm rot="-899960">
              <a:off x="6787378" y="4685756"/>
              <a:ext cx="586257" cy="1109942"/>
            </a:xfrm>
            <a:custGeom>
              <a:rect b="b" l="l" r="r" t="t"/>
              <a:pathLst>
                <a:path extrusionOk="0" h="44399" w="23451">
                  <a:moveTo>
                    <a:pt x="11175" y="0"/>
                  </a:moveTo>
                  <a:cubicBezTo>
                    <a:pt x="11009" y="0"/>
                    <a:pt x="10875" y="167"/>
                    <a:pt x="10875" y="300"/>
                  </a:cubicBezTo>
                  <a:cubicBezTo>
                    <a:pt x="11042" y="2869"/>
                    <a:pt x="10508" y="5437"/>
                    <a:pt x="9441" y="7739"/>
                  </a:cubicBezTo>
                  <a:cubicBezTo>
                    <a:pt x="8807" y="6138"/>
                    <a:pt x="8140" y="4603"/>
                    <a:pt x="7473" y="3069"/>
                  </a:cubicBezTo>
                  <a:cubicBezTo>
                    <a:pt x="7395" y="2940"/>
                    <a:pt x="7278" y="2891"/>
                    <a:pt x="7151" y="2891"/>
                  </a:cubicBezTo>
                  <a:cubicBezTo>
                    <a:pt x="7114" y="2891"/>
                    <a:pt x="7077" y="2895"/>
                    <a:pt x="7039" y="2902"/>
                  </a:cubicBezTo>
                  <a:cubicBezTo>
                    <a:pt x="6872" y="2969"/>
                    <a:pt x="6839" y="3136"/>
                    <a:pt x="6872" y="3302"/>
                  </a:cubicBezTo>
                  <a:cubicBezTo>
                    <a:pt x="8474" y="6772"/>
                    <a:pt x="9841" y="10374"/>
                    <a:pt x="10975" y="13977"/>
                  </a:cubicBezTo>
                  <a:lnTo>
                    <a:pt x="10942" y="13977"/>
                  </a:lnTo>
                  <a:cubicBezTo>
                    <a:pt x="10319" y="14073"/>
                    <a:pt x="9689" y="14120"/>
                    <a:pt x="9060" y="14120"/>
                  </a:cubicBezTo>
                  <a:cubicBezTo>
                    <a:pt x="5980" y="14120"/>
                    <a:pt x="2900" y="12991"/>
                    <a:pt x="601" y="10941"/>
                  </a:cubicBezTo>
                  <a:cubicBezTo>
                    <a:pt x="548" y="10888"/>
                    <a:pt x="484" y="10867"/>
                    <a:pt x="418" y="10867"/>
                  </a:cubicBezTo>
                  <a:cubicBezTo>
                    <a:pt x="318" y="10867"/>
                    <a:pt x="214" y="10915"/>
                    <a:pt x="134" y="10975"/>
                  </a:cubicBezTo>
                  <a:cubicBezTo>
                    <a:pt x="1" y="11108"/>
                    <a:pt x="34" y="11308"/>
                    <a:pt x="168" y="11442"/>
                  </a:cubicBezTo>
                  <a:cubicBezTo>
                    <a:pt x="2069" y="13143"/>
                    <a:pt x="4504" y="14244"/>
                    <a:pt x="7006" y="14611"/>
                  </a:cubicBezTo>
                  <a:cubicBezTo>
                    <a:pt x="7673" y="14711"/>
                    <a:pt x="8348" y="14761"/>
                    <a:pt x="9024" y="14761"/>
                  </a:cubicBezTo>
                  <a:cubicBezTo>
                    <a:pt x="9699" y="14761"/>
                    <a:pt x="10375" y="14711"/>
                    <a:pt x="11042" y="14611"/>
                  </a:cubicBezTo>
                  <a:cubicBezTo>
                    <a:pt x="11109" y="14611"/>
                    <a:pt x="11142" y="14577"/>
                    <a:pt x="11175" y="14577"/>
                  </a:cubicBezTo>
                  <a:cubicBezTo>
                    <a:pt x="12343" y="18313"/>
                    <a:pt x="13310" y="22149"/>
                    <a:pt x="13977" y="26085"/>
                  </a:cubicBezTo>
                  <a:cubicBezTo>
                    <a:pt x="13525" y="26124"/>
                    <a:pt x="13071" y="26143"/>
                    <a:pt x="12617" y="26143"/>
                  </a:cubicBezTo>
                  <a:cubicBezTo>
                    <a:pt x="9124" y="26143"/>
                    <a:pt x="5637" y="25020"/>
                    <a:pt x="2803" y="22983"/>
                  </a:cubicBezTo>
                  <a:cubicBezTo>
                    <a:pt x="2751" y="22957"/>
                    <a:pt x="2689" y="22941"/>
                    <a:pt x="2627" y="22941"/>
                  </a:cubicBezTo>
                  <a:cubicBezTo>
                    <a:pt x="2529" y="22941"/>
                    <a:pt x="2430" y="22981"/>
                    <a:pt x="2369" y="23083"/>
                  </a:cubicBezTo>
                  <a:cubicBezTo>
                    <a:pt x="2302" y="23217"/>
                    <a:pt x="2302" y="23417"/>
                    <a:pt x="2469" y="23484"/>
                  </a:cubicBezTo>
                  <a:cubicBezTo>
                    <a:pt x="4671" y="25085"/>
                    <a:pt x="7306" y="26119"/>
                    <a:pt x="9975" y="26552"/>
                  </a:cubicBezTo>
                  <a:cubicBezTo>
                    <a:pt x="10905" y="26692"/>
                    <a:pt x="11851" y="26750"/>
                    <a:pt x="12792" y="26750"/>
                  </a:cubicBezTo>
                  <a:cubicBezTo>
                    <a:pt x="13200" y="26750"/>
                    <a:pt x="13607" y="26739"/>
                    <a:pt x="14011" y="26719"/>
                  </a:cubicBezTo>
                  <a:lnTo>
                    <a:pt x="14044" y="26719"/>
                  </a:lnTo>
                  <a:cubicBezTo>
                    <a:pt x="15045" y="32457"/>
                    <a:pt x="15545" y="38294"/>
                    <a:pt x="15479" y="44098"/>
                  </a:cubicBezTo>
                  <a:cubicBezTo>
                    <a:pt x="15479" y="44265"/>
                    <a:pt x="15612" y="44399"/>
                    <a:pt x="15712" y="44399"/>
                  </a:cubicBezTo>
                  <a:lnTo>
                    <a:pt x="15779" y="44399"/>
                  </a:lnTo>
                  <a:cubicBezTo>
                    <a:pt x="15946" y="44399"/>
                    <a:pt x="16112" y="44265"/>
                    <a:pt x="16112" y="44098"/>
                  </a:cubicBezTo>
                  <a:cubicBezTo>
                    <a:pt x="16146" y="38961"/>
                    <a:pt x="15779" y="33891"/>
                    <a:pt x="15012" y="28787"/>
                  </a:cubicBezTo>
                  <a:cubicBezTo>
                    <a:pt x="18381" y="27653"/>
                    <a:pt x="21349" y="25452"/>
                    <a:pt x="23384" y="22583"/>
                  </a:cubicBezTo>
                  <a:cubicBezTo>
                    <a:pt x="23451" y="22416"/>
                    <a:pt x="23384" y="22216"/>
                    <a:pt x="23284" y="22116"/>
                  </a:cubicBezTo>
                  <a:cubicBezTo>
                    <a:pt x="23232" y="22090"/>
                    <a:pt x="23171" y="22074"/>
                    <a:pt x="23109" y="22074"/>
                  </a:cubicBezTo>
                  <a:cubicBezTo>
                    <a:pt x="23011" y="22074"/>
                    <a:pt x="22912" y="22114"/>
                    <a:pt x="22850" y="22216"/>
                  </a:cubicBezTo>
                  <a:cubicBezTo>
                    <a:pt x="20882" y="24951"/>
                    <a:pt x="18114" y="27053"/>
                    <a:pt x="14878" y="28187"/>
                  </a:cubicBezTo>
                  <a:cubicBezTo>
                    <a:pt x="14344" y="24684"/>
                    <a:pt x="13611" y="21215"/>
                    <a:pt x="12677" y="17779"/>
                  </a:cubicBezTo>
                  <a:cubicBezTo>
                    <a:pt x="14678" y="15411"/>
                    <a:pt x="16112" y="12576"/>
                    <a:pt x="16846" y="9607"/>
                  </a:cubicBezTo>
                  <a:cubicBezTo>
                    <a:pt x="16880" y="9440"/>
                    <a:pt x="16813" y="9273"/>
                    <a:pt x="16646" y="9240"/>
                  </a:cubicBezTo>
                  <a:cubicBezTo>
                    <a:pt x="16618" y="9234"/>
                    <a:pt x="16590" y="9232"/>
                    <a:pt x="16563" y="9232"/>
                  </a:cubicBezTo>
                  <a:cubicBezTo>
                    <a:pt x="16427" y="9232"/>
                    <a:pt x="16307" y="9301"/>
                    <a:pt x="16279" y="9440"/>
                  </a:cubicBezTo>
                  <a:cubicBezTo>
                    <a:pt x="15612" y="12209"/>
                    <a:pt x="14278" y="14844"/>
                    <a:pt x="12510" y="17046"/>
                  </a:cubicBezTo>
                  <a:cubicBezTo>
                    <a:pt x="11709" y="14177"/>
                    <a:pt x="10775" y="11275"/>
                    <a:pt x="9708" y="8506"/>
                  </a:cubicBezTo>
                  <a:lnTo>
                    <a:pt x="9774" y="8439"/>
                  </a:lnTo>
                  <a:cubicBezTo>
                    <a:pt x="11109" y="5938"/>
                    <a:pt x="11676" y="3102"/>
                    <a:pt x="11509" y="267"/>
                  </a:cubicBezTo>
                  <a:cubicBezTo>
                    <a:pt x="11509" y="100"/>
                    <a:pt x="11342" y="0"/>
                    <a:pt x="111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3" name="Shape 113"/>
        <p:cNvGrpSpPr/>
        <p:nvPr/>
      </p:nvGrpSpPr>
      <p:grpSpPr>
        <a:xfrm>
          <a:off x="0" y="0"/>
          <a:ext cx="0" cy="0"/>
          <a:chOff x="0" y="0"/>
          <a:chExt cx="0" cy="0"/>
        </a:xfrm>
      </p:grpSpPr>
      <p:sp>
        <p:nvSpPr>
          <p:cNvPr id="114" name="Google Shape;114;p7"/>
          <p:cNvSpPr txBox="1"/>
          <p:nvPr>
            <p:ph type="title"/>
          </p:nvPr>
        </p:nvSpPr>
        <p:spPr>
          <a:xfrm>
            <a:off x="693800" y="1794600"/>
            <a:ext cx="3724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5" name="Google Shape;115;p7"/>
          <p:cNvSpPr txBox="1"/>
          <p:nvPr>
            <p:ph idx="1" type="body"/>
          </p:nvPr>
        </p:nvSpPr>
        <p:spPr>
          <a:xfrm>
            <a:off x="693932" y="2522725"/>
            <a:ext cx="3724500" cy="826200"/>
          </a:xfrm>
          <a:prstGeom prst="rect">
            <a:avLst/>
          </a:prstGeom>
        </p:spPr>
        <p:txBody>
          <a:bodyPr anchorCtr="0" anchor="t" bIns="91425" lIns="91425" spcFirstLastPara="1" rIns="91425" wrap="square" tIns="91425">
            <a:noAutofit/>
          </a:bodyPr>
          <a:lstStyle>
            <a:lvl1pPr indent="-292100" lvl="0" marL="457200" rtl="0" algn="r">
              <a:spcBef>
                <a:spcPts val="0"/>
              </a:spcBef>
              <a:spcAft>
                <a:spcPts val="0"/>
              </a:spcAft>
              <a:buSzPts val="1000"/>
              <a:buChar char="●"/>
              <a:defRPr sz="1400">
                <a:solidFill>
                  <a:srgbClr val="434343"/>
                </a:solidFill>
              </a:defRPr>
            </a:lvl1pPr>
            <a:lvl2pPr indent="-317500" lvl="1" marL="914400" rtl="0">
              <a:lnSpc>
                <a:spcPct val="115000"/>
              </a:lnSpc>
              <a:spcBef>
                <a:spcPts val="0"/>
              </a:spcBef>
              <a:spcAft>
                <a:spcPts val="0"/>
              </a:spcAft>
              <a:buSzPts val="1400"/>
              <a:buChar char="○"/>
              <a:defRPr>
                <a:solidFill>
                  <a:srgbClr val="434343"/>
                </a:solidFill>
              </a:defRPr>
            </a:lvl2pPr>
            <a:lvl3pPr indent="-317500" lvl="2" marL="1371600" rtl="0">
              <a:lnSpc>
                <a:spcPct val="115000"/>
              </a:lnSpc>
              <a:spcBef>
                <a:spcPts val="0"/>
              </a:spcBef>
              <a:spcAft>
                <a:spcPts val="0"/>
              </a:spcAft>
              <a:buSzPts val="1400"/>
              <a:buChar char="■"/>
              <a:defRPr>
                <a:solidFill>
                  <a:srgbClr val="434343"/>
                </a:solidFill>
              </a:defRPr>
            </a:lvl3pPr>
            <a:lvl4pPr indent="-317500" lvl="3" marL="1828800" rtl="0">
              <a:lnSpc>
                <a:spcPct val="115000"/>
              </a:lnSpc>
              <a:spcBef>
                <a:spcPts val="0"/>
              </a:spcBef>
              <a:spcAft>
                <a:spcPts val="0"/>
              </a:spcAft>
              <a:buSzPts val="1400"/>
              <a:buChar char="●"/>
              <a:defRPr>
                <a:solidFill>
                  <a:srgbClr val="434343"/>
                </a:solidFill>
              </a:defRPr>
            </a:lvl4pPr>
            <a:lvl5pPr indent="-317500" lvl="4" marL="2286000" rtl="0">
              <a:lnSpc>
                <a:spcPct val="115000"/>
              </a:lnSpc>
              <a:spcBef>
                <a:spcPts val="0"/>
              </a:spcBef>
              <a:spcAft>
                <a:spcPts val="0"/>
              </a:spcAft>
              <a:buSzPts val="1400"/>
              <a:buChar char="○"/>
              <a:defRPr>
                <a:solidFill>
                  <a:srgbClr val="434343"/>
                </a:solidFill>
              </a:defRPr>
            </a:lvl5pPr>
            <a:lvl6pPr indent="-317500" lvl="5" marL="2743200" rtl="0">
              <a:lnSpc>
                <a:spcPct val="115000"/>
              </a:lnSpc>
              <a:spcBef>
                <a:spcPts val="0"/>
              </a:spcBef>
              <a:spcAft>
                <a:spcPts val="0"/>
              </a:spcAft>
              <a:buSzPts val="1400"/>
              <a:buChar char="■"/>
              <a:defRPr>
                <a:solidFill>
                  <a:srgbClr val="434343"/>
                </a:solidFill>
              </a:defRPr>
            </a:lvl6pPr>
            <a:lvl7pPr indent="-317500" lvl="6" marL="3200400" rtl="0">
              <a:lnSpc>
                <a:spcPct val="115000"/>
              </a:lnSpc>
              <a:spcBef>
                <a:spcPts val="0"/>
              </a:spcBef>
              <a:spcAft>
                <a:spcPts val="0"/>
              </a:spcAft>
              <a:buSzPts val="1400"/>
              <a:buChar char="●"/>
              <a:defRPr>
                <a:solidFill>
                  <a:srgbClr val="434343"/>
                </a:solidFill>
              </a:defRPr>
            </a:lvl7pPr>
            <a:lvl8pPr indent="-317500" lvl="7" marL="3657600" rtl="0">
              <a:lnSpc>
                <a:spcPct val="115000"/>
              </a:lnSpc>
              <a:spcBef>
                <a:spcPts val="0"/>
              </a:spcBef>
              <a:spcAft>
                <a:spcPts val="0"/>
              </a:spcAft>
              <a:buSzPts val="1400"/>
              <a:buChar char="○"/>
              <a:defRPr>
                <a:solidFill>
                  <a:srgbClr val="434343"/>
                </a:solidFill>
              </a:defRPr>
            </a:lvl8pPr>
            <a:lvl9pPr indent="-317500" lvl="8" marL="4114800" rtl="0">
              <a:lnSpc>
                <a:spcPct val="115000"/>
              </a:lnSpc>
              <a:spcBef>
                <a:spcPts val="0"/>
              </a:spcBef>
              <a:spcAft>
                <a:spcPts val="0"/>
              </a:spcAft>
              <a:buSzPts val="1400"/>
              <a:buChar char="■"/>
              <a:defRPr>
                <a:solidFill>
                  <a:srgbClr val="434343"/>
                </a:solidFill>
              </a:defRPr>
            </a:lvl9pPr>
          </a:lstStyle>
          <a:p/>
        </p:txBody>
      </p:sp>
      <p:grpSp>
        <p:nvGrpSpPr>
          <p:cNvPr id="116" name="Google Shape;116;p7"/>
          <p:cNvGrpSpPr/>
          <p:nvPr/>
        </p:nvGrpSpPr>
        <p:grpSpPr>
          <a:xfrm rot="8520626">
            <a:off x="-257053" y="61227"/>
            <a:ext cx="981246" cy="1444833"/>
            <a:chOff x="3922000" y="2234050"/>
            <a:chExt cx="981275" cy="1444875"/>
          </a:xfrm>
        </p:grpSpPr>
        <p:sp>
          <p:nvSpPr>
            <p:cNvPr id="117" name="Google Shape;117;p7"/>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 name="Google Shape;119;p7"/>
          <p:cNvGrpSpPr/>
          <p:nvPr/>
        </p:nvGrpSpPr>
        <p:grpSpPr>
          <a:xfrm flipH="1" rot="9413182">
            <a:off x="920808" y="-322109"/>
            <a:ext cx="940777" cy="1056709"/>
            <a:chOff x="1603825" y="2277075"/>
            <a:chExt cx="1062450" cy="1193375"/>
          </a:xfrm>
        </p:grpSpPr>
        <p:sp>
          <p:nvSpPr>
            <p:cNvPr id="120" name="Google Shape;120;p7"/>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7"/>
          <p:cNvGrpSpPr/>
          <p:nvPr/>
        </p:nvGrpSpPr>
        <p:grpSpPr>
          <a:xfrm flipH="1" rot="-2885086">
            <a:off x="7990251" y="4169319"/>
            <a:ext cx="591248" cy="1451209"/>
            <a:chOff x="2978125" y="596500"/>
            <a:chExt cx="591275" cy="1451275"/>
          </a:xfrm>
        </p:grpSpPr>
        <p:sp>
          <p:nvSpPr>
            <p:cNvPr id="123" name="Google Shape;123;p7"/>
            <p:cNvSpPr/>
            <p:nvPr/>
          </p:nvSpPr>
          <p:spPr>
            <a:xfrm>
              <a:off x="2978125" y="596500"/>
              <a:ext cx="591275" cy="1200000"/>
            </a:xfrm>
            <a:custGeom>
              <a:rect b="b" l="l" r="r" t="t"/>
              <a:pathLst>
                <a:path extrusionOk="0" h="48000" w="23651">
                  <a:moveTo>
                    <a:pt x="10813" y="0"/>
                  </a:moveTo>
                  <a:cubicBezTo>
                    <a:pt x="9297" y="0"/>
                    <a:pt x="7778" y="806"/>
                    <a:pt x="6706" y="1910"/>
                  </a:cubicBezTo>
                  <a:cubicBezTo>
                    <a:pt x="5571" y="3077"/>
                    <a:pt x="4904" y="4645"/>
                    <a:pt x="4337" y="6146"/>
                  </a:cubicBezTo>
                  <a:cubicBezTo>
                    <a:pt x="1535" y="13351"/>
                    <a:pt x="568" y="21090"/>
                    <a:pt x="201" y="28829"/>
                  </a:cubicBezTo>
                  <a:cubicBezTo>
                    <a:pt x="1" y="33332"/>
                    <a:pt x="34" y="38036"/>
                    <a:pt x="2069" y="42039"/>
                  </a:cubicBezTo>
                  <a:cubicBezTo>
                    <a:pt x="3823" y="45379"/>
                    <a:pt x="7389" y="48000"/>
                    <a:pt x="11022" y="48000"/>
                  </a:cubicBezTo>
                  <a:cubicBezTo>
                    <a:pt x="11742" y="48000"/>
                    <a:pt x="12465" y="47897"/>
                    <a:pt x="13177" y="47676"/>
                  </a:cubicBezTo>
                  <a:cubicBezTo>
                    <a:pt x="13259" y="47683"/>
                    <a:pt x="13342" y="47687"/>
                    <a:pt x="13426" y="47687"/>
                  </a:cubicBezTo>
                  <a:cubicBezTo>
                    <a:pt x="14899" y="47687"/>
                    <a:pt x="16544" y="46597"/>
                    <a:pt x="17680" y="45208"/>
                  </a:cubicBezTo>
                  <a:cubicBezTo>
                    <a:pt x="18881" y="43740"/>
                    <a:pt x="19648" y="41905"/>
                    <a:pt x="20249" y="40071"/>
                  </a:cubicBezTo>
                  <a:cubicBezTo>
                    <a:pt x="23251" y="31231"/>
                    <a:pt x="23651" y="21524"/>
                    <a:pt x="21349" y="12484"/>
                  </a:cubicBezTo>
                  <a:cubicBezTo>
                    <a:pt x="20649" y="9682"/>
                    <a:pt x="19681" y="6914"/>
                    <a:pt x="18014" y="4645"/>
                  </a:cubicBezTo>
                  <a:cubicBezTo>
                    <a:pt x="16346" y="2310"/>
                    <a:pt x="13877" y="476"/>
                    <a:pt x="11075" y="9"/>
                  </a:cubicBezTo>
                  <a:cubicBezTo>
                    <a:pt x="10988" y="3"/>
                    <a:pt x="10901" y="0"/>
                    <a:pt x="10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3250825" y="727625"/>
              <a:ext cx="65900" cy="1320150"/>
            </a:xfrm>
            <a:custGeom>
              <a:rect b="b" l="l" r="r" t="t"/>
              <a:pathLst>
                <a:path extrusionOk="0" h="52806" w="2636">
                  <a:moveTo>
                    <a:pt x="301" y="1"/>
                  </a:moveTo>
                  <a:cubicBezTo>
                    <a:pt x="134" y="1"/>
                    <a:pt x="1" y="167"/>
                    <a:pt x="1" y="334"/>
                  </a:cubicBezTo>
                  <a:cubicBezTo>
                    <a:pt x="1768" y="17647"/>
                    <a:pt x="1969" y="35159"/>
                    <a:pt x="634" y="52472"/>
                  </a:cubicBezTo>
                  <a:cubicBezTo>
                    <a:pt x="601" y="52638"/>
                    <a:pt x="734" y="52805"/>
                    <a:pt x="935" y="52805"/>
                  </a:cubicBezTo>
                  <a:cubicBezTo>
                    <a:pt x="1101" y="52805"/>
                    <a:pt x="1235" y="52672"/>
                    <a:pt x="1268" y="52505"/>
                  </a:cubicBezTo>
                  <a:cubicBezTo>
                    <a:pt x="2636" y="35159"/>
                    <a:pt x="2436" y="17613"/>
                    <a:pt x="634" y="301"/>
                  </a:cubicBezTo>
                  <a:cubicBezTo>
                    <a:pt x="634" y="134"/>
                    <a:pt x="468"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7"/>
          <p:cNvGrpSpPr/>
          <p:nvPr/>
        </p:nvGrpSpPr>
        <p:grpSpPr>
          <a:xfrm flipH="1" rot="-1800122">
            <a:off x="8415631" y="3739707"/>
            <a:ext cx="808128" cy="1189926"/>
            <a:chOff x="3922000" y="2234050"/>
            <a:chExt cx="981275" cy="1444875"/>
          </a:xfrm>
        </p:grpSpPr>
        <p:sp>
          <p:nvSpPr>
            <p:cNvPr id="126" name="Google Shape;126;p7"/>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 name="Google Shape;128;p7"/>
          <p:cNvGrpSpPr/>
          <p:nvPr/>
        </p:nvGrpSpPr>
        <p:grpSpPr>
          <a:xfrm flipH="1" rot="2760288">
            <a:off x="596786" y="4162751"/>
            <a:ext cx="668002" cy="1401854"/>
            <a:chOff x="3912125" y="621725"/>
            <a:chExt cx="668000" cy="1401850"/>
          </a:xfrm>
        </p:grpSpPr>
        <p:sp>
          <p:nvSpPr>
            <p:cNvPr id="129" name="Google Shape;129;p7"/>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 name="Google Shape;131;p7"/>
          <p:cNvGrpSpPr/>
          <p:nvPr/>
        </p:nvGrpSpPr>
        <p:grpSpPr>
          <a:xfrm flipH="1" rot="-7151584">
            <a:off x="8351970" y="196657"/>
            <a:ext cx="935448" cy="1312765"/>
            <a:chOff x="4841950" y="633750"/>
            <a:chExt cx="1039100" cy="1458225"/>
          </a:xfrm>
        </p:grpSpPr>
        <p:sp>
          <p:nvSpPr>
            <p:cNvPr id="132" name="Google Shape;132;p7"/>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7"/>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7"/>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7"/>
          <p:cNvGrpSpPr/>
          <p:nvPr/>
        </p:nvGrpSpPr>
        <p:grpSpPr>
          <a:xfrm flipH="1" rot="1676785">
            <a:off x="-17131" y="3730394"/>
            <a:ext cx="591217" cy="1451133"/>
            <a:chOff x="2978125" y="596500"/>
            <a:chExt cx="591275" cy="1451275"/>
          </a:xfrm>
        </p:grpSpPr>
        <p:sp>
          <p:nvSpPr>
            <p:cNvPr id="141" name="Google Shape;141;p7"/>
            <p:cNvSpPr/>
            <p:nvPr/>
          </p:nvSpPr>
          <p:spPr>
            <a:xfrm>
              <a:off x="2978125" y="596500"/>
              <a:ext cx="591275" cy="1200000"/>
            </a:xfrm>
            <a:custGeom>
              <a:rect b="b" l="l" r="r" t="t"/>
              <a:pathLst>
                <a:path extrusionOk="0" h="48000" w="23651">
                  <a:moveTo>
                    <a:pt x="10813" y="0"/>
                  </a:moveTo>
                  <a:cubicBezTo>
                    <a:pt x="9297" y="0"/>
                    <a:pt x="7778" y="806"/>
                    <a:pt x="6706" y="1910"/>
                  </a:cubicBezTo>
                  <a:cubicBezTo>
                    <a:pt x="5571" y="3077"/>
                    <a:pt x="4904" y="4645"/>
                    <a:pt x="4337" y="6146"/>
                  </a:cubicBezTo>
                  <a:cubicBezTo>
                    <a:pt x="1535" y="13351"/>
                    <a:pt x="568" y="21090"/>
                    <a:pt x="201" y="28829"/>
                  </a:cubicBezTo>
                  <a:cubicBezTo>
                    <a:pt x="1" y="33332"/>
                    <a:pt x="34" y="38036"/>
                    <a:pt x="2069" y="42039"/>
                  </a:cubicBezTo>
                  <a:cubicBezTo>
                    <a:pt x="3823" y="45379"/>
                    <a:pt x="7389" y="48000"/>
                    <a:pt x="11022" y="48000"/>
                  </a:cubicBezTo>
                  <a:cubicBezTo>
                    <a:pt x="11742" y="48000"/>
                    <a:pt x="12465" y="47897"/>
                    <a:pt x="13177" y="47676"/>
                  </a:cubicBezTo>
                  <a:cubicBezTo>
                    <a:pt x="13259" y="47683"/>
                    <a:pt x="13342" y="47687"/>
                    <a:pt x="13426" y="47687"/>
                  </a:cubicBezTo>
                  <a:cubicBezTo>
                    <a:pt x="14899" y="47687"/>
                    <a:pt x="16544" y="46597"/>
                    <a:pt x="17680" y="45208"/>
                  </a:cubicBezTo>
                  <a:cubicBezTo>
                    <a:pt x="18881" y="43740"/>
                    <a:pt x="19648" y="41905"/>
                    <a:pt x="20249" y="40071"/>
                  </a:cubicBezTo>
                  <a:cubicBezTo>
                    <a:pt x="23251" y="31231"/>
                    <a:pt x="23651" y="21524"/>
                    <a:pt x="21349" y="12484"/>
                  </a:cubicBezTo>
                  <a:cubicBezTo>
                    <a:pt x="20649" y="9682"/>
                    <a:pt x="19681" y="6914"/>
                    <a:pt x="18014" y="4645"/>
                  </a:cubicBezTo>
                  <a:cubicBezTo>
                    <a:pt x="16346" y="2310"/>
                    <a:pt x="13877" y="476"/>
                    <a:pt x="11075" y="9"/>
                  </a:cubicBezTo>
                  <a:cubicBezTo>
                    <a:pt x="10988" y="3"/>
                    <a:pt x="10901" y="0"/>
                    <a:pt x="10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
            <p:cNvSpPr/>
            <p:nvPr/>
          </p:nvSpPr>
          <p:spPr>
            <a:xfrm>
              <a:off x="3250825" y="727625"/>
              <a:ext cx="65900" cy="1320150"/>
            </a:xfrm>
            <a:custGeom>
              <a:rect b="b" l="l" r="r" t="t"/>
              <a:pathLst>
                <a:path extrusionOk="0" h="52806" w="2636">
                  <a:moveTo>
                    <a:pt x="301" y="1"/>
                  </a:moveTo>
                  <a:cubicBezTo>
                    <a:pt x="134" y="1"/>
                    <a:pt x="1" y="167"/>
                    <a:pt x="1" y="334"/>
                  </a:cubicBezTo>
                  <a:cubicBezTo>
                    <a:pt x="1768" y="17647"/>
                    <a:pt x="1969" y="35159"/>
                    <a:pt x="634" y="52472"/>
                  </a:cubicBezTo>
                  <a:cubicBezTo>
                    <a:pt x="601" y="52638"/>
                    <a:pt x="734" y="52805"/>
                    <a:pt x="935" y="52805"/>
                  </a:cubicBezTo>
                  <a:cubicBezTo>
                    <a:pt x="1101" y="52805"/>
                    <a:pt x="1235" y="52672"/>
                    <a:pt x="1268" y="52505"/>
                  </a:cubicBezTo>
                  <a:cubicBezTo>
                    <a:pt x="2636" y="35159"/>
                    <a:pt x="2436" y="17613"/>
                    <a:pt x="634" y="301"/>
                  </a:cubicBezTo>
                  <a:cubicBezTo>
                    <a:pt x="634" y="134"/>
                    <a:pt x="468"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7"/>
          <p:cNvGrpSpPr/>
          <p:nvPr/>
        </p:nvGrpSpPr>
        <p:grpSpPr>
          <a:xfrm flipH="1" rot="-7655812">
            <a:off x="7796588" y="-298837"/>
            <a:ext cx="780013" cy="1010181"/>
            <a:chOff x="2833850" y="2350550"/>
            <a:chExt cx="853150" cy="1104900"/>
          </a:xfrm>
        </p:grpSpPr>
        <p:sp>
          <p:nvSpPr>
            <p:cNvPr id="144" name="Google Shape;144;p7"/>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7"/>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6" name="Shape 146"/>
        <p:cNvGrpSpPr/>
        <p:nvPr/>
      </p:nvGrpSpPr>
      <p:grpSpPr>
        <a:xfrm>
          <a:off x="0" y="0"/>
          <a:ext cx="0" cy="0"/>
          <a:chOff x="0" y="0"/>
          <a:chExt cx="0" cy="0"/>
        </a:xfrm>
      </p:grpSpPr>
      <p:sp>
        <p:nvSpPr>
          <p:cNvPr id="147" name="Google Shape;147;p8"/>
          <p:cNvSpPr txBox="1"/>
          <p:nvPr>
            <p:ph type="title"/>
          </p:nvPr>
        </p:nvSpPr>
        <p:spPr>
          <a:xfrm>
            <a:off x="1007575" y="1552200"/>
            <a:ext cx="4784700" cy="20391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SzPts val="6000"/>
              <a:buNone/>
              <a:defRPr sz="8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148" name="Google Shape;148;p8"/>
          <p:cNvGrpSpPr/>
          <p:nvPr/>
        </p:nvGrpSpPr>
        <p:grpSpPr>
          <a:xfrm rot="927986">
            <a:off x="788009" y="4152371"/>
            <a:ext cx="571876" cy="1200127"/>
            <a:chOff x="3912125" y="621725"/>
            <a:chExt cx="668000" cy="1401850"/>
          </a:xfrm>
        </p:grpSpPr>
        <p:sp>
          <p:nvSpPr>
            <p:cNvPr id="149" name="Google Shape;149;p8"/>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 name="Google Shape;151;p8"/>
          <p:cNvGrpSpPr/>
          <p:nvPr/>
        </p:nvGrpSpPr>
        <p:grpSpPr>
          <a:xfrm rot="2016828">
            <a:off x="-158030" y="3547788"/>
            <a:ext cx="981289" cy="1444896"/>
            <a:chOff x="3922000" y="2234050"/>
            <a:chExt cx="981275" cy="1444875"/>
          </a:xfrm>
        </p:grpSpPr>
        <p:sp>
          <p:nvSpPr>
            <p:cNvPr id="152" name="Google Shape;152;p8"/>
            <p:cNvSpPr/>
            <p:nvPr/>
          </p:nvSpPr>
          <p:spPr>
            <a:xfrm>
              <a:off x="3922000" y="2234050"/>
              <a:ext cx="981275" cy="1221975"/>
            </a:xfrm>
            <a:custGeom>
              <a:rect b="b" l="l" r="r" t="t"/>
              <a:pathLst>
                <a:path extrusionOk="0" h="48879" w="39251">
                  <a:moveTo>
                    <a:pt x="22265" y="0"/>
                  </a:moveTo>
                  <a:cubicBezTo>
                    <a:pt x="18853" y="0"/>
                    <a:pt x="15156" y="4984"/>
                    <a:pt x="15484" y="16599"/>
                  </a:cubicBezTo>
                  <a:cubicBezTo>
                    <a:pt x="15184" y="15231"/>
                    <a:pt x="14683" y="13563"/>
                    <a:pt x="13916" y="12229"/>
                  </a:cubicBezTo>
                  <a:cubicBezTo>
                    <a:pt x="13163" y="10919"/>
                    <a:pt x="11881" y="10289"/>
                    <a:pt x="10608" y="10289"/>
                  </a:cubicBezTo>
                  <a:cubicBezTo>
                    <a:pt x="9060" y="10289"/>
                    <a:pt x="7527" y="11221"/>
                    <a:pt x="6978" y="12996"/>
                  </a:cubicBezTo>
                  <a:cubicBezTo>
                    <a:pt x="5692" y="17027"/>
                    <a:pt x="7196" y="22952"/>
                    <a:pt x="8642" y="26894"/>
                  </a:cubicBezTo>
                  <a:lnTo>
                    <a:pt x="8642" y="26894"/>
                  </a:lnTo>
                  <a:cubicBezTo>
                    <a:pt x="7465" y="24629"/>
                    <a:pt x="5337" y="23285"/>
                    <a:pt x="3548" y="23285"/>
                  </a:cubicBezTo>
                  <a:cubicBezTo>
                    <a:pt x="1566" y="23285"/>
                    <a:pt x="1" y="24934"/>
                    <a:pt x="606" y="28807"/>
                  </a:cubicBezTo>
                  <a:cubicBezTo>
                    <a:pt x="2931" y="41079"/>
                    <a:pt x="10660" y="48879"/>
                    <a:pt x="19284" y="48879"/>
                  </a:cubicBezTo>
                  <a:cubicBezTo>
                    <a:pt x="24890" y="48879"/>
                    <a:pt x="30874" y="45584"/>
                    <a:pt x="35998" y="38081"/>
                  </a:cubicBezTo>
                  <a:cubicBezTo>
                    <a:pt x="39251" y="33355"/>
                    <a:pt x="36915" y="29279"/>
                    <a:pt x="33300" y="29279"/>
                  </a:cubicBezTo>
                  <a:cubicBezTo>
                    <a:pt x="32985" y="29279"/>
                    <a:pt x="32661" y="29310"/>
                    <a:pt x="32329" y="29375"/>
                  </a:cubicBezTo>
                  <a:cubicBezTo>
                    <a:pt x="30328" y="29708"/>
                    <a:pt x="29794" y="30108"/>
                    <a:pt x="27092" y="31443"/>
                  </a:cubicBezTo>
                  <a:cubicBezTo>
                    <a:pt x="35797" y="22645"/>
                    <a:pt x="36266" y="13006"/>
                    <a:pt x="32572" y="13006"/>
                  </a:cubicBezTo>
                  <a:cubicBezTo>
                    <a:pt x="30916" y="13006"/>
                    <a:pt x="28422" y="14944"/>
                    <a:pt x="25458" y="19768"/>
                  </a:cubicBezTo>
                  <a:cubicBezTo>
                    <a:pt x="30272" y="7629"/>
                    <a:pt x="26487" y="0"/>
                    <a:pt x="222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4041400" y="2377025"/>
              <a:ext cx="722200" cy="1301900"/>
            </a:xfrm>
            <a:custGeom>
              <a:rect b="b" l="l" r="r" t="t"/>
              <a:pathLst>
                <a:path extrusionOk="0" h="52076" w="28888">
                  <a:moveTo>
                    <a:pt x="17461" y="0"/>
                  </a:moveTo>
                  <a:cubicBezTo>
                    <a:pt x="17312" y="0"/>
                    <a:pt x="17172" y="123"/>
                    <a:pt x="17112" y="272"/>
                  </a:cubicBezTo>
                  <a:cubicBezTo>
                    <a:pt x="15778" y="7310"/>
                    <a:pt x="14577" y="14382"/>
                    <a:pt x="13576" y="21521"/>
                  </a:cubicBezTo>
                  <a:cubicBezTo>
                    <a:pt x="10674" y="18619"/>
                    <a:pt x="8273" y="15283"/>
                    <a:pt x="6505" y="11547"/>
                  </a:cubicBezTo>
                  <a:cubicBezTo>
                    <a:pt x="6427" y="11418"/>
                    <a:pt x="6310" y="11368"/>
                    <a:pt x="6183" y="11368"/>
                  </a:cubicBezTo>
                  <a:cubicBezTo>
                    <a:pt x="6146" y="11368"/>
                    <a:pt x="6109" y="11373"/>
                    <a:pt x="6071" y="11380"/>
                  </a:cubicBezTo>
                  <a:cubicBezTo>
                    <a:pt x="5904" y="11480"/>
                    <a:pt x="5871" y="11647"/>
                    <a:pt x="5904" y="11814"/>
                  </a:cubicBezTo>
                  <a:cubicBezTo>
                    <a:pt x="7806" y="15716"/>
                    <a:pt x="10341" y="19219"/>
                    <a:pt x="13476" y="22288"/>
                  </a:cubicBezTo>
                  <a:cubicBezTo>
                    <a:pt x="13343" y="23155"/>
                    <a:pt x="13210" y="23989"/>
                    <a:pt x="13076" y="24856"/>
                  </a:cubicBezTo>
                  <a:cubicBezTo>
                    <a:pt x="12976" y="24956"/>
                    <a:pt x="12909" y="25123"/>
                    <a:pt x="13009" y="25223"/>
                  </a:cubicBezTo>
                  <a:cubicBezTo>
                    <a:pt x="13009" y="25290"/>
                    <a:pt x="13043" y="25290"/>
                    <a:pt x="13043" y="25290"/>
                  </a:cubicBezTo>
                  <a:cubicBezTo>
                    <a:pt x="12542" y="28793"/>
                    <a:pt x="12142" y="32295"/>
                    <a:pt x="11708" y="35831"/>
                  </a:cubicBezTo>
                  <a:cubicBezTo>
                    <a:pt x="7205" y="32895"/>
                    <a:pt x="3369" y="28893"/>
                    <a:pt x="634" y="24289"/>
                  </a:cubicBezTo>
                  <a:cubicBezTo>
                    <a:pt x="566" y="24176"/>
                    <a:pt x="452" y="24109"/>
                    <a:pt x="344" y="24109"/>
                  </a:cubicBezTo>
                  <a:cubicBezTo>
                    <a:pt x="293" y="24109"/>
                    <a:pt x="243" y="24124"/>
                    <a:pt x="200" y="24156"/>
                  </a:cubicBezTo>
                  <a:cubicBezTo>
                    <a:pt x="33" y="24223"/>
                    <a:pt x="0" y="24456"/>
                    <a:pt x="67" y="24556"/>
                  </a:cubicBezTo>
                  <a:cubicBezTo>
                    <a:pt x="2902" y="29360"/>
                    <a:pt x="6905" y="33496"/>
                    <a:pt x="11575" y="36498"/>
                  </a:cubicBezTo>
                  <a:lnTo>
                    <a:pt x="11642" y="36498"/>
                  </a:lnTo>
                  <a:cubicBezTo>
                    <a:pt x="11041" y="41568"/>
                    <a:pt x="10541" y="46672"/>
                    <a:pt x="10141" y="51742"/>
                  </a:cubicBezTo>
                  <a:cubicBezTo>
                    <a:pt x="10141" y="51909"/>
                    <a:pt x="10241" y="52076"/>
                    <a:pt x="10408" y="52076"/>
                  </a:cubicBezTo>
                  <a:cubicBezTo>
                    <a:pt x="10474" y="52076"/>
                    <a:pt x="10508" y="52076"/>
                    <a:pt x="10541" y="52043"/>
                  </a:cubicBezTo>
                  <a:cubicBezTo>
                    <a:pt x="10674" y="52009"/>
                    <a:pt x="10708" y="51909"/>
                    <a:pt x="10741" y="51809"/>
                  </a:cubicBezTo>
                  <a:cubicBezTo>
                    <a:pt x="11075" y="47706"/>
                    <a:pt x="11508" y="43570"/>
                    <a:pt x="11909" y="39500"/>
                  </a:cubicBezTo>
                  <a:lnTo>
                    <a:pt x="12009" y="39500"/>
                  </a:lnTo>
                  <a:cubicBezTo>
                    <a:pt x="12576" y="39300"/>
                    <a:pt x="13176" y="39033"/>
                    <a:pt x="13743" y="38833"/>
                  </a:cubicBezTo>
                  <a:cubicBezTo>
                    <a:pt x="19314" y="36531"/>
                    <a:pt x="24484" y="33196"/>
                    <a:pt x="28754" y="29026"/>
                  </a:cubicBezTo>
                  <a:cubicBezTo>
                    <a:pt x="28854" y="28859"/>
                    <a:pt x="28887" y="28659"/>
                    <a:pt x="28754" y="28526"/>
                  </a:cubicBezTo>
                  <a:cubicBezTo>
                    <a:pt x="28704" y="28459"/>
                    <a:pt x="28621" y="28426"/>
                    <a:pt x="28537" y="28426"/>
                  </a:cubicBezTo>
                  <a:cubicBezTo>
                    <a:pt x="28454" y="28426"/>
                    <a:pt x="28370" y="28459"/>
                    <a:pt x="28320" y="28526"/>
                  </a:cubicBezTo>
                  <a:cubicBezTo>
                    <a:pt x="23684" y="32996"/>
                    <a:pt x="18046" y="36531"/>
                    <a:pt x="12009" y="38800"/>
                  </a:cubicBezTo>
                  <a:cubicBezTo>
                    <a:pt x="12509" y="34296"/>
                    <a:pt x="13043" y="29727"/>
                    <a:pt x="13677" y="25223"/>
                  </a:cubicBezTo>
                  <a:cubicBezTo>
                    <a:pt x="18780" y="22955"/>
                    <a:pt x="23350" y="19152"/>
                    <a:pt x="26419" y="14449"/>
                  </a:cubicBezTo>
                  <a:cubicBezTo>
                    <a:pt x="26519" y="14315"/>
                    <a:pt x="26486" y="14115"/>
                    <a:pt x="26352" y="14015"/>
                  </a:cubicBezTo>
                  <a:cubicBezTo>
                    <a:pt x="26308" y="13993"/>
                    <a:pt x="26256" y="13982"/>
                    <a:pt x="26203" y="13982"/>
                  </a:cubicBezTo>
                  <a:cubicBezTo>
                    <a:pt x="26097" y="13982"/>
                    <a:pt x="25985" y="14026"/>
                    <a:pt x="25919" y="14115"/>
                  </a:cubicBezTo>
                  <a:cubicBezTo>
                    <a:pt x="22983" y="18619"/>
                    <a:pt x="18680" y="22288"/>
                    <a:pt x="13777" y="24523"/>
                  </a:cubicBezTo>
                  <a:cubicBezTo>
                    <a:pt x="13877" y="23822"/>
                    <a:pt x="14010" y="23055"/>
                    <a:pt x="14077" y="22355"/>
                  </a:cubicBezTo>
                  <a:cubicBezTo>
                    <a:pt x="14110" y="22288"/>
                    <a:pt x="14110" y="22188"/>
                    <a:pt x="14110" y="22154"/>
                  </a:cubicBezTo>
                  <a:cubicBezTo>
                    <a:pt x="15178" y="14849"/>
                    <a:pt x="16378" y="7611"/>
                    <a:pt x="17746" y="372"/>
                  </a:cubicBezTo>
                  <a:cubicBezTo>
                    <a:pt x="17813" y="205"/>
                    <a:pt x="17679" y="39"/>
                    <a:pt x="17513" y="5"/>
                  </a:cubicBezTo>
                  <a:cubicBezTo>
                    <a:pt x="17495" y="2"/>
                    <a:pt x="17478" y="0"/>
                    <a:pt x="17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8"/>
          <p:cNvGrpSpPr/>
          <p:nvPr/>
        </p:nvGrpSpPr>
        <p:grpSpPr>
          <a:xfrm rot="-8949721">
            <a:off x="7625263" y="-367211"/>
            <a:ext cx="1039075" cy="1458191"/>
            <a:chOff x="4841950" y="633750"/>
            <a:chExt cx="1039100" cy="1458225"/>
          </a:xfrm>
        </p:grpSpPr>
        <p:sp>
          <p:nvSpPr>
            <p:cNvPr id="155" name="Google Shape;155;p8"/>
            <p:cNvSpPr/>
            <p:nvPr/>
          </p:nvSpPr>
          <p:spPr>
            <a:xfrm>
              <a:off x="5362325" y="633750"/>
              <a:ext cx="201850" cy="558400"/>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5051275" y="893575"/>
              <a:ext cx="274400" cy="495375"/>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8"/>
            <p:cNvSpPr/>
            <p:nvPr/>
          </p:nvSpPr>
          <p:spPr>
            <a:xfrm>
              <a:off x="5506600" y="945150"/>
              <a:ext cx="361125" cy="404625"/>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
            <p:cNvSpPr/>
            <p:nvPr/>
          </p:nvSpPr>
          <p:spPr>
            <a:xfrm>
              <a:off x="5431550" y="1347125"/>
              <a:ext cx="449500" cy="32537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
            <p:cNvSpPr/>
            <p:nvPr/>
          </p:nvSpPr>
          <p:spPr>
            <a:xfrm>
              <a:off x="5393200" y="1664125"/>
              <a:ext cx="451175" cy="247325"/>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4878650" y="1156550"/>
              <a:ext cx="356125" cy="474250"/>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8"/>
            <p:cNvSpPr/>
            <p:nvPr/>
          </p:nvSpPr>
          <p:spPr>
            <a:xfrm>
              <a:off x="4841950" y="1565725"/>
              <a:ext cx="308600" cy="314425"/>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8"/>
            <p:cNvSpPr/>
            <p:nvPr/>
          </p:nvSpPr>
          <p:spPr>
            <a:xfrm>
              <a:off x="4970375" y="971975"/>
              <a:ext cx="723875" cy="1120000"/>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8"/>
          <p:cNvGrpSpPr/>
          <p:nvPr/>
        </p:nvGrpSpPr>
        <p:grpSpPr>
          <a:xfrm rot="8647558">
            <a:off x="-41990" y="105736"/>
            <a:ext cx="667994" cy="1401837"/>
            <a:chOff x="3912125" y="621725"/>
            <a:chExt cx="668000" cy="1401850"/>
          </a:xfrm>
        </p:grpSpPr>
        <p:sp>
          <p:nvSpPr>
            <p:cNvPr id="164" name="Google Shape;164;p8"/>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8"/>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 name="Google Shape;166;p8"/>
          <p:cNvGrpSpPr/>
          <p:nvPr/>
        </p:nvGrpSpPr>
        <p:grpSpPr>
          <a:xfrm rot="7655855">
            <a:off x="451004" y="-390561"/>
            <a:ext cx="853133" cy="1104879"/>
            <a:chOff x="2833850" y="2350550"/>
            <a:chExt cx="853150" cy="1104900"/>
          </a:xfrm>
        </p:grpSpPr>
        <p:sp>
          <p:nvSpPr>
            <p:cNvPr id="167" name="Google Shape;167;p8"/>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8"/>
          <p:cNvGrpSpPr/>
          <p:nvPr/>
        </p:nvGrpSpPr>
        <p:grpSpPr>
          <a:xfrm rot="-8100000">
            <a:off x="8351955" y="600457"/>
            <a:ext cx="919399" cy="988141"/>
            <a:chOff x="1603825" y="2277075"/>
            <a:chExt cx="1062450" cy="1193375"/>
          </a:xfrm>
        </p:grpSpPr>
        <p:sp>
          <p:nvSpPr>
            <p:cNvPr id="170" name="Google Shape;170;p8"/>
            <p:cNvSpPr/>
            <p:nvPr/>
          </p:nvSpPr>
          <p:spPr>
            <a:xfrm>
              <a:off x="1603825" y="2277075"/>
              <a:ext cx="1062450" cy="1039100"/>
            </a:xfrm>
            <a:custGeom>
              <a:rect b="b" l="l" r="r" t="t"/>
              <a:pathLst>
                <a:path extrusionOk="0" h="41564" w="42498">
                  <a:moveTo>
                    <a:pt x="20348" y="0"/>
                  </a:moveTo>
                  <a:cubicBezTo>
                    <a:pt x="11975" y="4871"/>
                    <a:pt x="5404" y="12943"/>
                    <a:pt x="2068" y="22283"/>
                  </a:cubicBezTo>
                  <a:cubicBezTo>
                    <a:pt x="801" y="25819"/>
                    <a:pt x="0" y="29788"/>
                    <a:pt x="1001" y="33391"/>
                  </a:cubicBezTo>
                  <a:cubicBezTo>
                    <a:pt x="2335" y="38061"/>
                    <a:pt x="6838" y="41563"/>
                    <a:pt x="11508" y="41563"/>
                  </a:cubicBezTo>
                  <a:cubicBezTo>
                    <a:pt x="16212" y="41563"/>
                    <a:pt x="20682" y="38028"/>
                    <a:pt x="22183" y="33157"/>
                  </a:cubicBezTo>
                  <a:cubicBezTo>
                    <a:pt x="23817" y="36860"/>
                    <a:pt x="27620" y="39462"/>
                    <a:pt x="31523" y="39495"/>
                  </a:cubicBezTo>
                  <a:cubicBezTo>
                    <a:pt x="31549" y="39496"/>
                    <a:pt x="31575" y="39496"/>
                    <a:pt x="31602" y="39496"/>
                  </a:cubicBezTo>
                  <a:cubicBezTo>
                    <a:pt x="35510" y="39496"/>
                    <a:pt x="39340" y="37036"/>
                    <a:pt x="41029" y="33458"/>
                  </a:cubicBezTo>
                  <a:cubicBezTo>
                    <a:pt x="42497" y="30355"/>
                    <a:pt x="42464" y="26653"/>
                    <a:pt x="41463" y="23384"/>
                  </a:cubicBezTo>
                  <a:cubicBezTo>
                    <a:pt x="40462" y="20115"/>
                    <a:pt x="38628" y="17179"/>
                    <a:pt x="36526" y="14511"/>
                  </a:cubicBezTo>
                  <a:cubicBezTo>
                    <a:pt x="32023" y="8640"/>
                    <a:pt x="26419" y="3636"/>
                    <a:pt x="20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a:off x="1764775" y="2479550"/>
              <a:ext cx="628800" cy="990900"/>
            </a:xfrm>
            <a:custGeom>
              <a:rect b="b" l="l" r="r" t="t"/>
              <a:pathLst>
                <a:path extrusionOk="0" h="39636" w="25152">
                  <a:moveTo>
                    <a:pt x="19845" y="1"/>
                  </a:moveTo>
                  <a:cubicBezTo>
                    <a:pt x="19727" y="1"/>
                    <a:pt x="19620" y="86"/>
                    <a:pt x="19547" y="207"/>
                  </a:cubicBezTo>
                  <a:cubicBezTo>
                    <a:pt x="18380" y="2676"/>
                    <a:pt x="16679" y="4844"/>
                    <a:pt x="14510" y="6412"/>
                  </a:cubicBezTo>
                  <a:cubicBezTo>
                    <a:pt x="14477" y="4544"/>
                    <a:pt x="14410" y="2576"/>
                    <a:pt x="14410" y="541"/>
                  </a:cubicBezTo>
                  <a:cubicBezTo>
                    <a:pt x="14410" y="374"/>
                    <a:pt x="14310" y="241"/>
                    <a:pt x="14077" y="241"/>
                  </a:cubicBezTo>
                  <a:cubicBezTo>
                    <a:pt x="13910" y="241"/>
                    <a:pt x="13810" y="374"/>
                    <a:pt x="13810" y="574"/>
                  </a:cubicBezTo>
                  <a:cubicBezTo>
                    <a:pt x="13810" y="4277"/>
                    <a:pt x="13877" y="7746"/>
                    <a:pt x="14043" y="11048"/>
                  </a:cubicBezTo>
                  <a:cubicBezTo>
                    <a:pt x="11241" y="9080"/>
                    <a:pt x="8740" y="6679"/>
                    <a:pt x="6638" y="3943"/>
                  </a:cubicBezTo>
                  <a:cubicBezTo>
                    <a:pt x="6558" y="3883"/>
                    <a:pt x="6466" y="3835"/>
                    <a:pt x="6369" y="3835"/>
                  </a:cubicBezTo>
                  <a:cubicBezTo>
                    <a:pt x="6305" y="3835"/>
                    <a:pt x="6238" y="3857"/>
                    <a:pt x="6171" y="3910"/>
                  </a:cubicBezTo>
                  <a:cubicBezTo>
                    <a:pt x="6038" y="4043"/>
                    <a:pt x="6004" y="4210"/>
                    <a:pt x="6138" y="4377"/>
                  </a:cubicBezTo>
                  <a:cubicBezTo>
                    <a:pt x="8373" y="7279"/>
                    <a:pt x="11041" y="9848"/>
                    <a:pt x="14043" y="11882"/>
                  </a:cubicBezTo>
                  <a:cubicBezTo>
                    <a:pt x="14244" y="15618"/>
                    <a:pt x="14577" y="19221"/>
                    <a:pt x="15044" y="22857"/>
                  </a:cubicBezTo>
                  <a:cubicBezTo>
                    <a:pt x="9474" y="20422"/>
                    <a:pt x="4470" y="16686"/>
                    <a:pt x="634" y="11782"/>
                  </a:cubicBezTo>
                  <a:cubicBezTo>
                    <a:pt x="554" y="11722"/>
                    <a:pt x="462" y="11674"/>
                    <a:pt x="365" y="11674"/>
                  </a:cubicBezTo>
                  <a:cubicBezTo>
                    <a:pt x="300" y="11674"/>
                    <a:pt x="234" y="11696"/>
                    <a:pt x="167" y="11749"/>
                  </a:cubicBezTo>
                  <a:cubicBezTo>
                    <a:pt x="33" y="11882"/>
                    <a:pt x="0" y="12049"/>
                    <a:pt x="134" y="12216"/>
                  </a:cubicBezTo>
                  <a:cubicBezTo>
                    <a:pt x="4070" y="17253"/>
                    <a:pt x="9307" y="21122"/>
                    <a:pt x="15144" y="23424"/>
                  </a:cubicBezTo>
                  <a:lnTo>
                    <a:pt x="15178" y="23424"/>
                  </a:lnTo>
                  <a:cubicBezTo>
                    <a:pt x="15845" y="28461"/>
                    <a:pt x="16812" y="33598"/>
                    <a:pt x="18146" y="39402"/>
                  </a:cubicBezTo>
                  <a:cubicBezTo>
                    <a:pt x="18180" y="39535"/>
                    <a:pt x="18313" y="39636"/>
                    <a:pt x="18413" y="39636"/>
                  </a:cubicBezTo>
                  <a:lnTo>
                    <a:pt x="18513" y="39636"/>
                  </a:lnTo>
                  <a:cubicBezTo>
                    <a:pt x="18680" y="39602"/>
                    <a:pt x="18814" y="39435"/>
                    <a:pt x="18747" y="39269"/>
                  </a:cubicBezTo>
                  <a:cubicBezTo>
                    <a:pt x="17046" y="31963"/>
                    <a:pt x="15978" y="25726"/>
                    <a:pt x="15311" y="19388"/>
                  </a:cubicBezTo>
                  <a:cubicBezTo>
                    <a:pt x="15344" y="19388"/>
                    <a:pt x="15378" y="19388"/>
                    <a:pt x="15411" y="19354"/>
                  </a:cubicBezTo>
                  <a:cubicBezTo>
                    <a:pt x="19581" y="16552"/>
                    <a:pt x="22916" y="12616"/>
                    <a:pt x="25051" y="8013"/>
                  </a:cubicBezTo>
                  <a:cubicBezTo>
                    <a:pt x="25151" y="7846"/>
                    <a:pt x="25085" y="7613"/>
                    <a:pt x="24918" y="7546"/>
                  </a:cubicBezTo>
                  <a:cubicBezTo>
                    <a:pt x="24872" y="7518"/>
                    <a:pt x="24826" y="7506"/>
                    <a:pt x="24782" y="7506"/>
                  </a:cubicBezTo>
                  <a:cubicBezTo>
                    <a:pt x="24667" y="7506"/>
                    <a:pt x="24566" y="7592"/>
                    <a:pt x="24518" y="7713"/>
                  </a:cubicBezTo>
                  <a:cubicBezTo>
                    <a:pt x="22416" y="12183"/>
                    <a:pt x="19214" y="15952"/>
                    <a:pt x="15244" y="18687"/>
                  </a:cubicBezTo>
                  <a:cubicBezTo>
                    <a:pt x="14877" y="14951"/>
                    <a:pt x="14677" y="11182"/>
                    <a:pt x="14544" y="7112"/>
                  </a:cubicBezTo>
                  <a:cubicBezTo>
                    <a:pt x="14577" y="7112"/>
                    <a:pt x="14644" y="7079"/>
                    <a:pt x="14644" y="7079"/>
                  </a:cubicBezTo>
                  <a:cubicBezTo>
                    <a:pt x="16979" y="5411"/>
                    <a:pt x="18880" y="3109"/>
                    <a:pt x="20148" y="441"/>
                  </a:cubicBezTo>
                  <a:cubicBezTo>
                    <a:pt x="20215" y="274"/>
                    <a:pt x="20148" y="107"/>
                    <a:pt x="19981" y="41"/>
                  </a:cubicBezTo>
                  <a:cubicBezTo>
                    <a:pt x="19935" y="13"/>
                    <a:pt x="19889" y="1"/>
                    <a:pt x="19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2" name="Shape 172"/>
        <p:cNvGrpSpPr/>
        <p:nvPr/>
      </p:nvGrpSpPr>
      <p:grpSpPr>
        <a:xfrm>
          <a:off x="0" y="0"/>
          <a:ext cx="0" cy="0"/>
          <a:chOff x="0" y="0"/>
          <a:chExt cx="0" cy="0"/>
        </a:xfrm>
      </p:grpSpPr>
      <p:sp>
        <p:nvSpPr>
          <p:cNvPr id="173" name="Google Shape;173;p9"/>
          <p:cNvSpPr txBox="1"/>
          <p:nvPr>
            <p:ph type="title"/>
          </p:nvPr>
        </p:nvSpPr>
        <p:spPr>
          <a:xfrm>
            <a:off x="3795700" y="1768325"/>
            <a:ext cx="4628700" cy="736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52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4" name="Google Shape;174;p9"/>
          <p:cNvSpPr txBox="1"/>
          <p:nvPr>
            <p:ph idx="1" type="subTitle"/>
          </p:nvPr>
        </p:nvSpPr>
        <p:spPr>
          <a:xfrm>
            <a:off x="3795372" y="2567950"/>
            <a:ext cx="4628700" cy="110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75" name="Google Shape;175;p9"/>
          <p:cNvGrpSpPr/>
          <p:nvPr/>
        </p:nvGrpSpPr>
        <p:grpSpPr>
          <a:xfrm rot="2943526">
            <a:off x="-291093" y="4013908"/>
            <a:ext cx="1063375" cy="1383983"/>
            <a:chOff x="1636075" y="629625"/>
            <a:chExt cx="1063350" cy="1383950"/>
          </a:xfrm>
        </p:grpSpPr>
        <p:sp>
          <p:nvSpPr>
            <p:cNvPr id="176" name="Google Shape;176;p9"/>
            <p:cNvSpPr/>
            <p:nvPr/>
          </p:nvSpPr>
          <p:spPr>
            <a:xfrm>
              <a:off x="1636075" y="629625"/>
              <a:ext cx="1063350" cy="1152900"/>
            </a:xfrm>
            <a:custGeom>
              <a:rect b="b" l="l" r="r" t="t"/>
              <a:pathLst>
                <a:path extrusionOk="0" h="46116" w="42534">
                  <a:moveTo>
                    <a:pt x="19466" y="1"/>
                  </a:moveTo>
                  <a:cubicBezTo>
                    <a:pt x="17331" y="1"/>
                    <a:pt x="15514" y="2890"/>
                    <a:pt x="16156" y="8991"/>
                  </a:cubicBezTo>
                  <a:cubicBezTo>
                    <a:pt x="14254" y="4366"/>
                    <a:pt x="12170" y="2486"/>
                    <a:pt x="10570" y="2486"/>
                  </a:cubicBezTo>
                  <a:cubicBezTo>
                    <a:pt x="7427" y="2486"/>
                    <a:pt x="6150" y="9740"/>
                    <a:pt x="11786" y="17697"/>
                  </a:cubicBezTo>
                  <a:cubicBezTo>
                    <a:pt x="10636" y="16102"/>
                    <a:pt x="8702" y="14888"/>
                    <a:pt x="7051" y="14888"/>
                  </a:cubicBezTo>
                  <a:cubicBezTo>
                    <a:pt x="5733" y="14888"/>
                    <a:pt x="4595" y="15661"/>
                    <a:pt x="4181" y="17630"/>
                  </a:cubicBezTo>
                  <a:cubicBezTo>
                    <a:pt x="3780" y="22301"/>
                    <a:pt x="6549" y="26370"/>
                    <a:pt x="9685" y="29973"/>
                  </a:cubicBezTo>
                  <a:cubicBezTo>
                    <a:pt x="8309" y="28427"/>
                    <a:pt x="6009" y="27440"/>
                    <a:pt x="4056" y="27440"/>
                  </a:cubicBezTo>
                  <a:cubicBezTo>
                    <a:pt x="1796" y="27440"/>
                    <a:pt x="1" y="28763"/>
                    <a:pt x="645" y="32074"/>
                  </a:cubicBezTo>
                  <a:cubicBezTo>
                    <a:pt x="2766" y="40250"/>
                    <a:pt x="11306" y="46115"/>
                    <a:pt x="20290" y="46115"/>
                  </a:cubicBezTo>
                  <a:cubicBezTo>
                    <a:pt x="22045" y="46115"/>
                    <a:pt x="23818" y="45891"/>
                    <a:pt x="25563" y="45417"/>
                  </a:cubicBezTo>
                  <a:cubicBezTo>
                    <a:pt x="42533" y="40830"/>
                    <a:pt x="42325" y="21360"/>
                    <a:pt x="36951" y="21360"/>
                  </a:cubicBezTo>
                  <a:cubicBezTo>
                    <a:pt x="35565" y="21360"/>
                    <a:pt x="33835" y="22656"/>
                    <a:pt x="31967" y="25836"/>
                  </a:cubicBezTo>
                  <a:cubicBezTo>
                    <a:pt x="33702" y="20866"/>
                    <a:pt x="34636" y="13294"/>
                    <a:pt x="32034" y="9992"/>
                  </a:cubicBezTo>
                  <a:cubicBezTo>
                    <a:pt x="31147" y="8858"/>
                    <a:pt x="30219" y="8392"/>
                    <a:pt x="29330" y="8392"/>
                  </a:cubicBezTo>
                  <a:cubicBezTo>
                    <a:pt x="27212" y="8392"/>
                    <a:pt x="25316" y="11043"/>
                    <a:pt x="24729" y="13628"/>
                  </a:cubicBezTo>
                  <a:cubicBezTo>
                    <a:pt x="25479" y="4773"/>
                    <a:pt x="22210" y="1"/>
                    <a:pt x="194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p:nvPr/>
          </p:nvSpPr>
          <p:spPr>
            <a:xfrm>
              <a:off x="1894850" y="903600"/>
              <a:ext cx="586275" cy="1109975"/>
            </a:xfrm>
            <a:custGeom>
              <a:rect b="b" l="l" r="r" t="t"/>
              <a:pathLst>
                <a:path extrusionOk="0" h="44399" w="23451">
                  <a:moveTo>
                    <a:pt x="11175" y="0"/>
                  </a:moveTo>
                  <a:cubicBezTo>
                    <a:pt x="11009" y="0"/>
                    <a:pt x="10875" y="167"/>
                    <a:pt x="10875" y="300"/>
                  </a:cubicBezTo>
                  <a:cubicBezTo>
                    <a:pt x="11042" y="2869"/>
                    <a:pt x="10508" y="5437"/>
                    <a:pt x="9441" y="7739"/>
                  </a:cubicBezTo>
                  <a:cubicBezTo>
                    <a:pt x="8807" y="6138"/>
                    <a:pt x="8140" y="4603"/>
                    <a:pt x="7473" y="3069"/>
                  </a:cubicBezTo>
                  <a:cubicBezTo>
                    <a:pt x="7395" y="2940"/>
                    <a:pt x="7278" y="2891"/>
                    <a:pt x="7151" y="2891"/>
                  </a:cubicBezTo>
                  <a:cubicBezTo>
                    <a:pt x="7114" y="2891"/>
                    <a:pt x="7077" y="2895"/>
                    <a:pt x="7039" y="2902"/>
                  </a:cubicBezTo>
                  <a:cubicBezTo>
                    <a:pt x="6872" y="2969"/>
                    <a:pt x="6839" y="3136"/>
                    <a:pt x="6872" y="3302"/>
                  </a:cubicBezTo>
                  <a:cubicBezTo>
                    <a:pt x="8474" y="6772"/>
                    <a:pt x="9841" y="10374"/>
                    <a:pt x="10975" y="13977"/>
                  </a:cubicBezTo>
                  <a:lnTo>
                    <a:pt x="10942" y="13977"/>
                  </a:lnTo>
                  <a:cubicBezTo>
                    <a:pt x="10319" y="14073"/>
                    <a:pt x="9689" y="14120"/>
                    <a:pt x="9060" y="14120"/>
                  </a:cubicBezTo>
                  <a:cubicBezTo>
                    <a:pt x="5980" y="14120"/>
                    <a:pt x="2900" y="12991"/>
                    <a:pt x="601" y="10941"/>
                  </a:cubicBezTo>
                  <a:cubicBezTo>
                    <a:pt x="548" y="10888"/>
                    <a:pt x="484" y="10867"/>
                    <a:pt x="418" y="10867"/>
                  </a:cubicBezTo>
                  <a:cubicBezTo>
                    <a:pt x="318" y="10867"/>
                    <a:pt x="214" y="10915"/>
                    <a:pt x="134" y="10975"/>
                  </a:cubicBezTo>
                  <a:cubicBezTo>
                    <a:pt x="1" y="11108"/>
                    <a:pt x="34" y="11308"/>
                    <a:pt x="168" y="11442"/>
                  </a:cubicBezTo>
                  <a:cubicBezTo>
                    <a:pt x="2069" y="13143"/>
                    <a:pt x="4504" y="14244"/>
                    <a:pt x="7006" y="14611"/>
                  </a:cubicBezTo>
                  <a:cubicBezTo>
                    <a:pt x="7673" y="14711"/>
                    <a:pt x="8348" y="14761"/>
                    <a:pt x="9024" y="14761"/>
                  </a:cubicBezTo>
                  <a:cubicBezTo>
                    <a:pt x="9699" y="14761"/>
                    <a:pt x="10375" y="14711"/>
                    <a:pt x="11042" y="14611"/>
                  </a:cubicBezTo>
                  <a:cubicBezTo>
                    <a:pt x="11109" y="14611"/>
                    <a:pt x="11142" y="14577"/>
                    <a:pt x="11175" y="14577"/>
                  </a:cubicBezTo>
                  <a:cubicBezTo>
                    <a:pt x="12343" y="18313"/>
                    <a:pt x="13310" y="22149"/>
                    <a:pt x="13977" y="26085"/>
                  </a:cubicBezTo>
                  <a:cubicBezTo>
                    <a:pt x="13525" y="26124"/>
                    <a:pt x="13071" y="26143"/>
                    <a:pt x="12617" y="26143"/>
                  </a:cubicBezTo>
                  <a:cubicBezTo>
                    <a:pt x="9124" y="26143"/>
                    <a:pt x="5637" y="25020"/>
                    <a:pt x="2803" y="22983"/>
                  </a:cubicBezTo>
                  <a:cubicBezTo>
                    <a:pt x="2751" y="22957"/>
                    <a:pt x="2689" y="22941"/>
                    <a:pt x="2627" y="22941"/>
                  </a:cubicBezTo>
                  <a:cubicBezTo>
                    <a:pt x="2529" y="22941"/>
                    <a:pt x="2430" y="22981"/>
                    <a:pt x="2369" y="23083"/>
                  </a:cubicBezTo>
                  <a:cubicBezTo>
                    <a:pt x="2302" y="23217"/>
                    <a:pt x="2302" y="23417"/>
                    <a:pt x="2469" y="23484"/>
                  </a:cubicBezTo>
                  <a:cubicBezTo>
                    <a:pt x="4671" y="25085"/>
                    <a:pt x="7306" y="26119"/>
                    <a:pt x="9975" y="26552"/>
                  </a:cubicBezTo>
                  <a:cubicBezTo>
                    <a:pt x="10905" y="26692"/>
                    <a:pt x="11851" y="26750"/>
                    <a:pt x="12792" y="26750"/>
                  </a:cubicBezTo>
                  <a:cubicBezTo>
                    <a:pt x="13200" y="26750"/>
                    <a:pt x="13607" y="26739"/>
                    <a:pt x="14011" y="26719"/>
                  </a:cubicBezTo>
                  <a:lnTo>
                    <a:pt x="14044" y="26719"/>
                  </a:lnTo>
                  <a:cubicBezTo>
                    <a:pt x="15045" y="32457"/>
                    <a:pt x="15545" y="38294"/>
                    <a:pt x="15479" y="44098"/>
                  </a:cubicBezTo>
                  <a:cubicBezTo>
                    <a:pt x="15479" y="44265"/>
                    <a:pt x="15612" y="44399"/>
                    <a:pt x="15712" y="44399"/>
                  </a:cubicBezTo>
                  <a:lnTo>
                    <a:pt x="15779" y="44399"/>
                  </a:lnTo>
                  <a:cubicBezTo>
                    <a:pt x="15946" y="44399"/>
                    <a:pt x="16112" y="44265"/>
                    <a:pt x="16112" y="44098"/>
                  </a:cubicBezTo>
                  <a:cubicBezTo>
                    <a:pt x="16146" y="38961"/>
                    <a:pt x="15779" y="33891"/>
                    <a:pt x="15012" y="28787"/>
                  </a:cubicBezTo>
                  <a:cubicBezTo>
                    <a:pt x="18381" y="27653"/>
                    <a:pt x="21349" y="25452"/>
                    <a:pt x="23384" y="22583"/>
                  </a:cubicBezTo>
                  <a:cubicBezTo>
                    <a:pt x="23451" y="22416"/>
                    <a:pt x="23384" y="22216"/>
                    <a:pt x="23284" y="22116"/>
                  </a:cubicBezTo>
                  <a:cubicBezTo>
                    <a:pt x="23232" y="22090"/>
                    <a:pt x="23171" y="22074"/>
                    <a:pt x="23109" y="22074"/>
                  </a:cubicBezTo>
                  <a:cubicBezTo>
                    <a:pt x="23011" y="22074"/>
                    <a:pt x="22912" y="22114"/>
                    <a:pt x="22850" y="22216"/>
                  </a:cubicBezTo>
                  <a:cubicBezTo>
                    <a:pt x="20882" y="24951"/>
                    <a:pt x="18114" y="27053"/>
                    <a:pt x="14878" y="28187"/>
                  </a:cubicBezTo>
                  <a:cubicBezTo>
                    <a:pt x="14344" y="24684"/>
                    <a:pt x="13611" y="21215"/>
                    <a:pt x="12677" y="17779"/>
                  </a:cubicBezTo>
                  <a:cubicBezTo>
                    <a:pt x="14678" y="15411"/>
                    <a:pt x="16112" y="12576"/>
                    <a:pt x="16846" y="9607"/>
                  </a:cubicBezTo>
                  <a:cubicBezTo>
                    <a:pt x="16880" y="9440"/>
                    <a:pt x="16813" y="9273"/>
                    <a:pt x="16646" y="9240"/>
                  </a:cubicBezTo>
                  <a:cubicBezTo>
                    <a:pt x="16618" y="9234"/>
                    <a:pt x="16590" y="9232"/>
                    <a:pt x="16563" y="9232"/>
                  </a:cubicBezTo>
                  <a:cubicBezTo>
                    <a:pt x="16427" y="9232"/>
                    <a:pt x="16307" y="9301"/>
                    <a:pt x="16279" y="9440"/>
                  </a:cubicBezTo>
                  <a:cubicBezTo>
                    <a:pt x="15612" y="12209"/>
                    <a:pt x="14278" y="14844"/>
                    <a:pt x="12510" y="17046"/>
                  </a:cubicBezTo>
                  <a:cubicBezTo>
                    <a:pt x="11709" y="14177"/>
                    <a:pt x="10775" y="11275"/>
                    <a:pt x="9708" y="8506"/>
                  </a:cubicBezTo>
                  <a:lnTo>
                    <a:pt x="9774" y="8439"/>
                  </a:lnTo>
                  <a:cubicBezTo>
                    <a:pt x="11109" y="5938"/>
                    <a:pt x="11676" y="3102"/>
                    <a:pt x="11509" y="267"/>
                  </a:cubicBezTo>
                  <a:cubicBezTo>
                    <a:pt x="11509" y="100"/>
                    <a:pt x="11342" y="0"/>
                    <a:pt x="111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9"/>
          <p:cNvGrpSpPr/>
          <p:nvPr/>
        </p:nvGrpSpPr>
        <p:grpSpPr>
          <a:xfrm flipH="1" rot="1506053">
            <a:off x="838137" y="4031602"/>
            <a:ext cx="1232135" cy="1706130"/>
            <a:chOff x="9601332" y="3570186"/>
            <a:chExt cx="1128185" cy="1562191"/>
          </a:xfrm>
        </p:grpSpPr>
        <p:sp>
          <p:nvSpPr>
            <p:cNvPr id="179" name="Google Shape;179;p9"/>
            <p:cNvSpPr/>
            <p:nvPr/>
          </p:nvSpPr>
          <p:spPr>
            <a:xfrm rot="-899960">
              <a:off x="10002034" y="3586793"/>
              <a:ext cx="201844" cy="558383"/>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9"/>
            <p:cNvSpPr/>
            <p:nvPr/>
          </p:nvSpPr>
          <p:spPr>
            <a:xfrm rot="-899960">
              <a:off x="9759439" y="3909956"/>
              <a:ext cx="274392" cy="495360"/>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rot="-899960">
              <a:off x="10199377" y="3832251"/>
              <a:ext cx="361114" cy="404613"/>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9"/>
            <p:cNvSpPr/>
            <p:nvPr/>
          </p:nvSpPr>
          <p:spPr>
            <a:xfrm rot="-899960">
              <a:off x="10219163" y="4229867"/>
              <a:ext cx="449487" cy="32536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
            <p:cNvSpPr/>
            <p:nvPr/>
          </p:nvSpPr>
          <p:spPr>
            <a:xfrm rot="-899960">
              <a:off x="10254037" y="4547105"/>
              <a:ext cx="451162" cy="247318"/>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9"/>
            <p:cNvSpPr/>
            <p:nvPr/>
          </p:nvSpPr>
          <p:spPr>
            <a:xfrm rot="-899960">
              <a:off x="9656633" y="4198434"/>
              <a:ext cx="356114" cy="474236"/>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9"/>
            <p:cNvSpPr/>
            <p:nvPr/>
          </p:nvSpPr>
          <p:spPr>
            <a:xfrm rot="-899960">
              <a:off x="9707214" y="4612038"/>
              <a:ext cx="308591" cy="314416"/>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9"/>
            <p:cNvSpPr/>
            <p:nvPr/>
          </p:nvSpPr>
          <p:spPr>
            <a:xfrm rot="-899960">
              <a:off x="9774757" y="3937821"/>
              <a:ext cx="723853" cy="1119967"/>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9"/>
          <p:cNvGrpSpPr/>
          <p:nvPr/>
        </p:nvGrpSpPr>
        <p:grpSpPr>
          <a:xfrm flipH="1" rot="8100000">
            <a:off x="118100" y="-769306"/>
            <a:ext cx="1016742" cy="1623027"/>
            <a:chOff x="8529317" y="3813271"/>
            <a:chExt cx="934909" cy="1492397"/>
          </a:xfrm>
        </p:grpSpPr>
        <p:sp>
          <p:nvSpPr>
            <p:cNvPr id="188" name="Google Shape;188;p9"/>
            <p:cNvSpPr/>
            <p:nvPr/>
          </p:nvSpPr>
          <p:spPr>
            <a:xfrm rot="-899960">
              <a:off x="8662782" y="3880642"/>
              <a:ext cx="667980" cy="1119317"/>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9"/>
            <p:cNvSpPr/>
            <p:nvPr/>
          </p:nvSpPr>
          <p:spPr>
            <a:xfrm rot="-899960">
              <a:off x="8857578" y="4064306"/>
              <a:ext cx="407813" cy="1209189"/>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9"/>
          <p:cNvGrpSpPr/>
          <p:nvPr/>
        </p:nvGrpSpPr>
        <p:grpSpPr>
          <a:xfrm rot="8697874">
            <a:off x="-363996" y="4422"/>
            <a:ext cx="804944" cy="1182558"/>
            <a:chOff x="9601332" y="3570186"/>
            <a:chExt cx="1128185" cy="1562191"/>
          </a:xfrm>
        </p:grpSpPr>
        <p:sp>
          <p:nvSpPr>
            <p:cNvPr id="191" name="Google Shape;191;p9"/>
            <p:cNvSpPr/>
            <p:nvPr/>
          </p:nvSpPr>
          <p:spPr>
            <a:xfrm rot="-899960">
              <a:off x="10002034" y="3586793"/>
              <a:ext cx="201844" cy="558383"/>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9"/>
            <p:cNvSpPr/>
            <p:nvPr/>
          </p:nvSpPr>
          <p:spPr>
            <a:xfrm rot="-899960">
              <a:off x="9759439" y="3909956"/>
              <a:ext cx="274392" cy="495360"/>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9"/>
            <p:cNvSpPr/>
            <p:nvPr/>
          </p:nvSpPr>
          <p:spPr>
            <a:xfrm rot="-899960">
              <a:off x="10199377" y="3832251"/>
              <a:ext cx="361114" cy="404613"/>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9"/>
            <p:cNvSpPr/>
            <p:nvPr/>
          </p:nvSpPr>
          <p:spPr>
            <a:xfrm rot="-899960">
              <a:off x="10219163" y="4229867"/>
              <a:ext cx="449487" cy="32536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9"/>
            <p:cNvSpPr/>
            <p:nvPr/>
          </p:nvSpPr>
          <p:spPr>
            <a:xfrm rot="-899960">
              <a:off x="10254037" y="4547105"/>
              <a:ext cx="451162" cy="247318"/>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9"/>
            <p:cNvSpPr/>
            <p:nvPr/>
          </p:nvSpPr>
          <p:spPr>
            <a:xfrm rot="-899960">
              <a:off x="9656633" y="4198434"/>
              <a:ext cx="356114" cy="474236"/>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9"/>
            <p:cNvSpPr/>
            <p:nvPr/>
          </p:nvSpPr>
          <p:spPr>
            <a:xfrm rot="-899960">
              <a:off x="9707214" y="4612038"/>
              <a:ext cx="308591" cy="314416"/>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9"/>
            <p:cNvSpPr/>
            <p:nvPr/>
          </p:nvSpPr>
          <p:spPr>
            <a:xfrm rot="-899960">
              <a:off x="9774757" y="3937821"/>
              <a:ext cx="723853" cy="1119967"/>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 name="Google Shape;199;p9"/>
          <p:cNvGrpSpPr/>
          <p:nvPr/>
        </p:nvGrpSpPr>
        <p:grpSpPr>
          <a:xfrm rot="-8999956">
            <a:off x="8253817" y="-179128"/>
            <a:ext cx="853131" cy="1104876"/>
            <a:chOff x="2833850" y="2350550"/>
            <a:chExt cx="853150" cy="1104900"/>
          </a:xfrm>
        </p:grpSpPr>
        <p:sp>
          <p:nvSpPr>
            <p:cNvPr id="200" name="Google Shape;200;p9"/>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9"/>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2" name="Shape 202"/>
        <p:cNvGrpSpPr/>
        <p:nvPr/>
      </p:nvGrpSpPr>
      <p:grpSpPr>
        <a:xfrm>
          <a:off x="0" y="0"/>
          <a:ext cx="0" cy="0"/>
          <a:chOff x="0" y="0"/>
          <a:chExt cx="0" cy="0"/>
        </a:xfrm>
      </p:grpSpPr>
      <p:sp>
        <p:nvSpPr>
          <p:cNvPr id="203" name="Google Shape;203;p10"/>
          <p:cNvSpPr txBox="1"/>
          <p:nvPr>
            <p:ph type="title"/>
          </p:nvPr>
        </p:nvSpPr>
        <p:spPr>
          <a:xfrm>
            <a:off x="3626275" y="2870450"/>
            <a:ext cx="4802700" cy="1248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Hammersmith One"/>
              <a:buNone/>
              <a:defRPr b="1" sz="3500">
                <a:solidFill>
                  <a:schemeClr val="dk1"/>
                </a:solidFill>
                <a:latin typeface="Hammersmith One"/>
                <a:ea typeface="Hammersmith One"/>
                <a:cs typeface="Hammersmith One"/>
                <a:sym typeface="Hammersmith One"/>
              </a:defRPr>
            </a:lvl1pPr>
            <a:lvl2pPr lvl="1" rtl="0">
              <a:spcBef>
                <a:spcPts val="0"/>
              </a:spcBef>
              <a:spcAft>
                <a:spcPts val="0"/>
              </a:spcAft>
              <a:buClr>
                <a:schemeClr val="dk1"/>
              </a:buClr>
              <a:buSzPts val="3500"/>
              <a:buFont typeface="Hammersmith One"/>
              <a:buNone/>
              <a:defRPr b="1" sz="3500">
                <a:solidFill>
                  <a:schemeClr val="dk1"/>
                </a:solidFill>
                <a:latin typeface="Hammersmith One"/>
                <a:ea typeface="Hammersmith One"/>
                <a:cs typeface="Hammersmith One"/>
                <a:sym typeface="Hammersmith One"/>
              </a:defRPr>
            </a:lvl2pPr>
            <a:lvl3pPr lvl="2" rtl="0">
              <a:spcBef>
                <a:spcPts val="0"/>
              </a:spcBef>
              <a:spcAft>
                <a:spcPts val="0"/>
              </a:spcAft>
              <a:buClr>
                <a:schemeClr val="dk1"/>
              </a:buClr>
              <a:buSzPts val="3500"/>
              <a:buFont typeface="Hammersmith One"/>
              <a:buNone/>
              <a:defRPr b="1" sz="3500">
                <a:solidFill>
                  <a:schemeClr val="dk1"/>
                </a:solidFill>
                <a:latin typeface="Hammersmith One"/>
                <a:ea typeface="Hammersmith One"/>
                <a:cs typeface="Hammersmith One"/>
                <a:sym typeface="Hammersmith One"/>
              </a:defRPr>
            </a:lvl3pPr>
            <a:lvl4pPr lvl="3" rtl="0">
              <a:spcBef>
                <a:spcPts val="0"/>
              </a:spcBef>
              <a:spcAft>
                <a:spcPts val="0"/>
              </a:spcAft>
              <a:buClr>
                <a:schemeClr val="dk1"/>
              </a:buClr>
              <a:buSzPts val="3500"/>
              <a:buFont typeface="Hammersmith One"/>
              <a:buNone/>
              <a:defRPr b="1" sz="3500">
                <a:solidFill>
                  <a:schemeClr val="dk1"/>
                </a:solidFill>
                <a:latin typeface="Hammersmith One"/>
                <a:ea typeface="Hammersmith One"/>
                <a:cs typeface="Hammersmith One"/>
                <a:sym typeface="Hammersmith One"/>
              </a:defRPr>
            </a:lvl4pPr>
            <a:lvl5pPr lvl="4" rtl="0">
              <a:spcBef>
                <a:spcPts val="0"/>
              </a:spcBef>
              <a:spcAft>
                <a:spcPts val="0"/>
              </a:spcAft>
              <a:buClr>
                <a:schemeClr val="dk1"/>
              </a:buClr>
              <a:buSzPts val="3500"/>
              <a:buFont typeface="Hammersmith One"/>
              <a:buNone/>
              <a:defRPr b="1" sz="3500">
                <a:solidFill>
                  <a:schemeClr val="dk1"/>
                </a:solidFill>
                <a:latin typeface="Hammersmith One"/>
                <a:ea typeface="Hammersmith One"/>
                <a:cs typeface="Hammersmith One"/>
                <a:sym typeface="Hammersmith One"/>
              </a:defRPr>
            </a:lvl5pPr>
            <a:lvl6pPr lvl="5" rtl="0">
              <a:spcBef>
                <a:spcPts val="0"/>
              </a:spcBef>
              <a:spcAft>
                <a:spcPts val="0"/>
              </a:spcAft>
              <a:buClr>
                <a:schemeClr val="dk1"/>
              </a:buClr>
              <a:buSzPts val="3500"/>
              <a:buFont typeface="Hammersmith One"/>
              <a:buNone/>
              <a:defRPr b="1" sz="3500">
                <a:solidFill>
                  <a:schemeClr val="dk1"/>
                </a:solidFill>
                <a:latin typeface="Hammersmith One"/>
                <a:ea typeface="Hammersmith One"/>
                <a:cs typeface="Hammersmith One"/>
                <a:sym typeface="Hammersmith One"/>
              </a:defRPr>
            </a:lvl6pPr>
            <a:lvl7pPr lvl="6" rtl="0">
              <a:spcBef>
                <a:spcPts val="0"/>
              </a:spcBef>
              <a:spcAft>
                <a:spcPts val="0"/>
              </a:spcAft>
              <a:buClr>
                <a:schemeClr val="dk1"/>
              </a:buClr>
              <a:buSzPts val="3500"/>
              <a:buFont typeface="Hammersmith One"/>
              <a:buNone/>
              <a:defRPr b="1" sz="3500">
                <a:solidFill>
                  <a:schemeClr val="dk1"/>
                </a:solidFill>
                <a:latin typeface="Hammersmith One"/>
                <a:ea typeface="Hammersmith One"/>
                <a:cs typeface="Hammersmith One"/>
                <a:sym typeface="Hammersmith One"/>
              </a:defRPr>
            </a:lvl7pPr>
            <a:lvl8pPr lvl="7" rtl="0">
              <a:spcBef>
                <a:spcPts val="0"/>
              </a:spcBef>
              <a:spcAft>
                <a:spcPts val="0"/>
              </a:spcAft>
              <a:buClr>
                <a:schemeClr val="dk1"/>
              </a:buClr>
              <a:buSzPts val="3500"/>
              <a:buFont typeface="Hammersmith One"/>
              <a:buNone/>
              <a:defRPr b="1" sz="3500">
                <a:solidFill>
                  <a:schemeClr val="dk1"/>
                </a:solidFill>
                <a:latin typeface="Hammersmith One"/>
                <a:ea typeface="Hammersmith One"/>
                <a:cs typeface="Hammersmith One"/>
                <a:sym typeface="Hammersmith One"/>
              </a:defRPr>
            </a:lvl8pPr>
            <a:lvl9pPr lvl="8" rtl="0">
              <a:spcBef>
                <a:spcPts val="0"/>
              </a:spcBef>
              <a:spcAft>
                <a:spcPts val="0"/>
              </a:spcAft>
              <a:buClr>
                <a:schemeClr val="dk1"/>
              </a:buClr>
              <a:buSzPts val="3500"/>
              <a:buFont typeface="Hammersmith One"/>
              <a:buNone/>
              <a:defRPr b="1" sz="3500">
                <a:solidFill>
                  <a:schemeClr val="dk1"/>
                </a:solidFill>
                <a:latin typeface="Hammersmith One"/>
                <a:ea typeface="Hammersmith One"/>
                <a:cs typeface="Hammersmith One"/>
                <a:sym typeface="Hammersmith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1pPr>
            <a:lvl2pPr indent="-317500" lvl="1" marL="914400">
              <a:lnSpc>
                <a:spcPct val="100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2pPr>
            <a:lvl3pPr indent="-317500" lvl="2" marL="1371600">
              <a:lnSpc>
                <a:spcPct val="100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3pPr>
            <a:lvl4pPr indent="-317500" lvl="3" marL="1828800">
              <a:lnSpc>
                <a:spcPct val="100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4pPr>
            <a:lvl5pPr indent="-317500" lvl="4" marL="2286000">
              <a:lnSpc>
                <a:spcPct val="100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5pPr>
            <a:lvl6pPr indent="-317500" lvl="5" marL="2743200">
              <a:lnSpc>
                <a:spcPct val="100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6pPr>
            <a:lvl7pPr indent="-317500" lvl="6" marL="3200400">
              <a:lnSpc>
                <a:spcPct val="100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7pPr>
            <a:lvl8pPr indent="-317500" lvl="7" marL="3657600">
              <a:lnSpc>
                <a:spcPct val="100000"/>
              </a:lnSpc>
              <a:spcBef>
                <a:spcPts val="160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8pPr>
            <a:lvl9pPr indent="-317500" lvl="8" marL="4114800">
              <a:lnSpc>
                <a:spcPct val="100000"/>
              </a:lnSpc>
              <a:spcBef>
                <a:spcPts val="1600"/>
              </a:spcBef>
              <a:spcAft>
                <a:spcPts val="160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48" name="Shape 648"/>
        <p:cNvGrpSpPr/>
        <p:nvPr/>
      </p:nvGrpSpPr>
      <p:grpSpPr>
        <a:xfrm>
          <a:off x="0" y="0"/>
          <a:ext cx="0" cy="0"/>
          <a:chOff x="0" y="0"/>
          <a:chExt cx="0" cy="0"/>
        </a:xfrm>
      </p:grpSpPr>
      <p:sp>
        <p:nvSpPr>
          <p:cNvPr id="649" name="Google Shape;649;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650" name="Google Shape;650;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18x8uboGo3u9HBPezgi4qcQ8iXzNpw0RECsF1t564-M/copy" TargetMode="External"/><Relationship Id="rId5"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bit.ly/2Tynxth" TargetMode="External"/><Relationship Id="rId10" Type="http://schemas.openxmlformats.org/officeDocument/2006/relationships/slide" Target="/ppt/slides/slide38.xm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0.xml"/><Relationship Id="rId4" Type="http://schemas.openxmlformats.org/officeDocument/2006/relationships/slide" Target="/ppt/slides/slide27.xml"/><Relationship Id="rId9" Type="http://schemas.openxmlformats.org/officeDocument/2006/relationships/slide" Target="/ppt/slides/slide32.xm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5" Type="http://schemas.openxmlformats.org/officeDocument/2006/relationships/slide" Target="/ppt/slides/slide26.xml"/><Relationship Id="rId6" Type="http://schemas.openxmlformats.org/officeDocument/2006/relationships/slide" Target="/ppt/slides/slide26.xml"/><Relationship Id="rId18" Type="http://schemas.openxmlformats.org/officeDocument/2006/relationships/hyperlink" Target="https://vidfy.com/?utm_source=slidesgo_template&amp;utm_medium=referral-link&amp;utm_campaign=promo-slide&amp;utm_term=slidesgo&amp;utm_content=vidfy" TargetMode="External"/><Relationship Id="rId7" Type="http://schemas.openxmlformats.org/officeDocument/2006/relationships/slide" Target="/ppt/slides/slide24.xml"/><Relationship Id="rId8" Type="http://schemas.openxmlformats.org/officeDocument/2006/relationships/slide" Target="/ppt/slides/slide3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1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 Id="rId3" Type="http://schemas.openxmlformats.org/officeDocument/2006/relationships/image" Target="../media/image7.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 Id="rId3" Type="http://schemas.openxmlformats.org/officeDocument/2006/relationships/hyperlink" Target="https://www.freepik.com/free-vector/hand-drawn-colorful-leaves_18895221.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www.freepik.com/free-photo/planting-trees-as-part-reforestation-process_26406792.htm/?utm_source=slidesgo_template&amp;utm_medium=referral-link&amp;utm_campaign=sg_resources&amp;utm_content=freepik" TargetMode="External"/><Relationship Id="rId4" Type="http://schemas.openxmlformats.org/officeDocument/2006/relationships/hyperlink" Target="https://www.freepik.com/free-photo/planting-trees-as-part-reforestation-process_26406848.htm/?utm_source=slidesgo_template&amp;utm_medium=referral-link&amp;utm_campaign=sg_resources&amp;utm_content=freepik" TargetMode="External"/><Relationship Id="rId5" Type="http://schemas.openxmlformats.org/officeDocument/2006/relationships/hyperlink" Target="https://www.freepik.com/free-photo/planting-trees-as-part-reforestation-process_26406793.htm/?utm_source=slidesgo_template&amp;utm_medium=referral-link&amp;utm_campaign=sg_resources&amp;utm_content=freepik" TargetMode="External"/><Relationship Id="rId6" Type="http://schemas.openxmlformats.org/officeDocument/2006/relationships/hyperlink" Target="https://www.freepik.com/free-photo/close-up-woman-harvesting-garden_5261716.htm/?utm_source=slidesgo_template&amp;utm_medium=referral-link&amp;utm_campaign=sg_resources&amp;utm_content=freepik" TargetMode="External"/><Relationship Id="rId7" Type="http://schemas.openxmlformats.org/officeDocument/2006/relationships/hyperlink" Target="https://www.freepik.com/free-vector/hand-drawn-flat-design-ecology-badges_21115147.htm/?utm_source=slidesgo_template&amp;utm_medium=referral-link&amp;utm_campaign=sg_resources&amp;utm_content=freepik" TargetMode="External"/><Relationship Id="rId8" Type="http://schemas.openxmlformats.org/officeDocument/2006/relationships/hyperlink" Target="https://www.freepik.com/free-vector/hand-drawn-colorful-leaves_18895221.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4.xml"/><Relationship Id="rId7" Type="http://schemas.openxmlformats.org/officeDocument/2006/relationships/slide" Target="/ppt/slid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 Id="rId3" Type="http://schemas.openxmlformats.org/officeDocument/2006/relationships/hyperlink" Target="http://bit.ly/2PfT4lq" TargetMode="External"/><Relationship Id="rId4" Type="http://schemas.openxmlformats.org/officeDocument/2006/relationships/slide" Target="/ppt/slides/slide2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 Id="rId3" Type="http://schemas.openxmlformats.org/officeDocument/2006/relationships/hyperlink" Target="https://fonts.google.com/specimen/Hammersmith+one" TargetMode="External"/><Relationship Id="rId4" Type="http://schemas.openxmlformats.org/officeDocument/2006/relationships/hyperlink" Target="https://fonts.google.com/specimen/Quicksand" TargetMode="External"/></Relationships>
</file>

<file path=ppt/slides/_rels/slide31.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2.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3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5.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1.png"/><Relationship Id="rId14" Type="http://schemas.openxmlformats.org/officeDocument/2006/relationships/image" Target="../media/image3.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 Id="rId3" Type="http://schemas.openxmlformats.org/officeDocument/2006/relationships/hyperlink" Target="https://bit.ly/2ZjL1pd"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 Id="rId3" Type="http://schemas.openxmlformats.org/officeDocument/2006/relationships/hyperlink" Target="https://workspace.google.com/marketplace/app/icons_for_slides_docs/381578326502"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5.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28"/>
          <p:cNvSpPr txBox="1"/>
          <p:nvPr>
            <p:ph type="ctrTitle"/>
          </p:nvPr>
        </p:nvSpPr>
        <p:spPr>
          <a:xfrm>
            <a:off x="2679600" y="1410550"/>
            <a:ext cx="5962200" cy="200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ENVIRONMENTAL </a:t>
            </a:r>
            <a:r>
              <a:rPr lang="en">
                <a:solidFill>
                  <a:srgbClr val="EA9E00"/>
                </a:solidFill>
              </a:rPr>
              <a:t>ACTIVIST CV</a:t>
            </a:r>
            <a:endParaRPr sz="5500"/>
          </a:p>
        </p:txBody>
      </p:sp>
      <p:sp>
        <p:nvSpPr>
          <p:cNvPr id="659" name="Google Shape;659;p28"/>
          <p:cNvSpPr txBox="1"/>
          <p:nvPr>
            <p:ph idx="1" type="subTitle"/>
          </p:nvPr>
        </p:nvSpPr>
        <p:spPr>
          <a:xfrm>
            <a:off x="2679600" y="3266550"/>
            <a:ext cx="5918400" cy="40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660" name="Google Shape;660;p28"/>
          <p:cNvGrpSpPr/>
          <p:nvPr/>
        </p:nvGrpSpPr>
        <p:grpSpPr>
          <a:xfrm>
            <a:off x="485731" y="579160"/>
            <a:ext cx="1639908" cy="1614155"/>
            <a:chOff x="4952625" y="759525"/>
            <a:chExt cx="1779800" cy="1751850"/>
          </a:xfrm>
        </p:grpSpPr>
        <p:sp>
          <p:nvSpPr>
            <p:cNvPr id="661" name="Google Shape;661;p28"/>
            <p:cNvSpPr/>
            <p:nvPr/>
          </p:nvSpPr>
          <p:spPr>
            <a:xfrm>
              <a:off x="4952625" y="759525"/>
              <a:ext cx="1779800" cy="1751850"/>
            </a:xfrm>
            <a:custGeom>
              <a:rect b="b" l="l" r="r" t="t"/>
              <a:pathLst>
                <a:path extrusionOk="0" h="70074" w="71192">
                  <a:moveTo>
                    <a:pt x="21895" y="0"/>
                  </a:moveTo>
                  <a:cubicBezTo>
                    <a:pt x="19124" y="0"/>
                    <a:pt x="16355" y="423"/>
                    <a:pt x="13693" y="1291"/>
                  </a:cubicBezTo>
                  <a:cubicBezTo>
                    <a:pt x="7311" y="3365"/>
                    <a:pt x="2873" y="7688"/>
                    <a:pt x="1495" y="13156"/>
                  </a:cubicBezTo>
                  <a:cubicBezTo>
                    <a:pt x="1451" y="13287"/>
                    <a:pt x="1437" y="13417"/>
                    <a:pt x="1407" y="13548"/>
                  </a:cubicBezTo>
                  <a:cubicBezTo>
                    <a:pt x="1" y="19524"/>
                    <a:pt x="2495" y="24267"/>
                    <a:pt x="6165" y="27052"/>
                  </a:cubicBezTo>
                  <a:cubicBezTo>
                    <a:pt x="6180" y="29010"/>
                    <a:pt x="6383" y="31055"/>
                    <a:pt x="6731" y="33202"/>
                  </a:cubicBezTo>
                  <a:cubicBezTo>
                    <a:pt x="6948" y="34566"/>
                    <a:pt x="8123" y="35523"/>
                    <a:pt x="9443" y="35523"/>
                  </a:cubicBezTo>
                  <a:cubicBezTo>
                    <a:pt x="9487" y="35523"/>
                    <a:pt x="9516" y="35523"/>
                    <a:pt x="9574" y="35494"/>
                  </a:cubicBezTo>
                  <a:lnTo>
                    <a:pt x="9574" y="35740"/>
                  </a:lnTo>
                  <a:cubicBezTo>
                    <a:pt x="9574" y="50826"/>
                    <a:pt x="21845" y="63082"/>
                    <a:pt x="36916" y="63082"/>
                  </a:cubicBezTo>
                  <a:cubicBezTo>
                    <a:pt x="37104" y="63082"/>
                    <a:pt x="37264" y="63068"/>
                    <a:pt x="37438" y="63068"/>
                  </a:cubicBezTo>
                  <a:cubicBezTo>
                    <a:pt x="37728" y="63590"/>
                    <a:pt x="38047" y="64054"/>
                    <a:pt x="38337" y="64417"/>
                  </a:cubicBezTo>
                  <a:cubicBezTo>
                    <a:pt x="38758" y="64939"/>
                    <a:pt x="39382" y="65505"/>
                    <a:pt x="40223" y="65940"/>
                  </a:cubicBezTo>
                  <a:cubicBezTo>
                    <a:pt x="44081" y="68638"/>
                    <a:pt x="48665" y="70074"/>
                    <a:pt x="53263" y="70074"/>
                  </a:cubicBezTo>
                  <a:cubicBezTo>
                    <a:pt x="55511" y="70074"/>
                    <a:pt x="57774" y="69740"/>
                    <a:pt x="59935" y="69030"/>
                  </a:cubicBezTo>
                  <a:cubicBezTo>
                    <a:pt x="65172" y="67318"/>
                    <a:pt x="68827" y="63750"/>
                    <a:pt x="69973" y="59210"/>
                  </a:cubicBezTo>
                  <a:cubicBezTo>
                    <a:pt x="69988" y="59108"/>
                    <a:pt x="70031" y="59021"/>
                    <a:pt x="70046" y="58905"/>
                  </a:cubicBezTo>
                  <a:cubicBezTo>
                    <a:pt x="71191" y="54031"/>
                    <a:pt x="69233" y="50144"/>
                    <a:pt x="66274" y="47794"/>
                  </a:cubicBezTo>
                  <a:cubicBezTo>
                    <a:pt x="66245" y="46286"/>
                    <a:pt x="66100" y="44748"/>
                    <a:pt x="65825" y="43109"/>
                  </a:cubicBezTo>
                  <a:cubicBezTo>
                    <a:pt x="65636" y="41992"/>
                    <a:pt x="64809" y="41136"/>
                    <a:pt x="63779" y="40890"/>
                  </a:cubicBezTo>
                  <a:cubicBezTo>
                    <a:pt x="64098" y="39222"/>
                    <a:pt x="64258" y="37496"/>
                    <a:pt x="64258" y="35740"/>
                  </a:cubicBezTo>
                  <a:cubicBezTo>
                    <a:pt x="64258" y="22178"/>
                    <a:pt x="54351" y="10893"/>
                    <a:pt x="41383" y="8761"/>
                  </a:cubicBezTo>
                  <a:cubicBezTo>
                    <a:pt x="41006" y="7978"/>
                    <a:pt x="40571" y="7325"/>
                    <a:pt x="40151" y="6832"/>
                  </a:cubicBezTo>
                  <a:cubicBezTo>
                    <a:pt x="39875" y="6513"/>
                    <a:pt x="39150" y="5715"/>
                    <a:pt x="37975" y="5091"/>
                  </a:cubicBezTo>
                  <a:cubicBezTo>
                    <a:pt x="33214" y="1762"/>
                    <a:pt x="27551" y="0"/>
                    <a:pt x="21895"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8"/>
            <p:cNvSpPr/>
            <p:nvPr/>
          </p:nvSpPr>
          <p:spPr>
            <a:xfrm>
              <a:off x="5201025" y="1039275"/>
              <a:ext cx="1348275" cy="1228600"/>
            </a:xfrm>
            <a:custGeom>
              <a:rect b="b" l="l" r="r" t="t"/>
              <a:pathLst>
                <a:path extrusionOk="0" h="49144" w="53931">
                  <a:moveTo>
                    <a:pt x="26965" y="1"/>
                  </a:moveTo>
                  <a:cubicBezTo>
                    <a:pt x="20677" y="1"/>
                    <a:pt x="14390" y="2401"/>
                    <a:pt x="9588" y="7202"/>
                  </a:cubicBezTo>
                  <a:cubicBezTo>
                    <a:pt x="0" y="16790"/>
                    <a:pt x="0" y="32354"/>
                    <a:pt x="9588" y="41942"/>
                  </a:cubicBezTo>
                  <a:cubicBezTo>
                    <a:pt x="14390" y="46743"/>
                    <a:pt x="20677" y="49144"/>
                    <a:pt x="26965" y="49144"/>
                  </a:cubicBezTo>
                  <a:cubicBezTo>
                    <a:pt x="33253" y="49144"/>
                    <a:pt x="39541" y="46743"/>
                    <a:pt x="44342" y="41942"/>
                  </a:cubicBezTo>
                  <a:cubicBezTo>
                    <a:pt x="53930" y="32354"/>
                    <a:pt x="53930" y="16790"/>
                    <a:pt x="44342" y="7202"/>
                  </a:cubicBezTo>
                  <a:cubicBezTo>
                    <a:pt x="39541" y="2401"/>
                    <a:pt x="33253" y="1"/>
                    <a:pt x="26965" y="1"/>
                  </a:cubicBezTo>
                  <a:close/>
                </a:path>
              </a:pathLst>
            </a:custGeom>
            <a:solidFill>
              <a:srgbClr val="FBF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8"/>
            <p:cNvSpPr/>
            <p:nvPr/>
          </p:nvSpPr>
          <p:spPr>
            <a:xfrm>
              <a:off x="5601000" y="935525"/>
              <a:ext cx="375350" cy="220350"/>
            </a:xfrm>
            <a:custGeom>
              <a:rect b="b" l="l" r="r" t="t"/>
              <a:pathLst>
                <a:path extrusionOk="0" h="8814" w="15014">
                  <a:moveTo>
                    <a:pt x="8590" y="0"/>
                  </a:moveTo>
                  <a:cubicBezTo>
                    <a:pt x="6591" y="0"/>
                    <a:pt x="3730" y="1167"/>
                    <a:pt x="1" y="5507"/>
                  </a:cubicBezTo>
                  <a:cubicBezTo>
                    <a:pt x="1" y="5507"/>
                    <a:pt x="2769" y="3450"/>
                    <a:pt x="5945" y="3450"/>
                  </a:cubicBezTo>
                  <a:cubicBezTo>
                    <a:pt x="8357" y="3450"/>
                    <a:pt x="11005" y="4637"/>
                    <a:pt x="12852" y="8814"/>
                  </a:cubicBezTo>
                  <a:cubicBezTo>
                    <a:pt x="15013" y="4985"/>
                    <a:pt x="12069" y="1576"/>
                    <a:pt x="12069" y="1576"/>
                  </a:cubicBezTo>
                  <a:cubicBezTo>
                    <a:pt x="12069" y="1576"/>
                    <a:pt x="10912" y="0"/>
                    <a:pt x="8590" y="0"/>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8"/>
            <p:cNvSpPr/>
            <p:nvPr/>
          </p:nvSpPr>
          <p:spPr>
            <a:xfrm>
              <a:off x="5011000" y="830125"/>
              <a:ext cx="891725" cy="608275"/>
            </a:xfrm>
            <a:custGeom>
              <a:rect b="b" l="l" r="r" t="t"/>
              <a:pathLst>
                <a:path extrusionOk="0" h="24331" w="35669">
                  <a:moveTo>
                    <a:pt x="19521" y="0"/>
                  </a:moveTo>
                  <a:cubicBezTo>
                    <a:pt x="11104" y="0"/>
                    <a:pt x="3558" y="4237"/>
                    <a:pt x="1843" y="11043"/>
                  </a:cubicBezTo>
                  <a:cubicBezTo>
                    <a:pt x="1828" y="11159"/>
                    <a:pt x="1785" y="11260"/>
                    <a:pt x="1770" y="11376"/>
                  </a:cubicBezTo>
                  <a:cubicBezTo>
                    <a:pt x="1" y="18904"/>
                    <a:pt x="6077" y="24331"/>
                    <a:pt x="12256" y="24331"/>
                  </a:cubicBezTo>
                  <a:cubicBezTo>
                    <a:pt x="15447" y="24331"/>
                    <a:pt x="18666" y="22883"/>
                    <a:pt x="20845" y="19528"/>
                  </a:cubicBezTo>
                  <a:cubicBezTo>
                    <a:pt x="24822" y="13390"/>
                    <a:pt x="27797" y="5820"/>
                    <a:pt x="35515" y="5820"/>
                  </a:cubicBezTo>
                  <a:cubicBezTo>
                    <a:pt x="35566" y="5820"/>
                    <a:pt x="35617" y="5820"/>
                    <a:pt x="35669" y="5821"/>
                  </a:cubicBezTo>
                  <a:cubicBezTo>
                    <a:pt x="30825" y="1788"/>
                    <a:pt x="24989" y="0"/>
                    <a:pt x="19521"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8"/>
            <p:cNvSpPr/>
            <p:nvPr/>
          </p:nvSpPr>
          <p:spPr>
            <a:xfrm>
              <a:off x="5152075" y="850175"/>
              <a:ext cx="518575" cy="730350"/>
            </a:xfrm>
            <a:custGeom>
              <a:rect b="b" l="l" r="r" t="t"/>
              <a:pathLst>
                <a:path extrusionOk="0" h="29214" w="20743">
                  <a:moveTo>
                    <a:pt x="20641" y="0"/>
                  </a:moveTo>
                  <a:cubicBezTo>
                    <a:pt x="20554" y="15"/>
                    <a:pt x="10879" y="1248"/>
                    <a:pt x="5135" y="8921"/>
                  </a:cubicBezTo>
                  <a:cubicBezTo>
                    <a:pt x="1277" y="14056"/>
                    <a:pt x="0" y="20873"/>
                    <a:pt x="1378" y="29141"/>
                  </a:cubicBezTo>
                  <a:cubicBezTo>
                    <a:pt x="1378" y="29170"/>
                    <a:pt x="1436" y="29213"/>
                    <a:pt x="1480" y="29213"/>
                  </a:cubicBezTo>
                  <a:cubicBezTo>
                    <a:pt x="1538" y="29213"/>
                    <a:pt x="1581" y="29155"/>
                    <a:pt x="1581" y="29097"/>
                  </a:cubicBezTo>
                  <a:cubicBezTo>
                    <a:pt x="218" y="20887"/>
                    <a:pt x="1480" y="14128"/>
                    <a:pt x="5295" y="9037"/>
                  </a:cubicBezTo>
                  <a:cubicBezTo>
                    <a:pt x="10995" y="1436"/>
                    <a:pt x="20583" y="203"/>
                    <a:pt x="20670" y="189"/>
                  </a:cubicBezTo>
                  <a:cubicBezTo>
                    <a:pt x="20714" y="160"/>
                    <a:pt x="20743" y="131"/>
                    <a:pt x="20743" y="73"/>
                  </a:cubicBezTo>
                  <a:cubicBezTo>
                    <a:pt x="20728" y="44"/>
                    <a:pt x="20699" y="0"/>
                    <a:pt x="20641"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8"/>
            <p:cNvSpPr/>
            <p:nvPr/>
          </p:nvSpPr>
          <p:spPr>
            <a:xfrm>
              <a:off x="5906325" y="2183900"/>
              <a:ext cx="297025" cy="174475"/>
            </a:xfrm>
            <a:custGeom>
              <a:rect b="b" l="l" r="r" t="t"/>
              <a:pathLst>
                <a:path extrusionOk="0" h="6979" w="11881">
                  <a:moveTo>
                    <a:pt x="1712" y="1"/>
                  </a:moveTo>
                  <a:cubicBezTo>
                    <a:pt x="1" y="3018"/>
                    <a:pt x="2322" y="5730"/>
                    <a:pt x="2322" y="5730"/>
                  </a:cubicBezTo>
                  <a:cubicBezTo>
                    <a:pt x="2322" y="5730"/>
                    <a:pt x="3239" y="6979"/>
                    <a:pt x="5079" y="6979"/>
                  </a:cubicBezTo>
                  <a:cubicBezTo>
                    <a:pt x="6662" y="6979"/>
                    <a:pt x="8928" y="6054"/>
                    <a:pt x="11881" y="2612"/>
                  </a:cubicBezTo>
                  <a:lnTo>
                    <a:pt x="11881" y="2612"/>
                  </a:lnTo>
                  <a:cubicBezTo>
                    <a:pt x="11880" y="2612"/>
                    <a:pt x="9682" y="4238"/>
                    <a:pt x="7168" y="4238"/>
                  </a:cubicBezTo>
                  <a:cubicBezTo>
                    <a:pt x="5258" y="4238"/>
                    <a:pt x="3165" y="3300"/>
                    <a:pt x="1712"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8"/>
            <p:cNvSpPr/>
            <p:nvPr/>
          </p:nvSpPr>
          <p:spPr>
            <a:xfrm>
              <a:off x="5964000" y="1960350"/>
              <a:ext cx="706875" cy="482325"/>
            </a:xfrm>
            <a:custGeom>
              <a:rect b="b" l="l" r="r" t="t"/>
              <a:pathLst>
                <a:path extrusionOk="0" h="19293" w="28275">
                  <a:moveTo>
                    <a:pt x="18574" y="1"/>
                  </a:moveTo>
                  <a:cubicBezTo>
                    <a:pt x="16045" y="1"/>
                    <a:pt x="13494" y="1149"/>
                    <a:pt x="11764" y="3808"/>
                  </a:cubicBezTo>
                  <a:cubicBezTo>
                    <a:pt x="8602" y="8659"/>
                    <a:pt x="6245" y="14687"/>
                    <a:pt x="89" y="14687"/>
                  </a:cubicBezTo>
                  <a:cubicBezTo>
                    <a:pt x="59" y="14687"/>
                    <a:pt x="30" y="14687"/>
                    <a:pt x="0" y="14687"/>
                  </a:cubicBezTo>
                  <a:lnTo>
                    <a:pt x="0" y="14687"/>
                  </a:lnTo>
                  <a:cubicBezTo>
                    <a:pt x="3837" y="17878"/>
                    <a:pt x="8460" y="19292"/>
                    <a:pt x="12791" y="19292"/>
                  </a:cubicBezTo>
                  <a:cubicBezTo>
                    <a:pt x="19464" y="19292"/>
                    <a:pt x="25445" y="15936"/>
                    <a:pt x="26791" y="10553"/>
                  </a:cubicBezTo>
                  <a:cubicBezTo>
                    <a:pt x="26835" y="10466"/>
                    <a:pt x="26849" y="10364"/>
                    <a:pt x="26878" y="10277"/>
                  </a:cubicBezTo>
                  <a:cubicBezTo>
                    <a:pt x="28274" y="4300"/>
                    <a:pt x="23467" y="1"/>
                    <a:pt x="18574"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8"/>
            <p:cNvSpPr/>
            <p:nvPr/>
          </p:nvSpPr>
          <p:spPr>
            <a:xfrm>
              <a:off x="6148200" y="1847025"/>
              <a:ext cx="410875" cy="579150"/>
            </a:xfrm>
            <a:custGeom>
              <a:rect b="b" l="l" r="r" t="t"/>
              <a:pathLst>
                <a:path extrusionOk="0" h="23166" w="16435">
                  <a:moveTo>
                    <a:pt x="15246" y="1"/>
                  </a:moveTo>
                  <a:cubicBezTo>
                    <a:pt x="15188" y="15"/>
                    <a:pt x="15173" y="59"/>
                    <a:pt x="15173" y="102"/>
                  </a:cubicBezTo>
                  <a:cubicBezTo>
                    <a:pt x="16246" y="6615"/>
                    <a:pt x="15260" y="11967"/>
                    <a:pt x="12229" y="15985"/>
                  </a:cubicBezTo>
                  <a:cubicBezTo>
                    <a:pt x="7717" y="22005"/>
                    <a:pt x="146" y="22977"/>
                    <a:pt x="73" y="22991"/>
                  </a:cubicBezTo>
                  <a:cubicBezTo>
                    <a:pt x="30" y="23006"/>
                    <a:pt x="1" y="23049"/>
                    <a:pt x="1" y="23093"/>
                  </a:cubicBezTo>
                  <a:cubicBezTo>
                    <a:pt x="1" y="23136"/>
                    <a:pt x="44" y="23165"/>
                    <a:pt x="88" y="23165"/>
                  </a:cubicBezTo>
                  <a:cubicBezTo>
                    <a:pt x="175" y="23151"/>
                    <a:pt x="7833" y="22179"/>
                    <a:pt x="12374" y="16101"/>
                  </a:cubicBezTo>
                  <a:cubicBezTo>
                    <a:pt x="15449" y="12011"/>
                    <a:pt x="16435" y="6629"/>
                    <a:pt x="15347" y="73"/>
                  </a:cubicBezTo>
                  <a:cubicBezTo>
                    <a:pt x="15333" y="15"/>
                    <a:pt x="15304" y="1"/>
                    <a:pt x="15246" y="1"/>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8"/>
            <p:cNvSpPr/>
            <p:nvPr/>
          </p:nvSpPr>
          <p:spPr>
            <a:xfrm>
              <a:off x="5567275" y="1371975"/>
              <a:ext cx="145075" cy="203100"/>
            </a:xfrm>
            <a:custGeom>
              <a:rect b="b" l="l" r="r" t="t"/>
              <a:pathLst>
                <a:path extrusionOk="0" h="8124" w="5803">
                  <a:moveTo>
                    <a:pt x="2945" y="1"/>
                  </a:moveTo>
                  <a:cubicBezTo>
                    <a:pt x="2437" y="1"/>
                    <a:pt x="1959" y="88"/>
                    <a:pt x="1524" y="277"/>
                  </a:cubicBezTo>
                  <a:cubicBezTo>
                    <a:pt x="1103" y="451"/>
                    <a:pt x="769" y="726"/>
                    <a:pt x="508" y="1074"/>
                  </a:cubicBezTo>
                  <a:cubicBezTo>
                    <a:pt x="262" y="1408"/>
                    <a:pt x="131" y="1829"/>
                    <a:pt x="131" y="2322"/>
                  </a:cubicBezTo>
                  <a:cubicBezTo>
                    <a:pt x="131" y="2641"/>
                    <a:pt x="189" y="2931"/>
                    <a:pt x="291" y="3192"/>
                  </a:cubicBezTo>
                  <a:cubicBezTo>
                    <a:pt x="407" y="3439"/>
                    <a:pt x="566" y="3656"/>
                    <a:pt x="769" y="3859"/>
                  </a:cubicBezTo>
                  <a:cubicBezTo>
                    <a:pt x="987" y="4048"/>
                    <a:pt x="1234" y="4207"/>
                    <a:pt x="1538" y="4338"/>
                  </a:cubicBezTo>
                  <a:cubicBezTo>
                    <a:pt x="1857" y="4454"/>
                    <a:pt x="2220" y="4556"/>
                    <a:pt x="2612" y="4599"/>
                  </a:cubicBezTo>
                  <a:cubicBezTo>
                    <a:pt x="3032" y="4657"/>
                    <a:pt x="3395" y="4744"/>
                    <a:pt x="3670" y="4860"/>
                  </a:cubicBezTo>
                  <a:cubicBezTo>
                    <a:pt x="3931" y="4962"/>
                    <a:pt x="4149" y="5092"/>
                    <a:pt x="4280" y="5252"/>
                  </a:cubicBezTo>
                  <a:cubicBezTo>
                    <a:pt x="4410" y="5411"/>
                    <a:pt x="4483" y="5614"/>
                    <a:pt x="4483" y="5832"/>
                  </a:cubicBezTo>
                  <a:cubicBezTo>
                    <a:pt x="4483" y="6035"/>
                    <a:pt x="4410" y="6195"/>
                    <a:pt x="4265" y="6340"/>
                  </a:cubicBezTo>
                  <a:cubicBezTo>
                    <a:pt x="4120" y="6485"/>
                    <a:pt x="3931" y="6601"/>
                    <a:pt x="3699" y="6688"/>
                  </a:cubicBezTo>
                  <a:cubicBezTo>
                    <a:pt x="3467" y="6775"/>
                    <a:pt x="3206" y="6818"/>
                    <a:pt x="2945" y="6818"/>
                  </a:cubicBezTo>
                  <a:cubicBezTo>
                    <a:pt x="2524" y="6818"/>
                    <a:pt x="2176" y="6760"/>
                    <a:pt x="1886" y="6630"/>
                  </a:cubicBezTo>
                  <a:cubicBezTo>
                    <a:pt x="1596" y="6528"/>
                    <a:pt x="1321" y="6340"/>
                    <a:pt x="1030" y="6108"/>
                  </a:cubicBezTo>
                  <a:cubicBezTo>
                    <a:pt x="929" y="6021"/>
                    <a:pt x="798" y="5977"/>
                    <a:pt x="653" y="5977"/>
                  </a:cubicBezTo>
                  <a:cubicBezTo>
                    <a:pt x="450" y="5977"/>
                    <a:pt x="305" y="6050"/>
                    <a:pt x="189" y="6180"/>
                  </a:cubicBezTo>
                  <a:cubicBezTo>
                    <a:pt x="59" y="6311"/>
                    <a:pt x="1" y="6456"/>
                    <a:pt x="1" y="6630"/>
                  </a:cubicBezTo>
                  <a:cubicBezTo>
                    <a:pt x="1" y="6731"/>
                    <a:pt x="30" y="6833"/>
                    <a:pt x="73" y="6934"/>
                  </a:cubicBezTo>
                  <a:cubicBezTo>
                    <a:pt x="117" y="7050"/>
                    <a:pt x="204" y="7137"/>
                    <a:pt x="291" y="7225"/>
                  </a:cubicBezTo>
                  <a:cubicBezTo>
                    <a:pt x="697" y="7558"/>
                    <a:pt x="1088" y="7790"/>
                    <a:pt x="1509" y="7921"/>
                  </a:cubicBezTo>
                  <a:cubicBezTo>
                    <a:pt x="1930" y="8051"/>
                    <a:pt x="2394" y="8124"/>
                    <a:pt x="2931" y="8124"/>
                  </a:cubicBezTo>
                  <a:cubicBezTo>
                    <a:pt x="3424" y="8124"/>
                    <a:pt x="3902" y="8066"/>
                    <a:pt x="4338" y="7863"/>
                  </a:cubicBezTo>
                  <a:cubicBezTo>
                    <a:pt x="4773" y="7660"/>
                    <a:pt x="5135" y="7399"/>
                    <a:pt x="5411" y="7050"/>
                  </a:cubicBezTo>
                  <a:cubicBezTo>
                    <a:pt x="5672" y="6688"/>
                    <a:pt x="5803" y="6267"/>
                    <a:pt x="5803" y="5774"/>
                  </a:cubicBezTo>
                  <a:cubicBezTo>
                    <a:pt x="5803" y="5397"/>
                    <a:pt x="5745" y="5078"/>
                    <a:pt x="5643" y="4802"/>
                  </a:cubicBezTo>
                  <a:cubicBezTo>
                    <a:pt x="5527" y="4527"/>
                    <a:pt x="5353" y="4309"/>
                    <a:pt x="5135" y="4135"/>
                  </a:cubicBezTo>
                  <a:cubicBezTo>
                    <a:pt x="4918" y="3946"/>
                    <a:pt x="4628" y="3801"/>
                    <a:pt x="4280" y="3700"/>
                  </a:cubicBezTo>
                  <a:cubicBezTo>
                    <a:pt x="3931" y="3584"/>
                    <a:pt x="3540" y="3497"/>
                    <a:pt x="3090" y="3410"/>
                  </a:cubicBezTo>
                  <a:cubicBezTo>
                    <a:pt x="2742" y="3337"/>
                    <a:pt x="2452" y="3265"/>
                    <a:pt x="2191" y="3163"/>
                  </a:cubicBezTo>
                  <a:cubicBezTo>
                    <a:pt x="1959" y="3091"/>
                    <a:pt x="1756" y="2975"/>
                    <a:pt x="1640" y="2829"/>
                  </a:cubicBezTo>
                  <a:cubicBezTo>
                    <a:pt x="1509" y="2684"/>
                    <a:pt x="1437" y="2481"/>
                    <a:pt x="1437" y="2264"/>
                  </a:cubicBezTo>
                  <a:cubicBezTo>
                    <a:pt x="1437" y="2075"/>
                    <a:pt x="1495" y="1916"/>
                    <a:pt x="1596" y="1771"/>
                  </a:cubicBezTo>
                  <a:cubicBezTo>
                    <a:pt x="1727" y="1626"/>
                    <a:pt x="1886" y="1524"/>
                    <a:pt x="2104" y="1422"/>
                  </a:cubicBezTo>
                  <a:cubicBezTo>
                    <a:pt x="2321" y="1335"/>
                    <a:pt x="2597" y="1306"/>
                    <a:pt x="2916" y="1306"/>
                  </a:cubicBezTo>
                  <a:cubicBezTo>
                    <a:pt x="3119" y="1306"/>
                    <a:pt x="3337" y="1321"/>
                    <a:pt x="3554" y="1393"/>
                  </a:cubicBezTo>
                  <a:cubicBezTo>
                    <a:pt x="3772" y="1451"/>
                    <a:pt x="3990" y="1539"/>
                    <a:pt x="4193" y="1626"/>
                  </a:cubicBezTo>
                  <a:cubicBezTo>
                    <a:pt x="4396" y="1727"/>
                    <a:pt x="4555" y="1814"/>
                    <a:pt x="4686" y="1916"/>
                  </a:cubicBezTo>
                  <a:cubicBezTo>
                    <a:pt x="4773" y="1988"/>
                    <a:pt x="4874" y="2032"/>
                    <a:pt x="4990" y="2032"/>
                  </a:cubicBezTo>
                  <a:cubicBezTo>
                    <a:pt x="5164" y="2032"/>
                    <a:pt x="5309" y="1959"/>
                    <a:pt x="5440" y="1829"/>
                  </a:cubicBezTo>
                  <a:cubicBezTo>
                    <a:pt x="5571" y="1684"/>
                    <a:pt x="5643" y="1539"/>
                    <a:pt x="5643" y="1379"/>
                  </a:cubicBezTo>
                  <a:cubicBezTo>
                    <a:pt x="5643" y="1161"/>
                    <a:pt x="5527" y="958"/>
                    <a:pt x="5309" y="770"/>
                  </a:cubicBezTo>
                  <a:cubicBezTo>
                    <a:pt x="5063" y="538"/>
                    <a:pt x="4715" y="364"/>
                    <a:pt x="4294" y="219"/>
                  </a:cubicBezTo>
                  <a:cubicBezTo>
                    <a:pt x="3888" y="74"/>
                    <a:pt x="3424" y="1"/>
                    <a:pt x="2945"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8"/>
            <p:cNvSpPr/>
            <p:nvPr/>
          </p:nvSpPr>
          <p:spPr>
            <a:xfrm>
              <a:off x="5726825" y="1373800"/>
              <a:ext cx="174825" cy="200200"/>
            </a:xfrm>
            <a:custGeom>
              <a:rect b="b" l="l" r="r" t="t"/>
              <a:pathLst>
                <a:path extrusionOk="0" h="8008" w="6993">
                  <a:moveTo>
                    <a:pt x="3453" y="2225"/>
                  </a:moveTo>
                  <a:lnTo>
                    <a:pt x="4581" y="4860"/>
                  </a:lnTo>
                  <a:lnTo>
                    <a:pt x="2339" y="4860"/>
                  </a:lnTo>
                  <a:lnTo>
                    <a:pt x="3453" y="2225"/>
                  </a:lnTo>
                  <a:close/>
                  <a:moveTo>
                    <a:pt x="3526" y="1"/>
                  </a:moveTo>
                  <a:cubicBezTo>
                    <a:pt x="3381" y="1"/>
                    <a:pt x="3250" y="15"/>
                    <a:pt x="3119" y="102"/>
                  </a:cubicBezTo>
                  <a:cubicBezTo>
                    <a:pt x="3003" y="175"/>
                    <a:pt x="2902" y="305"/>
                    <a:pt x="2858" y="450"/>
                  </a:cubicBezTo>
                  <a:lnTo>
                    <a:pt x="44" y="7195"/>
                  </a:lnTo>
                  <a:cubicBezTo>
                    <a:pt x="30" y="7268"/>
                    <a:pt x="1" y="7340"/>
                    <a:pt x="1" y="7413"/>
                  </a:cubicBezTo>
                  <a:cubicBezTo>
                    <a:pt x="1" y="7572"/>
                    <a:pt x="59" y="7717"/>
                    <a:pt x="146" y="7833"/>
                  </a:cubicBezTo>
                  <a:cubicBezTo>
                    <a:pt x="247" y="7935"/>
                    <a:pt x="407" y="7993"/>
                    <a:pt x="610" y="7993"/>
                  </a:cubicBezTo>
                  <a:cubicBezTo>
                    <a:pt x="726" y="7993"/>
                    <a:pt x="857" y="7935"/>
                    <a:pt x="973" y="7862"/>
                  </a:cubicBezTo>
                  <a:cubicBezTo>
                    <a:pt x="1074" y="7790"/>
                    <a:pt x="1147" y="7688"/>
                    <a:pt x="1205" y="7543"/>
                  </a:cubicBezTo>
                  <a:lnTo>
                    <a:pt x="1787" y="6165"/>
                  </a:lnTo>
                  <a:lnTo>
                    <a:pt x="5140" y="6165"/>
                  </a:lnTo>
                  <a:lnTo>
                    <a:pt x="5730" y="7543"/>
                  </a:lnTo>
                  <a:cubicBezTo>
                    <a:pt x="5788" y="7688"/>
                    <a:pt x="5875" y="7790"/>
                    <a:pt x="5991" y="7891"/>
                  </a:cubicBezTo>
                  <a:cubicBezTo>
                    <a:pt x="6093" y="7978"/>
                    <a:pt x="6224" y="8007"/>
                    <a:pt x="6354" y="8007"/>
                  </a:cubicBezTo>
                  <a:cubicBezTo>
                    <a:pt x="6514" y="8007"/>
                    <a:pt x="6659" y="7964"/>
                    <a:pt x="6789" y="7833"/>
                  </a:cubicBezTo>
                  <a:cubicBezTo>
                    <a:pt x="6920" y="7703"/>
                    <a:pt x="6992" y="7543"/>
                    <a:pt x="6992" y="7340"/>
                  </a:cubicBezTo>
                  <a:cubicBezTo>
                    <a:pt x="6992" y="7253"/>
                    <a:pt x="6963" y="7166"/>
                    <a:pt x="6934" y="7064"/>
                  </a:cubicBezTo>
                  <a:lnTo>
                    <a:pt x="4164" y="450"/>
                  </a:lnTo>
                  <a:cubicBezTo>
                    <a:pt x="4106" y="305"/>
                    <a:pt x="4019" y="204"/>
                    <a:pt x="3903" y="131"/>
                  </a:cubicBezTo>
                  <a:cubicBezTo>
                    <a:pt x="3772" y="30"/>
                    <a:pt x="3656" y="1"/>
                    <a:pt x="352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8"/>
            <p:cNvSpPr/>
            <p:nvPr/>
          </p:nvSpPr>
          <p:spPr>
            <a:xfrm>
              <a:off x="5886750" y="1373075"/>
              <a:ext cx="174825" cy="199100"/>
            </a:xfrm>
            <a:custGeom>
              <a:rect b="b" l="l" r="r" t="t"/>
              <a:pathLst>
                <a:path extrusionOk="0" h="7964" w="6993">
                  <a:moveTo>
                    <a:pt x="697" y="0"/>
                  </a:moveTo>
                  <a:cubicBezTo>
                    <a:pt x="552" y="0"/>
                    <a:pt x="407" y="73"/>
                    <a:pt x="247" y="189"/>
                  </a:cubicBezTo>
                  <a:cubicBezTo>
                    <a:pt x="73" y="320"/>
                    <a:pt x="1" y="479"/>
                    <a:pt x="1" y="697"/>
                  </a:cubicBezTo>
                  <a:cubicBezTo>
                    <a:pt x="1" y="755"/>
                    <a:pt x="30" y="784"/>
                    <a:pt x="30" y="842"/>
                  </a:cubicBezTo>
                  <a:cubicBezTo>
                    <a:pt x="30" y="900"/>
                    <a:pt x="44" y="958"/>
                    <a:pt x="59" y="987"/>
                  </a:cubicBezTo>
                  <a:lnTo>
                    <a:pt x="2858" y="7529"/>
                  </a:lnTo>
                  <a:cubicBezTo>
                    <a:pt x="2916" y="7659"/>
                    <a:pt x="3003" y="7775"/>
                    <a:pt x="3105" y="7848"/>
                  </a:cubicBezTo>
                  <a:cubicBezTo>
                    <a:pt x="3221" y="7906"/>
                    <a:pt x="3322" y="7964"/>
                    <a:pt x="3453" y="7964"/>
                  </a:cubicBezTo>
                  <a:cubicBezTo>
                    <a:pt x="3583" y="7964"/>
                    <a:pt x="3699" y="7935"/>
                    <a:pt x="3830" y="7862"/>
                  </a:cubicBezTo>
                  <a:cubicBezTo>
                    <a:pt x="3960" y="7790"/>
                    <a:pt x="4047" y="7674"/>
                    <a:pt x="4120" y="7529"/>
                  </a:cubicBezTo>
                  <a:lnTo>
                    <a:pt x="6920" y="1001"/>
                  </a:lnTo>
                  <a:cubicBezTo>
                    <a:pt x="6978" y="900"/>
                    <a:pt x="6992" y="784"/>
                    <a:pt x="6992" y="697"/>
                  </a:cubicBezTo>
                  <a:cubicBezTo>
                    <a:pt x="6992" y="494"/>
                    <a:pt x="6920" y="349"/>
                    <a:pt x="6774" y="233"/>
                  </a:cubicBezTo>
                  <a:cubicBezTo>
                    <a:pt x="6629" y="102"/>
                    <a:pt x="6470" y="44"/>
                    <a:pt x="6281" y="44"/>
                  </a:cubicBezTo>
                  <a:cubicBezTo>
                    <a:pt x="5991" y="44"/>
                    <a:pt x="5774" y="189"/>
                    <a:pt x="5643" y="436"/>
                  </a:cubicBezTo>
                  <a:lnTo>
                    <a:pt x="3573" y="5770"/>
                  </a:lnTo>
                  <a:lnTo>
                    <a:pt x="1306" y="436"/>
                  </a:lnTo>
                  <a:cubicBezTo>
                    <a:pt x="1190" y="160"/>
                    <a:pt x="987" y="0"/>
                    <a:pt x="69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8"/>
            <p:cNvSpPr/>
            <p:nvPr/>
          </p:nvSpPr>
          <p:spPr>
            <a:xfrm>
              <a:off x="6090900" y="1375250"/>
              <a:ext cx="128775" cy="196575"/>
            </a:xfrm>
            <a:custGeom>
              <a:rect b="b" l="l" r="r" t="t"/>
              <a:pathLst>
                <a:path extrusionOk="0" h="7863" w="5151">
                  <a:moveTo>
                    <a:pt x="668" y="1"/>
                  </a:moveTo>
                  <a:cubicBezTo>
                    <a:pt x="494" y="1"/>
                    <a:pt x="335" y="44"/>
                    <a:pt x="204" y="160"/>
                  </a:cubicBezTo>
                  <a:cubicBezTo>
                    <a:pt x="73" y="276"/>
                    <a:pt x="1" y="450"/>
                    <a:pt x="1" y="639"/>
                  </a:cubicBezTo>
                  <a:lnTo>
                    <a:pt x="1" y="7166"/>
                  </a:lnTo>
                  <a:cubicBezTo>
                    <a:pt x="1" y="7369"/>
                    <a:pt x="73" y="7529"/>
                    <a:pt x="204" y="7659"/>
                  </a:cubicBezTo>
                  <a:cubicBezTo>
                    <a:pt x="320" y="7790"/>
                    <a:pt x="494" y="7862"/>
                    <a:pt x="683" y="7862"/>
                  </a:cubicBezTo>
                  <a:lnTo>
                    <a:pt x="4454" y="7862"/>
                  </a:lnTo>
                  <a:cubicBezTo>
                    <a:pt x="4657" y="7862"/>
                    <a:pt x="4817" y="7804"/>
                    <a:pt x="4947" y="7688"/>
                  </a:cubicBezTo>
                  <a:cubicBezTo>
                    <a:pt x="5078" y="7558"/>
                    <a:pt x="5150" y="7398"/>
                    <a:pt x="5150" y="7210"/>
                  </a:cubicBezTo>
                  <a:cubicBezTo>
                    <a:pt x="5150" y="7050"/>
                    <a:pt x="5078" y="6876"/>
                    <a:pt x="4947" y="6760"/>
                  </a:cubicBezTo>
                  <a:cubicBezTo>
                    <a:pt x="4817" y="6629"/>
                    <a:pt x="4657" y="6557"/>
                    <a:pt x="4454" y="6557"/>
                  </a:cubicBezTo>
                  <a:lnTo>
                    <a:pt x="1393" y="6557"/>
                  </a:lnTo>
                  <a:lnTo>
                    <a:pt x="1393" y="4468"/>
                  </a:lnTo>
                  <a:lnTo>
                    <a:pt x="3946" y="4468"/>
                  </a:lnTo>
                  <a:cubicBezTo>
                    <a:pt x="4149" y="4468"/>
                    <a:pt x="4309" y="4396"/>
                    <a:pt x="4439" y="4294"/>
                  </a:cubicBezTo>
                  <a:cubicBezTo>
                    <a:pt x="4570" y="4178"/>
                    <a:pt x="4643" y="4018"/>
                    <a:pt x="4643" y="3844"/>
                  </a:cubicBezTo>
                  <a:cubicBezTo>
                    <a:pt x="4643" y="3656"/>
                    <a:pt x="4570" y="3496"/>
                    <a:pt x="4439" y="3366"/>
                  </a:cubicBezTo>
                  <a:cubicBezTo>
                    <a:pt x="4309" y="3235"/>
                    <a:pt x="4149" y="3192"/>
                    <a:pt x="3946" y="3192"/>
                  </a:cubicBezTo>
                  <a:lnTo>
                    <a:pt x="1393" y="3192"/>
                  </a:lnTo>
                  <a:lnTo>
                    <a:pt x="1393" y="1277"/>
                  </a:lnTo>
                  <a:lnTo>
                    <a:pt x="4439" y="1277"/>
                  </a:lnTo>
                  <a:cubicBezTo>
                    <a:pt x="4643" y="1277"/>
                    <a:pt x="4802" y="1204"/>
                    <a:pt x="4933" y="1103"/>
                  </a:cubicBezTo>
                  <a:cubicBezTo>
                    <a:pt x="5063" y="987"/>
                    <a:pt x="5136" y="827"/>
                    <a:pt x="5136" y="653"/>
                  </a:cubicBezTo>
                  <a:cubicBezTo>
                    <a:pt x="5136" y="465"/>
                    <a:pt x="5063" y="305"/>
                    <a:pt x="4933" y="175"/>
                  </a:cubicBezTo>
                  <a:cubicBezTo>
                    <a:pt x="4802" y="44"/>
                    <a:pt x="4643" y="1"/>
                    <a:pt x="4439"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8"/>
            <p:cNvSpPr/>
            <p:nvPr/>
          </p:nvSpPr>
          <p:spPr>
            <a:xfrm>
              <a:off x="5387425" y="1645775"/>
              <a:ext cx="137825" cy="197650"/>
            </a:xfrm>
            <a:custGeom>
              <a:rect b="b" l="l" r="r" t="t"/>
              <a:pathLst>
                <a:path extrusionOk="0" h="7906" w="5513">
                  <a:moveTo>
                    <a:pt x="3264" y="1291"/>
                  </a:moveTo>
                  <a:cubicBezTo>
                    <a:pt x="3409" y="1291"/>
                    <a:pt x="3554" y="1349"/>
                    <a:pt x="3684" y="1465"/>
                  </a:cubicBezTo>
                  <a:cubicBezTo>
                    <a:pt x="3829" y="1581"/>
                    <a:pt x="3931" y="1741"/>
                    <a:pt x="4033" y="1915"/>
                  </a:cubicBezTo>
                  <a:cubicBezTo>
                    <a:pt x="4120" y="2118"/>
                    <a:pt x="4149" y="2321"/>
                    <a:pt x="4149" y="2539"/>
                  </a:cubicBezTo>
                  <a:cubicBezTo>
                    <a:pt x="4149" y="2742"/>
                    <a:pt x="4120" y="2930"/>
                    <a:pt x="4033" y="3133"/>
                  </a:cubicBezTo>
                  <a:cubicBezTo>
                    <a:pt x="3931" y="3336"/>
                    <a:pt x="3815" y="3482"/>
                    <a:pt x="3684" y="3612"/>
                  </a:cubicBezTo>
                  <a:cubicBezTo>
                    <a:pt x="3554" y="3728"/>
                    <a:pt x="3409" y="3786"/>
                    <a:pt x="3264" y="3786"/>
                  </a:cubicBezTo>
                  <a:lnTo>
                    <a:pt x="1291" y="3786"/>
                  </a:lnTo>
                  <a:lnTo>
                    <a:pt x="1291" y="1291"/>
                  </a:lnTo>
                  <a:close/>
                  <a:moveTo>
                    <a:pt x="696" y="0"/>
                  </a:moveTo>
                  <a:cubicBezTo>
                    <a:pt x="493" y="0"/>
                    <a:pt x="334" y="73"/>
                    <a:pt x="203" y="203"/>
                  </a:cubicBezTo>
                  <a:cubicBezTo>
                    <a:pt x="73" y="319"/>
                    <a:pt x="0" y="479"/>
                    <a:pt x="0" y="682"/>
                  </a:cubicBezTo>
                  <a:lnTo>
                    <a:pt x="0" y="7209"/>
                  </a:lnTo>
                  <a:cubicBezTo>
                    <a:pt x="0" y="7412"/>
                    <a:pt x="58" y="7572"/>
                    <a:pt x="189" y="7703"/>
                  </a:cubicBezTo>
                  <a:cubicBezTo>
                    <a:pt x="305" y="7833"/>
                    <a:pt x="464" y="7906"/>
                    <a:pt x="653" y="7906"/>
                  </a:cubicBezTo>
                  <a:cubicBezTo>
                    <a:pt x="856" y="7906"/>
                    <a:pt x="1001" y="7833"/>
                    <a:pt x="1117" y="7703"/>
                  </a:cubicBezTo>
                  <a:cubicBezTo>
                    <a:pt x="1248" y="7572"/>
                    <a:pt x="1306" y="7412"/>
                    <a:pt x="1306" y="7209"/>
                  </a:cubicBezTo>
                  <a:lnTo>
                    <a:pt x="1306" y="5077"/>
                  </a:lnTo>
                  <a:lnTo>
                    <a:pt x="3264" y="5077"/>
                  </a:lnTo>
                  <a:cubicBezTo>
                    <a:pt x="3655" y="5077"/>
                    <a:pt x="4018" y="4961"/>
                    <a:pt x="4366" y="4729"/>
                  </a:cubicBezTo>
                  <a:cubicBezTo>
                    <a:pt x="4714" y="4497"/>
                    <a:pt x="4990" y="4192"/>
                    <a:pt x="5207" y="3801"/>
                  </a:cubicBezTo>
                  <a:cubicBezTo>
                    <a:pt x="5410" y="3424"/>
                    <a:pt x="5512" y="3003"/>
                    <a:pt x="5512" y="2539"/>
                  </a:cubicBezTo>
                  <a:cubicBezTo>
                    <a:pt x="5512" y="2060"/>
                    <a:pt x="5425" y="1625"/>
                    <a:pt x="5207" y="1248"/>
                  </a:cubicBezTo>
                  <a:cubicBezTo>
                    <a:pt x="4990" y="871"/>
                    <a:pt x="4714" y="581"/>
                    <a:pt x="4366" y="348"/>
                  </a:cubicBezTo>
                  <a:cubicBezTo>
                    <a:pt x="4033" y="102"/>
                    <a:pt x="3670" y="0"/>
                    <a:pt x="3264"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8"/>
            <p:cNvSpPr/>
            <p:nvPr/>
          </p:nvSpPr>
          <p:spPr>
            <a:xfrm>
              <a:off x="5557850" y="1644675"/>
              <a:ext cx="125850" cy="197675"/>
            </a:xfrm>
            <a:custGeom>
              <a:rect b="b" l="l" r="r" t="t"/>
              <a:pathLst>
                <a:path extrusionOk="0" h="7907" w="5034">
                  <a:moveTo>
                    <a:pt x="726" y="1"/>
                  </a:moveTo>
                  <a:cubicBezTo>
                    <a:pt x="508" y="1"/>
                    <a:pt x="320" y="73"/>
                    <a:pt x="204" y="204"/>
                  </a:cubicBezTo>
                  <a:cubicBezTo>
                    <a:pt x="73" y="334"/>
                    <a:pt x="0" y="494"/>
                    <a:pt x="0" y="697"/>
                  </a:cubicBezTo>
                  <a:lnTo>
                    <a:pt x="0" y="7224"/>
                  </a:lnTo>
                  <a:cubicBezTo>
                    <a:pt x="0" y="7427"/>
                    <a:pt x="73" y="7587"/>
                    <a:pt x="204" y="7717"/>
                  </a:cubicBezTo>
                  <a:cubicBezTo>
                    <a:pt x="320" y="7834"/>
                    <a:pt x="494" y="7906"/>
                    <a:pt x="682" y="7906"/>
                  </a:cubicBezTo>
                  <a:lnTo>
                    <a:pt x="4352" y="7906"/>
                  </a:lnTo>
                  <a:cubicBezTo>
                    <a:pt x="4555" y="7906"/>
                    <a:pt x="4715" y="7863"/>
                    <a:pt x="4845" y="7732"/>
                  </a:cubicBezTo>
                  <a:cubicBezTo>
                    <a:pt x="4961" y="7601"/>
                    <a:pt x="5034" y="7442"/>
                    <a:pt x="5034" y="7253"/>
                  </a:cubicBezTo>
                  <a:cubicBezTo>
                    <a:pt x="5034" y="7079"/>
                    <a:pt x="4976" y="6920"/>
                    <a:pt x="4845" y="6789"/>
                  </a:cubicBezTo>
                  <a:cubicBezTo>
                    <a:pt x="4715" y="6659"/>
                    <a:pt x="4555" y="6601"/>
                    <a:pt x="4352" y="6601"/>
                  </a:cubicBezTo>
                  <a:lnTo>
                    <a:pt x="4352" y="6572"/>
                  </a:lnTo>
                  <a:lnTo>
                    <a:pt x="1407" y="6572"/>
                  </a:lnTo>
                  <a:lnTo>
                    <a:pt x="1407" y="697"/>
                  </a:lnTo>
                  <a:cubicBezTo>
                    <a:pt x="1407" y="494"/>
                    <a:pt x="1335" y="334"/>
                    <a:pt x="1190" y="204"/>
                  </a:cubicBezTo>
                  <a:cubicBezTo>
                    <a:pt x="1074" y="73"/>
                    <a:pt x="900" y="1"/>
                    <a:pt x="72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8"/>
            <p:cNvSpPr/>
            <p:nvPr/>
          </p:nvSpPr>
          <p:spPr>
            <a:xfrm>
              <a:off x="5697825" y="1644325"/>
              <a:ext cx="174800" cy="200550"/>
            </a:xfrm>
            <a:custGeom>
              <a:rect b="b" l="l" r="r" t="t"/>
              <a:pathLst>
                <a:path extrusionOk="0" h="8022" w="6992">
                  <a:moveTo>
                    <a:pt x="3453" y="2225"/>
                  </a:moveTo>
                  <a:lnTo>
                    <a:pt x="4581" y="4859"/>
                  </a:lnTo>
                  <a:lnTo>
                    <a:pt x="2339" y="4859"/>
                  </a:lnTo>
                  <a:lnTo>
                    <a:pt x="3453" y="2225"/>
                  </a:lnTo>
                  <a:close/>
                  <a:moveTo>
                    <a:pt x="3525" y="0"/>
                  </a:moveTo>
                  <a:cubicBezTo>
                    <a:pt x="3380" y="0"/>
                    <a:pt x="3250" y="15"/>
                    <a:pt x="3119" y="116"/>
                  </a:cubicBezTo>
                  <a:cubicBezTo>
                    <a:pt x="3003" y="189"/>
                    <a:pt x="2901" y="305"/>
                    <a:pt x="2858" y="450"/>
                  </a:cubicBezTo>
                  <a:lnTo>
                    <a:pt x="44" y="7195"/>
                  </a:lnTo>
                  <a:cubicBezTo>
                    <a:pt x="15" y="7267"/>
                    <a:pt x="0" y="7340"/>
                    <a:pt x="0" y="7412"/>
                  </a:cubicBezTo>
                  <a:cubicBezTo>
                    <a:pt x="0" y="7586"/>
                    <a:pt x="58" y="7731"/>
                    <a:pt x="145" y="7833"/>
                  </a:cubicBezTo>
                  <a:cubicBezTo>
                    <a:pt x="247" y="7949"/>
                    <a:pt x="407" y="7993"/>
                    <a:pt x="610" y="7993"/>
                  </a:cubicBezTo>
                  <a:cubicBezTo>
                    <a:pt x="726" y="7993"/>
                    <a:pt x="856" y="7949"/>
                    <a:pt x="972" y="7877"/>
                  </a:cubicBezTo>
                  <a:cubicBezTo>
                    <a:pt x="1074" y="7804"/>
                    <a:pt x="1146" y="7688"/>
                    <a:pt x="1204" y="7543"/>
                  </a:cubicBezTo>
                  <a:lnTo>
                    <a:pt x="1787" y="6165"/>
                  </a:lnTo>
                  <a:lnTo>
                    <a:pt x="5140" y="6165"/>
                  </a:lnTo>
                  <a:lnTo>
                    <a:pt x="5730" y="7543"/>
                  </a:lnTo>
                  <a:cubicBezTo>
                    <a:pt x="5788" y="7688"/>
                    <a:pt x="5875" y="7804"/>
                    <a:pt x="5991" y="7891"/>
                  </a:cubicBezTo>
                  <a:cubicBezTo>
                    <a:pt x="6093" y="7978"/>
                    <a:pt x="6223" y="8022"/>
                    <a:pt x="6354" y="8022"/>
                  </a:cubicBezTo>
                  <a:cubicBezTo>
                    <a:pt x="6513" y="8022"/>
                    <a:pt x="6658" y="7964"/>
                    <a:pt x="6789" y="7833"/>
                  </a:cubicBezTo>
                  <a:cubicBezTo>
                    <a:pt x="6905" y="7702"/>
                    <a:pt x="6992" y="7543"/>
                    <a:pt x="6992" y="7340"/>
                  </a:cubicBezTo>
                  <a:cubicBezTo>
                    <a:pt x="6992" y="7253"/>
                    <a:pt x="6963" y="7166"/>
                    <a:pt x="6934" y="7079"/>
                  </a:cubicBezTo>
                  <a:lnTo>
                    <a:pt x="4163" y="450"/>
                  </a:lnTo>
                  <a:cubicBezTo>
                    <a:pt x="4105" y="305"/>
                    <a:pt x="4004" y="203"/>
                    <a:pt x="3902" y="131"/>
                  </a:cubicBezTo>
                  <a:cubicBezTo>
                    <a:pt x="3772" y="44"/>
                    <a:pt x="3656" y="0"/>
                    <a:pt x="352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8"/>
            <p:cNvSpPr/>
            <p:nvPr/>
          </p:nvSpPr>
          <p:spPr>
            <a:xfrm>
              <a:off x="5896550" y="1645775"/>
              <a:ext cx="164650" cy="197650"/>
            </a:xfrm>
            <a:custGeom>
              <a:rect b="b" l="l" r="r" t="t"/>
              <a:pathLst>
                <a:path extrusionOk="0" h="7906" w="6586">
                  <a:moveTo>
                    <a:pt x="682" y="0"/>
                  </a:moveTo>
                  <a:cubicBezTo>
                    <a:pt x="479" y="0"/>
                    <a:pt x="319" y="73"/>
                    <a:pt x="189" y="203"/>
                  </a:cubicBezTo>
                  <a:cubicBezTo>
                    <a:pt x="73" y="319"/>
                    <a:pt x="0" y="493"/>
                    <a:pt x="0" y="682"/>
                  </a:cubicBezTo>
                  <a:lnTo>
                    <a:pt x="0" y="7267"/>
                  </a:lnTo>
                  <a:cubicBezTo>
                    <a:pt x="0" y="7456"/>
                    <a:pt x="58" y="7601"/>
                    <a:pt x="160" y="7717"/>
                  </a:cubicBezTo>
                  <a:cubicBezTo>
                    <a:pt x="276" y="7848"/>
                    <a:pt x="421" y="7906"/>
                    <a:pt x="595" y="7906"/>
                  </a:cubicBezTo>
                  <a:cubicBezTo>
                    <a:pt x="783" y="7906"/>
                    <a:pt x="943" y="7848"/>
                    <a:pt x="1045" y="7717"/>
                  </a:cubicBezTo>
                  <a:cubicBezTo>
                    <a:pt x="1175" y="7601"/>
                    <a:pt x="1233" y="7456"/>
                    <a:pt x="1233" y="7267"/>
                  </a:cubicBezTo>
                  <a:lnTo>
                    <a:pt x="1233" y="2457"/>
                  </a:lnTo>
                  <a:lnTo>
                    <a:pt x="5367" y="7703"/>
                  </a:lnTo>
                  <a:cubicBezTo>
                    <a:pt x="5425" y="7775"/>
                    <a:pt x="5498" y="7819"/>
                    <a:pt x="5599" y="7848"/>
                  </a:cubicBezTo>
                  <a:cubicBezTo>
                    <a:pt x="5686" y="7891"/>
                    <a:pt x="5802" y="7906"/>
                    <a:pt x="5889" y="7906"/>
                  </a:cubicBezTo>
                  <a:cubicBezTo>
                    <a:pt x="6092" y="7906"/>
                    <a:pt x="6252" y="7833"/>
                    <a:pt x="6382" y="7703"/>
                  </a:cubicBezTo>
                  <a:cubicBezTo>
                    <a:pt x="6513" y="7572"/>
                    <a:pt x="6586" y="7412"/>
                    <a:pt x="6586" y="7209"/>
                  </a:cubicBezTo>
                  <a:lnTo>
                    <a:pt x="6586" y="639"/>
                  </a:lnTo>
                  <a:cubicBezTo>
                    <a:pt x="6586" y="450"/>
                    <a:pt x="6528" y="305"/>
                    <a:pt x="6411" y="174"/>
                  </a:cubicBezTo>
                  <a:cubicBezTo>
                    <a:pt x="6310" y="58"/>
                    <a:pt x="6165" y="0"/>
                    <a:pt x="5976" y="0"/>
                  </a:cubicBezTo>
                  <a:cubicBezTo>
                    <a:pt x="5788" y="0"/>
                    <a:pt x="5643" y="44"/>
                    <a:pt x="5527" y="145"/>
                  </a:cubicBezTo>
                  <a:cubicBezTo>
                    <a:pt x="5425" y="276"/>
                    <a:pt x="5367" y="421"/>
                    <a:pt x="5367" y="595"/>
                  </a:cubicBezTo>
                  <a:lnTo>
                    <a:pt x="5367" y="5457"/>
                  </a:lnTo>
                  <a:lnTo>
                    <a:pt x="1262" y="232"/>
                  </a:lnTo>
                  <a:cubicBezTo>
                    <a:pt x="1204" y="160"/>
                    <a:pt x="1117" y="87"/>
                    <a:pt x="1016" y="58"/>
                  </a:cubicBezTo>
                  <a:cubicBezTo>
                    <a:pt x="900" y="15"/>
                    <a:pt x="798" y="0"/>
                    <a:pt x="682"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8"/>
            <p:cNvSpPr/>
            <p:nvPr/>
          </p:nvSpPr>
          <p:spPr>
            <a:xfrm>
              <a:off x="6103975" y="1645775"/>
              <a:ext cx="128750" cy="197300"/>
            </a:xfrm>
            <a:custGeom>
              <a:rect b="b" l="l" r="r" t="t"/>
              <a:pathLst>
                <a:path extrusionOk="0" h="7892" w="5150">
                  <a:moveTo>
                    <a:pt x="682" y="0"/>
                  </a:moveTo>
                  <a:cubicBezTo>
                    <a:pt x="479" y="0"/>
                    <a:pt x="319" y="44"/>
                    <a:pt x="203" y="174"/>
                  </a:cubicBezTo>
                  <a:cubicBezTo>
                    <a:pt x="73" y="305"/>
                    <a:pt x="0" y="464"/>
                    <a:pt x="0" y="668"/>
                  </a:cubicBezTo>
                  <a:lnTo>
                    <a:pt x="0" y="7195"/>
                  </a:lnTo>
                  <a:cubicBezTo>
                    <a:pt x="0" y="7398"/>
                    <a:pt x="73" y="7557"/>
                    <a:pt x="203" y="7688"/>
                  </a:cubicBezTo>
                  <a:cubicBezTo>
                    <a:pt x="334" y="7819"/>
                    <a:pt x="493" y="7891"/>
                    <a:pt x="696" y="7891"/>
                  </a:cubicBezTo>
                  <a:lnTo>
                    <a:pt x="4468" y="7891"/>
                  </a:lnTo>
                  <a:cubicBezTo>
                    <a:pt x="4656" y="7891"/>
                    <a:pt x="4830" y="7833"/>
                    <a:pt x="4946" y="7703"/>
                  </a:cubicBezTo>
                  <a:cubicBezTo>
                    <a:pt x="5077" y="7572"/>
                    <a:pt x="5149" y="7412"/>
                    <a:pt x="5149" y="7238"/>
                  </a:cubicBezTo>
                  <a:cubicBezTo>
                    <a:pt x="5149" y="7064"/>
                    <a:pt x="5077" y="6905"/>
                    <a:pt x="4946" y="6774"/>
                  </a:cubicBezTo>
                  <a:cubicBezTo>
                    <a:pt x="4830" y="6644"/>
                    <a:pt x="4656" y="6571"/>
                    <a:pt x="4468" y="6571"/>
                  </a:cubicBezTo>
                  <a:lnTo>
                    <a:pt x="1393" y="6571"/>
                  </a:lnTo>
                  <a:lnTo>
                    <a:pt x="1393" y="4482"/>
                  </a:lnTo>
                  <a:lnTo>
                    <a:pt x="3960" y="4482"/>
                  </a:lnTo>
                  <a:cubicBezTo>
                    <a:pt x="4149" y="4482"/>
                    <a:pt x="4323" y="4410"/>
                    <a:pt x="4439" y="4294"/>
                  </a:cubicBezTo>
                  <a:cubicBezTo>
                    <a:pt x="4569" y="4192"/>
                    <a:pt x="4642" y="4018"/>
                    <a:pt x="4642" y="3844"/>
                  </a:cubicBezTo>
                  <a:cubicBezTo>
                    <a:pt x="4642" y="3656"/>
                    <a:pt x="4569" y="3496"/>
                    <a:pt x="4439" y="3365"/>
                  </a:cubicBezTo>
                  <a:cubicBezTo>
                    <a:pt x="4323" y="3249"/>
                    <a:pt x="4149" y="3191"/>
                    <a:pt x="3960" y="3191"/>
                  </a:cubicBezTo>
                  <a:lnTo>
                    <a:pt x="1393" y="3191"/>
                  </a:lnTo>
                  <a:lnTo>
                    <a:pt x="1393" y="1291"/>
                  </a:lnTo>
                  <a:lnTo>
                    <a:pt x="4453" y="1291"/>
                  </a:lnTo>
                  <a:cubicBezTo>
                    <a:pt x="4642" y="1291"/>
                    <a:pt x="4816" y="1219"/>
                    <a:pt x="4932" y="1103"/>
                  </a:cubicBezTo>
                  <a:cubicBezTo>
                    <a:pt x="5062" y="1001"/>
                    <a:pt x="5135" y="827"/>
                    <a:pt x="5135" y="653"/>
                  </a:cubicBezTo>
                  <a:cubicBezTo>
                    <a:pt x="5135" y="464"/>
                    <a:pt x="5062" y="305"/>
                    <a:pt x="4932" y="174"/>
                  </a:cubicBezTo>
                  <a:cubicBezTo>
                    <a:pt x="4816" y="58"/>
                    <a:pt x="4642" y="0"/>
                    <a:pt x="4453"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8"/>
            <p:cNvSpPr/>
            <p:nvPr/>
          </p:nvSpPr>
          <p:spPr>
            <a:xfrm>
              <a:off x="6251925" y="1645050"/>
              <a:ext cx="159575" cy="198025"/>
            </a:xfrm>
            <a:custGeom>
              <a:rect b="b" l="l" r="r" t="t"/>
              <a:pathLst>
                <a:path extrusionOk="0" h="7921" w="6383">
                  <a:moveTo>
                    <a:pt x="682" y="0"/>
                  </a:moveTo>
                  <a:cubicBezTo>
                    <a:pt x="493" y="0"/>
                    <a:pt x="319" y="73"/>
                    <a:pt x="203" y="189"/>
                  </a:cubicBezTo>
                  <a:cubicBezTo>
                    <a:pt x="73" y="319"/>
                    <a:pt x="0" y="464"/>
                    <a:pt x="0" y="653"/>
                  </a:cubicBezTo>
                  <a:cubicBezTo>
                    <a:pt x="0" y="856"/>
                    <a:pt x="73" y="1001"/>
                    <a:pt x="203" y="1132"/>
                  </a:cubicBezTo>
                  <a:cubicBezTo>
                    <a:pt x="319" y="1262"/>
                    <a:pt x="493" y="1320"/>
                    <a:pt x="682" y="1320"/>
                  </a:cubicBezTo>
                  <a:lnTo>
                    <a:pt x="2466" y="1320"/>
                  </a:lnTo>
                  <a:lnTo>
                    <a:pt x="2466" y="7224"/>
                  </a:lnTo>
                  <a:cubicBezTo>
                    <a:pt x="2466" y="7427"/>
                    <a:pt x="2539" y="7586"/>
                    <a:pt x="2669" y="7717"/>
                  </a:cubicBezTo>
                  <a:cubicBezTo>
                    <a:pt x="2814" y="7848"/>
                    <a:pt x="2974" y="7920"/>
                    <a:pt x="3191" y="7920"/>
                  </a:cubicBezTo>
                  <a:cubicBezTo>
                    <a:pt x="3409" y="7920"/>
                    <a:pt x="3583" y="7848"/>
                    <a:pt x="3713" y="7717"/>
                  </a:cubicBezTo>
                  <a:cubicBezTo>
                    <a:pt x="3859" y="7586"/>
                    <a:pt x="3931" y="7427"/>
                    <a:pt x="3931" y="7224"/>
                  </a:cubicBezTo>
                  <a:lnTo>
                    <a:pt x="3931" y="1320"/>
                  </a:lnTo>
                  <a:lnTo>
                    <a:pt x="5686" y="1320"/>
                  </a:lnTo>
                  <a:cubicBezTo>
                    <a:pt x="5889" y="1320"/>
                    <a:pt x="6049" y="1248"/>
                    <a:pt x="6179" y="1132"/>
                  </a:cubicBezTo>
                  <a:cubicBezTo>
                    <a:pt x="6310" y="1001"/>
                    <a:pt x="6382" y="856"/>
                    <a:pt x="6382" y="653"/>
                  </a:cubicBezTo>
                  <a:cubicBezTo>
                    <a:pt x="6382" y="464"/>
                    <a:pt x="6310" y="319"/>
                    <a:pt x="6179" y="189"/>
                  </a:cubicBezTo>
                  <a:cubicBezTo>
                    <a:pt x="6049" y="58"/>
                    <a:pt x="5889" y="0"/>
                    <a:pt x="568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8"/>
            <p:cNvSpPr/>
            <p:nvPr/>
          </p:nvSpPr>
          <p:spPr>
            <a:xfrm>
              <a:off x="5802950" y="1923550"/>
              <a:ext cx="144825" cy="127300"/>
            </a:xfrm>
            <a:custGeom>
              <a:rect b="b" l="l" r="r" t="t"/>
              <a:pathLst>
                <a:path extrusionOk="0" h="5092" w="5793">
                  <a:moveTo>
                    <a:pt x="1655" y="0"/>
                  </a:moveTo>
                  <a:cubicBezTo>
                    <a:pt x="830" y="0"/>
                    <a:pt x="0" y="706"/>
                    <a:pt x="248" y="1726"/>
                  </a:cubicBezTo>
                  <a:cubicBezTo>
                    <a:pt x="771" y="4047"/>
                    <a:pt x="2903" y="5091"/>
                    <a:pt x="2903" y="5091"/>
                  </a:cubicBezTo>
                  <a:cubicBezTo>
                    <a:pt x="2903" y="5091"/>
                    <a:pt x="5050" y="4062"/>
                    <a:pt x="5572" y="1726"/>
                  </a:cubicBezTo>
                  <a:cubicBezTo>
                    <a:pt x="5792" y="706"/>
                    <a:pt x="4953" y="0"/>
                    <a:pt x="4124" y="0"/>
                  </a:cubicBezTo>
                  <a:cubicBezTo>
                    <a:pt x="3645" y="0"/>
                    <a:pt x="3169" y="236"/>
                    <a:pt x="2903" y="783"/>
                  </a:cubicBezTo>
                  <a:cubicBezTo>
                    <a:pt x="2888" y="812"/>
                    <a:pt x="2888" y="1219"/>
                    <a:pt x="2888" y="1219"/>
                  </a:cubicBezTo>
                  <a:cubicBezTo>
                    <a:pt x="2888" y="1219"/>
                    <a:pt x="2888" y="812"/>
                    <a:pt x="2874" y="783"/>
                  </a:cubicBezTo>
                  <a:cubicBezTo>
                    <a:pt x="2608" y="236"/>
                    <a:pt x="2132" y="0"/>
                    <a:pt x="1655" y="0"/>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 name="Google Shape;680;p28"/>
          <p:cNvGrpSpPr/>
          <p:nvPr/>
        </p:nvGrpSpPr>
        <p:grpSpPr>
          <a:xfrm rot="-430100">
            <a:off x="232165" y="2523289"/>
            <a:ext cx="2146753" cy="2208399"/>
            <a:chOff x="2864625" y="686975"/>
            <a:chExt cx="1768200" cy="1818975"/>
          </a:xfrm>
        </p:grpSpPr>
        <p:sp>
          <p:nvSpPr>
            <p:cNvPr id="681" name="Google Shape;681;p28"/>
            <p:cNvSpPr/>
            <p:nvPr/>
          </p:nvSpPr>
          <p:spPr>
            <a:xfrm>
              <a:off x="2864625" y="686975"/>
              <a:ext cx="1768200" cy="1818975"/>
            </a:xfrm>
            <a:custGeom>
              <a:rect b="b" l="l" r="r" t="t"/>
              <a:pathLst>
                <a:path extrusionOk="0" h="72759" w="70728">
                  <a:moveTo>
                    <a:pt x="11401" y="1"/>
                  </a:moveTo>
                  <a:cubicBezTo>
                    <a:pt x="11285" y="15"/>
                    <a:pt x="11184" y="44"/>
                    <a:pt x="11053" y="59"/>
                  </a:cubicBezTo>
                  <a:lnTo>
                    <a:pt x="11039" y="59"/>
                  </a:lnTo>
                  <a:cubicBezTo>
                    <a:pt x="10908" y="88"/>
                    <a:pt x="10792" y="131"/>
                    <a:pt x="10676" y="160"/>
                  </a:cubicBezTo>
                  <a:cubicBezTo>
                    <a:pt x="10647" y="160"/>
                    <a:pt x="10632" y="175"/>
                    <a:pt x="10618" y="175"/>
                  </a:cubicBezTo>
                  <a:cubicBezTo>
                    <a:pt x="10502" y="218"/>
                    <a:pt x="10400" y="277"/>
                    <a:pt x="10284" y="349"/>
                  </a:cubicBezTo>
                  <a:cubicBezTo>
                    <a:pt x="10284" y="349"/>
                    <a:pt x="10270" y="349"/>
                    <a:pt x="10270" y="364"/>
                  </a:cubicBezTo>
                  <a:cubicBezTo>
                    <a:pt x="10183" y="422"/>
                    <a:pt x="10096" y="465"/>
                    <a:pt x="9994" y="538"/>
                  </a:cubicBezTo>
                  <a:cubicBezTo>
                    <a:pt x="9980" y="567"/>
                    <a:pt x="9965" y="581"/>
                    <a:pt x="9951" y="581"/>
                  </a:cubicBezTo>
                  <a:cubicBezTo>
                    <a:pt x="9951" y="581"/>
                    <a:pt x="9922" y="581"/>
                    <a:pt x="9922" y="596"/>
                  </a:cubicBezTo>
                  <a:lnTo>
                    <a:pt x="9907" y="610"/>
                  </a:lnTo>
                  <a:cubicBezTo>
                    <a:pt x="9820" y="683"/>
                    <a:pt x="9733" y="784"/>
                    <a:pt x="9632" y="871"/>
                  </a:cubicBezTo>
                  <a:lnTo>
                    <a:pt x="9617" y="886"/>
                  </a:lnTo>
                  <a:cubicBezTo>
                    <a:pt x="9530" y="973"/>
                    <a:pt x="9458" y="1089"/>
                    <a:pt x="9385" y="1190"/>
                  </a:cubicBezTo>
                  <a:cubicBezTo>
                    <a:pt x="9385" y="1219"/>
                    <a:pt x="9371" y="1219"/>
                    <a:pt x="9371" y="1234"/>
                  </a:cubicBezTo>
                  <a:cubicBezTo>
                    <a:pt x="9298" y="1335"/>
                    <a:pt x="9240" y="1437"/>
                    <a:pt x="9182" y="1553"/>
                  </a:cubicBezTo>
                  <a:cubicBezTo>
                    <a:pt x="9182" y="1553"/>
                    <a:pt x="9182" y="1582"/>
                    <a:pt x="9167" y="1582"/>
                  </a:cubicBezTo>
                  <a:cubicBezTo>
                    <a:pt x="9109" y="1683"/>
                    <a:pt x="9051" y="1814"/>
                    <a:pt x="9022" y="1916"/>
                  </a:cubicBezTo>
                  <a:cubicBezTo>
                    <a:pt x="9022" y="1945"/>
                    <a:pt x="9008" y="1959"/>
                    <a:pt x="9008" y="1974"/>
                  </a:cubicBezTo>
                  <a:cubicBezTo>
                    <a:pt x="8964" y="2090"/>
                    <a:pt x="8950" y="2191"/>
                    <a:pt x="8935" y="2307"/>
                  </a:cubicBezTo>
                  <a:cubicBezTo>
                    <a:pt x="8935" y="2322"/>
                    <a:pt x="8935" y="2336"/>
                    <a:pt x="8906" y="2351"/>
                  </a:cubicBezTo>
                  <a:cubicBezTo>
                    <a:pt x="8892" y="2467"/>
                    <a:pt x="8877" y="2597"/>
                    <a:pt x="8877" y="2699"/>
                  </a:cubicBezTo>
                  <a:lnTo>
                    <a:pt x="8877" y="2786"/>
                  </a:lnTo>
                  <a:cubicBezTo>
                    <a:pt x="8877" y="2902"/>
                    <a:pt x="8877" y="2989"/>
                    <a:pt x="8892" y="3105"/>
                  </a:cubicBezTo>
                  <a:lnTo>
                    <a:pt x="8892" y="3149"/>
                  </a:lnTo>
                  <a:cubicBezTo>
                    <a:pt x="8906" y="3265"/>
                    <a:pt x="8935" y="3395"/>
                    <a:pt x="8964" y="3497"/>
                  </a:cubicBezTo>
                  <a:cubicBezTo>
                    <a:pt x="8964" y="3511"/>
                    <a:pt x="8964" y="3540"/>
                    <a:pt x="8979" y="3555"/>
                  </a:cubicBezTo>
                  <a:cubicBezTo>
                    <a:pt x="9008" y="3613"/>
                    <a:pt x="10720" y="9589"/>
                    <a:pt x="9443" y="17697"/>
                  </a:cubicBezTo>
                  <a:cubicBezTo>
                    <a:pt x="8442" y="24065"/>
                    <a:pt x="11619" y="27851"/>
                    <a:pt x="14911" y="29287"/>
                  </a:cubicBezTo>
                  <a:cubicBezTo>
                    <a:pt x="15999" y="29751"/>
                    <a:pt x="17145" y="29997"/>
                    <a:pt x="18248" y="29997"/>
                  </a:cubicBezTo>
                  <a:lnTo>
                    <a:pt x="18567" y="29997"/>
                  </a:lnTo>
                  <a:cubicBezTo>
                    <a:pt x="19974" y="35408"/>
                    <a:pt x="20423" y="40369"/>
                    <a:pt x="20539" y="43995"/>
                  </a:cubicBezTo>
                  <a:cubicBezTo>
                    <a:pt x="14143" y="45083"/>
                    <a:pt x="9400" y="49971"/>
                    <a:pt x="6658" y="53655"/>
                  </a:cubicBezTo>
                  <a:cubicBezTo>
                    <a:pt x="6024" y="53569"/>
                    <a:pt x="5430" y="53520"/>
                    <a:pt x="4876" y="53520"/>
                  </a:cubicBezTo>
                  <a:cubicBezTo>
                    <a:pt x="3467" y="53520"/>
                    <a:pt x="2317" y="53837"/>
                    <a:pt x="1422" y="54671"/>
                  </a:cubicBezTo>
                  <a:cubicBezTo>
                    <a:pt x="885" y="55178"/>
                    <a:pt x="0" y="56339"/>
                    <a:pt x="305" y="58224"/>
                  </a:cubicBezTo>
                  <a:cubicBezTo>
                    <a:pt x="842" y="61691"/>
                    <a:pt x="7166" y="64635"/>
                    <a:pt x="10894" y="66086"/>
                  </a:cubicBezTo>
                  <a:cubicBezTo>
                    <a:pt x="14162" y="67365"/>
                    <a:pt x="20296" y="69358"/>
                    <a:pt x="26744" y="69358"/>
                  </a:cubicBezTo>
                  <a:cubicBezTo>
                    <a:pt x="27535" y="69358"/>
                    <a:pt x="28331" y="69328"/>
                    <a:pt x="29126" y="69263"/>
                  </a:cubicBezTo>
                  <a:cubicBezTo>
                    <a:pt x="30103" y="69184"/>
                    <a:pt x="31022" y="69148"/>
                    <a:pt x="31885" y="69148"/>
                  </a:cubicBezTo>
                  <a:cubicBezTo>
                    <a:pt x="39286" y="69148"/>
                    <a:pt x="42561" y="71756"/>
                    <a:pt x="42834" y="71990"/>
                  </a:cubicBezTo>
                  <a:cubicBezTo>
                    <a:pt x="43341" y="72512"/>
                    <a:pt x="43994" y="72758"/>
                    <a:pt x="44690" y="72758"/>
                  </a:cubicBezTo>
                  <a:cubicBezTo>
                    <a:pt x="45068" y="72758"/>
                    <a:pt x="45445" y="72686"/>
                    <a:pt x="45807" y="72526"/>
                  </a:cubicBezTo>
                  <a:cubicBezTo>
                    <a:pt x="48114" y="71569"/>
                    <a:pt x="51711" y="68914"/>
                    <a:pt x="53321" y="64592"/>
                  </a:cubicBezTo>
                  <a:cubicBezTo>
                    <a:pt x="57252" y="64316"/>
                    <a:pt x="61009" y="62721"/>
                    <a:pt x="64127" y="59921"/>
                  </a:cubicBezTo>
                  <a:cubicBezTo>
                    <a:pt x="68058" y="56397"/>
                    <a:pt x="70393" y="51218"/>
                    <a:pt x="70524" y="45735"/>
                  </a:cubicBezTo>
                  <a:cubicBezTo>
                    <a:pt x="70727" y="38744"/>
                    <a:pt x="69654" y="25936"/>
                    <a:pt x="60573" y="18974"/>
                  </a:cubicBezTo>
                  <a:cubicBezTo>
                    <a:pt x="57426" y="16560"/>
                    <a:pt x="53563" y="15364"/>
                    <a:pt x="49595" y="15364"/>
                  </a:cubicBezTo>
                  <a:cubicBezTo>
                    <a:pt x="47529" y="15364"/>
                    <a:pt x="45436" y="15688"/>
                    <a:pt x="43399" y="16334"/>
                  </a:cubicBezTo>
                  <a:cubicBezTo>
                    <a:pt x="44618" y="13839"/>
                    <a:pt x="45648" y="12403"/>
                    <a:pt x="45662" y="12359"/>
                  </a:cubicBezTo>
                  <a:cubicBezTo>
                    <a:pt x="45662" y="12345"/>
                    <a:pt x="45691" y="12345"/>
                    <a:pt x="45691" y="12330"/>
                  </a:cubicBezTo>
                  <a:cubicBezTo>
                    <a:pt x="45764" y="12229"/>
                    <a:pt x="45836" y="12127"/>
                    <a:pt x="45880" y="12011"/>
                  </a:cubicBezTo>
                  <a:lnTo>
                    <a:pt x="45880" y="11982"/>
                  </a:lnTo>
                  <a:cubicBezTo>
                    <a:pt x="45938" y="11881"/>
                    <a:pt x="45996" y="11765"/>
                    <a:pt x="46025" y="11663"/>
                  </a:cubicBezTo>
                  <a:cubicBezTo>
                    <a:pt x="46054" y="11648"/>
                    <a:pt x="46054" y="11605"/>
                    <a:pt x="46068" y="11590"/>
                  </a:cubicBezTo>
                  <a:cubicBezTo>
                    <a:pt x="46097" y="11474"/>
                    <a:pt x="46141" y="11373"/>
                    <a:pt x="46155" y="11242"/>
                  </a:cubicBezTo>
                  <a:lnTo>
                    <a:pt x="46155" y="11184"/>
                  </a:lnTo>
                  <a:cubicBezTo>
                    <a:pt x="46170" y="11083"/>
                    <a:pt x="46199" y="10967"/>
                    <a:pt x="46199" y="10880"/>
                  </a:cubicBezTo>
                  <a:lnTo>
                    <a:pt x="46199" y="10807"/>
                  </a:lnTo>
                  <a:lnTo>
                    <a:pt x="46199" y="10445"/>
                  </a:lnTo>
                  <a:lnTo>
                    <a:pt x="46199" y="10387"/>
                  </a:lnTo>
                  <a:lnTo>
                    <a:pt x="46141" y="10067"/>
                  </a:lnTo>
                  <a:cubicBezTo>
                    <a:pt x="46141" y="10053"/>
                    <a:pt x="46126" y="10024"/>
                    <a:pt x="46126" y="9995"/>
                  </a:cubicBezTo>
                  <a:cubicBezTo>
                    <a:pt x="46083" y="9864"/>
                    <a:pt x="46054" y="9763"/>
                    <a:pt x="46010" y="9647"/>
                  </a:cubicBezTo>
                  <a:cubicBezTo>
                    <a:pt x="46010" y="9632"/>
                    <a:pt x="45996" y="9603"/>
                    <a:pt x="45996" y="9589"/>
                  </a:cubicBezTo>
                  <a:cubicBezTo>
                    <a:pt x="45952" y="9502"/>
                    <a:pt x="45909" y="9400"/>
                    <a:pt x="45851" y="9299"/>
                  </a:cubicBezTo>
                  <a:cubicBezTo>
                    <a:pt x="45836" y="9284"/>
                    <a:pt x="45836" y="9270"/>
                    <a:pt x="45836" y="9255"/>
                  </a:cubicBezTo>
                  <a:cubicBezTo>
                    <a:pt x="45836" y="9226"/>
                    <a:pt x="45807" y="9226"/>
                    <a:pt x="45807" y="9212"/>
                  </a:cubicBezTo>
                  <a:cubicBezTo>
                    <a:pt x="45793" y="9197"/>
                    <a:pt x="45793" y="9168"/>
                    <a:pt x="45778" y="9154"/>
                  </a:cubicBezTo>
                  <a:cubicBezTo>
                    <a:pt x="45720" y="9067"/>
                    <a:pt x="45648" y="8994"/>
                    <a:pt x="45590" y="8907"/>
                  </a:cubicBezTo>
                  <a:cubicBezTo>
                    <a:pt x="45575" y="8893"/>
                    <a:pt x="45575" y="8864"/>
                    <a:pt x="45561" y="8864"/>
                  </a:cubicBezTo>
                  <a:cubicBezTo>
                    <a:pt x="45488" y="8776"/>
                    <a:pt x="45416" y="8704"/>
                    <a:pt x="45329" y="8631"/>
                  </a:cubicBezTo>
                  <a:lnTo>
                    <a:pt x="45271" y="8573"/>
                  </a:lnTo>
                  <a:cubicBezTo>
                    <a:pt x="45184" y="8486"/>
                    <a:pt x="45068" y="8414"/>
                    <a:pt x="44981" y="8356"/>
                  </a:cubicBezTo>
                  <a:cubicBezTo>
                    <a:pt x="44966" y="8356"/>
                    <a:pt x="44966" y="8341"/>
                    <a:pt x="44937" y="8341"/>
                  </a:cubicBezTo>
                  <a:cubicBezTo>
                    <a:pt x="44850" y="8283"/>
                    <a:pt x="44748" y="8240"/>
                    <a:pt x="44647" y="8182"/>
                  </a:cubicBezTo>
                  <a:cubicBezTo>
                    <a:pt x="44632" y="8167"/>
                    <a:pt x="44618" y="8167"/>
                    <a:pt x="44603" y="8138"/>
                  </a:cubicBezTo>
                  <a:cubicBezTo>
                    <a:pt x="44487" y="8080"/>
                    <a:pt x="44386" y="8051"/>
                    <a:pt x="44255" y="8008"/>
                  </a:cubicBezTo>
                  <a:cubicBezTo>
                    <a:pt x="44241" y="8008"/>
                    <a:pt x="44212" y="7993"/>
                    <a:pt x="44197" y="7993"/>
                  </a:cubicBezTo>
                  <a:cubicBezTo>
                    <a:pt x="44096" y="7964"/>
                    <a:pt x="43994" y="7950"/>
                    <a:pt x="43893" y="7921"/>
                  </a:cubicBezTo>
                  <a:cubicBezTo>
                    <a:pt x="43878" y="7921"/>
                    <a:pt x="43835" y="7906"/>
                    <a:pt x="43820" y="7906"/>
                  </a:cubicBezTo>
                  <a:cubicBezTo>
                    <a:pt x="43690" y="7892"/>
                    <a:pt x="43588" y="7892"/>
                    <a:pt x="43457" y="7892"/>
                  </a:cubicBezTo>
                  <a:lnTo>
                    <a:pt x="43385" y="7892"/>
                  </a:lnTo>
                  <a:cubicBezTo>
                    <a:pt x="43269" y="7892"/>
                    <a:pt x="43153" y="7906"/>
                    <a:pt x="43037" y="7921"/>
                  </a:cubicBezTo>
                  <a:lnTo>
                    <a:pt x="42950" y="7921"/>
                  </a:lnTo>
                  <a:cubicBezTo>
                    <a:pt x="41949" y="8095"/>
                    <a:pt x="35059" y="9415"/>
                    <a:pt x="31795" y="14448"/>
                  </a:cubicBezTo>
                  <a:cubicBezTo>
                    <a:pt x="30983" y="15724"/>
                    <a:pt x="29330" y="16725"/>
                    <a:pt x="27589" y="17770"/>
                  </a:cubicBezTo>
                  <a:cubicBezTo>
                    <a:pt x="27168" y="18031"/>
                    <a:pt x="26777" y="18263"/>
                    <a:pt x="26371" y="18509"/>
                  </a:cubicBezTo>
                  <a:cubicBezTo>
                    <a:pt x="26356" y="18538"/>
                    <a:pt x="26341" y="18538"/>
                    <a:pt x="26341" y="18553"/>
                  </a:cubicBezTo>
                  <a:cubicBezTo>
                    <a:pt x="26022" y="17683"/>
                    <a:pt x="25587" y="16827"/>
                    <a:pt x="24978" y="16044"/>
                  </a:cubicBezTo>
                  <a:cubicBezTo>
                    <a:pt x="24688" y="15666"/>
                    <a:pt x="24398" y="15304"/>
                    <a:pt x="24093" y="14927"/>
                  </a:cubicBezTo>
                  <a:cubicBezTo>
                    <a:pt x="22817" y="13346"/>
                    <a:pt x="21627" y="11837"/>
                    <a:pt x="21279" y="10358"/>
                  </a:cubicBezTo>
                  <a:cubicBezTo>
                    <a:pt x="19959" y="4483"/>
                    <a:pt x="13940" y="857"/>
                    <a:pt x="13069" y="364"/>
                  </a:cubicBezTo>
                  <a:lnTo>
                    <a:pt x="13040" y="364"/>
                  </a:lnTo>
                  <a:cubicBezTo>
                    <a:pt x="13026" y="364"/>
                    <a:pt x="13026" y="349"/>
                    <a:pt x="13011" y="349"/>
                  </a:cubicBezTo>
                  <a:cubicBezTo>
                    <a:pt x="12997" y="349"/>
                    <a:pt x="12997" y="335"/>
                    <a:pt x="12968" y="335"/>
                  </a:cubicBezTo>
                  <a:cubicBezTo>
                    <a:pt x="12881" y="277"/>
                    <a:pt x="12779" y="233"/>
                    <a:pt x="12663" y="189"/>
                  </a:cubicBezTo>
                  <a:cubicBezTo>
                    <a:pt x="12649" y="160"/>
                    <a:pt x="12605" y="160"/>
                    <a:pt x="12591" y="146"/>
                  </a:cubicBezTo>
                  <a:cubicBezTo>
                    <a:pt x="12489" y="117"/>
                    <a:pt x="12373" y="73"/>
                    <a:pt x="12272" y="59"/>
                  </a:cubicBezTo>
                  <a:cubicBezTo>
                    <a:pt x="12228" y="59"/>
                    <a:pt x="12214" y="44"/>
                    <a:pt x="12170" y="44"/>
                  </a:cubicBezTo>
                  <a:cubicBezTo>
                    <a:pt x="12083" y="15"/>
                    <a:pt x="11981" y="1"/>
                    <a:pt x="11880" y="1"/>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8"/>
            <p:cNvSpPr/>
            <p:nvPr/>
          </p:nvSpPr>
          <p:spPr>
            <a:xfrm>
              <a:off x="3541800" y="1140225"/>
              <a:ext cx="1021750" cy="1094750"/>
            </a:xfrm>
            <a:custGeom>
              <a:rect b="b" l="l" r="r" t="t"/>
              <a:pathLst>
                <a:path extrusionOk="0" h="43790" w="40870">
                  <a:moveTo>
                    <a:pt x="22572" y="0"/>
                  </a:moveTo>
                  <a:cubicBezTo>
                    <a:pt x="11637" y="0"/>
                    <a:pt x="0" y="10492"/>
                    <a:pt x="6275" y="27359"/>
                  </a:cubicBezTo>
                  <a:cubicBezTo>
                    <a:pt x="10507" y="38774"/>
                    <a:pt x="17998" y="43789"/>
                    <a:pt x="25020" y="43789"/>
                  </a:cubicBezTo>
                  <a:cubicBezTo>
                    <a:pt x="28732" y="43789"/>
                    <a:pt x="32313" y="42388"/>
                    <a:pt x="35213" y="39790"/>
                  </a:cubicBezTo>
                  <a:cubicBezTo>
                    <a:pt x="38665" y="36686"/>
                    <a:pt x="40579" y="32218"/>
                    <a:pt x="40695" y="27562"/>
                  </a:cubicBezTo>
                  <a:cubicBezTo>
                    <a:pt x="40870" y="21180"/>
                    <a:pt x="39956" y="9256"/>
                    <a:pt x="31818" y="3019"/>
                  </a:cubicBezTo>
                  <a:cubicBezTo>
                    <a:pt x="29149" y="968"/>
                    <a:pt x="25893" y="0"/>
                    <a:pt x="22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8"/>
            <p:cNvSpPr/>
            <p:nvPr/>
          </p:nvSpPr>
          <p:spPr>
            <a:xfrm>
              <a:off x="3821950" y="1397000"/>
              <a:ext cx="99400" cy="144350"/>
            </a:xfrm>
            <a:custGeom>
              <a:rect b="b" l="l" r="r" t="t"/>
              <a:pathLst>
                <a:path extrusionOk="0" h="5774" w="3976">
                  <a:moveTo>
                    <a:pt x="2350" y="958"/>
                  </a:moveTo>
                  <a:cubicBezTo>
                    <a:pt x="2467" y="958"/>
                    <a:pt x="2568" y="987"/>
                    <a:pt x="2655" y="1089"/>
                  </a:cubicBezTo>
                  <a:cubicBezTo>
                    <a:pt x="2771" y="1161"/>
                    <a:pt x="2844" y="1263"/>
                    <a:pt x="2916" y="1408"/>
                  </a:cubicBezTo>
                  <a:cubicBezTo>
                    <a:pt x="2974" y="1538"/>
                    <a:pt x="3003" y="1683"/>
                    <a:pt x="3003" y="1843"/>
                  </a:cubicBezTo>
                  <a:cubicBezTo>
                    <a:pt x="3003" y="1988"/>
                    <a:pt x="2989" y="2133"/>
                    <a:pt x="2916" y="2278"/>
                  </a:cubicBezTo>
                  <a:cubicBezTo>
                    <a:pt x="2844" y="2423"/>
                    <a:pt x="2757" y="2539"/>
                    <a:pt x="2655" y="2626"/>
                  </a:cubicBezTo>
                  <a:cubicBezTo>
                    <a:pt x="2554" y="2713"/>
                    <a:pt x="2467" y="2757"/>
                    <a:pt x="2350" y="2757"/>
                  </a:cubicBezTo>
                  <a:lnTo>
                    <a:pt x="2350" y="2771"/>
                  </a:lnTo>
                  <a:lnTo>
                    <a:pt x="914" y="2771"/>
                  </a:lnTo>
                  <a:lnTo>
                    <a:pt x="914" y="958"/>
                  </a:lnTo>
                  <a:close/>
                  <a:moveTo>
                    <a:pt x="508" y="1"/>
                  </a:moveTo>
                  <a:cubicBezTo>
                    <a:pt x="363" y="1"/>
                    <a:pt x="233" y="44"/>
                    <a:pt x="146" y="146"/>
                  </a:cubicBezTo>
                  <a:cubicBezTo>
                    <a:pt x="44" y="247"/>
                    <a:pt x="1" y="363"/>
                    <a:pt x="1" y="509"/>
                  </a:cubicBezTo>
                  <a:lnTo>
                    <a:pt x="1" y="5266"/>
                  </a:lnTo>
                  <a:cubicBezTo>
                    <a:pt x="1" y="5411"/>
                    <a:pt x="30" y="5542"/>
                    <a:pt x="117" y="5629"/>
                  </a:cubicBezTo>
                  <a:cubicBezTo>
                    <a:pt x="218" y="5716"/>
                    <a:pt x="320" y="5774"/>
                    <a:pt x="465" y="5774"/>
                  </a:cubicBezTo>
                  <a:cubicBezTo>
                    <a:pt x="610" y="5774"/>
                    <a:pt x="726" y="5716"/>
                    <a:pt x="813" y="5629"/>
                  </a:cubicBezTo>
                  <a:cubicBezTo>
                    <a:pt x="900" y="5527"/>
                    <a:pt x="944" y="5411"/>
                    <a:pt x="944" y="5266"/>
                  </a:cubicBezTo>
                  <a:lnTo>
                    <a:pt x="944" y="3714"/>
                  </a:lnTo>
                  <a:lnTo>
                    <a:pt x="2350" y="3714"/>
                  </a:lnTo>
                  <a:cubicBezTo>
                    <a:pt x="2641" y="3714"/>
                    <a:pt x="2902" y="3613"/>
                    <a:pt x="3148" y="3453"/>
                  </a:cubicBezTo>
                  <a:cubicBezTo>
                    <a:pt x="3380" y="3293"/>
                    <a:pt x="3598" y="3061"/>
                    <a:pt x="3743" y="2786"/>
                  </a:cubicBezTo>
                  <a:cubicBezTo>
                    <a:pt x="3917" y="2510"/>
                    <a:pt x="3975" y="2206"/>
                    <a:pt x="3975" y="1857"/>
                  </a:cubicBezTo>
                  <a:cubicBezTo>
                    <a:pt x="3975" y="1524"/>
                    <a:pt x="3888" y="1190"/>
                    <a:pt x="3743" y="915"/>
                  </a:cubicBezTo>
                  <a:cubicBezTo>
                    <a:pt x="3598" y="625"/>
                    <a:pt x="3409" y="407"/>
                    <a:pt x="3148" y="247"/>
                  </a:cubicBezTo>
                  <a:cubicBezTo>
                    <a:pt x="2902" y="88"/>
                    <a:pt x="2641" y="1"/>
                    <a:pt x="2350"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8"/>
            <p:cNvSpPr/>
            <p:nvPr/>
          </p:nvSpPr>
          <p:spPr>
            <a:xfrm>
              <a:off x="3944525" y="1397000"/>
              <a:ext cx="92125" cy="143275"/>
            </a:xfrm>
            <a:custGeom>
              <a:rect b="b" l="l" r="r" t="t"/>
              <a:pathLst>
                <a:path extrusionOk="0" h="5731" w="3685">
                  <a:moveTo>
                    <a:pt x="537" y="1"/>
                  </a:moveTo>
                  <a:cubicBezTo>
                    <a:pt x="363" y="1"/>
                    <a:pt x="247" y="44"/>
                    <a:pt x="145" y="146"/>
                  </a:cubicBezTo>
                  <a:cubicBezTo>
                    <a:pt x="58" y="247"/>
                    <a:pt x="0" y="363"/>
                    <a:pt x="0" y="509"/>
                  </a:cubicBezTo>
                  <a:lnTo>
                    <a:pt x="0" y="5208"/>
                  </a:lnTo>
                  <a:cubicBezTo>
                    <a:pt x="0" y="5368"/>
                    <a:pt x="58" y="5484"/>
                    <a:pt x="145" y="5571"/>
                  </a:cubicBezTo>
                  <a:cubicBezTo>
                    <a:pt x="261" y="5672"/>
                    <a:pt x="363" y="5730"/>
                    <a:pt x="508" y="5730"/>
                  </a:cubicBezTo>
                  <a:lnTo>
                    <a:pt x="3177" y="5730"/>
                  </a:lnTo>
                  <a:cubicBezTo>
                    <a:pt x="3322" y="5730"/>
                    <a:pt x="3453" y="5687"/>
                    <a:pt x="3540" y="5600"/>
                  </a:cubicBezTo>
                  <a:cubicBezTo>
                    <a:pt x="3627" y="5513"/>
                    <a:pt x="3685" y="5397"/>
                    <a:pt x="3685" y="5252"/>
                  </a:cubicBezTo>
                  <a:cubicBezTo>
                    <a:pt x="3685" y="5107"/>
                    <a:pt x="3627" y="5005"/>
                    <a:pt x="3540" y="4904"/>
                  </a:cubicBezTo>
                  <a:cubicBezTo>
                    <a:pt x="3438" y="4817"/>
                    <a:pt x="3322" y="4788"/>
                    <a:pt x="3177" y="4788"/>
                  </a:cubicBezTo>
                  <a:lnTo>
                    <a:pt x="1016" y="4788"/>
                  </a:lnTo>
                  <a:lnTo>
                    <a:pt x="1016" y="509"/>
                  </a:lnTo>
                  <a:cubicBezTo>
                    <a:pt x="1016" y="363"/>
                    <a:pt x="987" y="233"/>
                    <a:pt x="871" y="146"/>
                  </a:cubicBezTo>
                  <a:cubicBezTo>
                    <a:pt x="784" y="44"/>
                    <a:pt x="653" y="1"/>
                    <a:pt x="537"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8"/>
            <p:cNvSpPr/>
            <p:nvPr/>
          </p:nvSpPr>
          <p:spPr>
            <a:xfrm>
              <a:off x="4046775" y="1395825"/>
              <a:ext cx="126225" cy="145525"/>
            </a:xfrm>
            <a:custGeom>
              <a:rect b="b" l="l" r="r" t="t"/>
              <a:pathLst>
                <a:path extrusionOk="0" h="5821" w="5049">
                  <a:moveTo>
                    <a:pt x="2512" y="1629"/>
                  </a:moveTo>
                  <a:lnTo>
                    <a:pt x="3337" y="3558"/>
                  </a:lnTo>
                  <a:lnTo>
                    <a:pt x="1694" y="3558"/>
                  </a:lnTo>
                  <a:lnTo>
                    <a:pt x="2512" y="1629"/>
                  </a:lnTo>
                  <a:close/>
                  <a:moveTo>
                    <a:pt x="2496" y="1"/>
                  </a:moveTo>
                  <a:cubicBezTo>
                    <a:pt x="2408" y="1"/>
                    <a:pt x="2336" y="29"/>
                    <a:pt x="2264" y="77"/>
                  </a:cubicBezTo>
                  <a:cubicBezTo>
                    <a:pt x="2177" y="135"/>
                    <a:pt x="2104" y="222"/>
                    <a:pt x="2061" y="338"/>
                  </a:cubicBezTo>
                  <a:lnTo>
                    <a:pt x="15" y="5226"/>
                  </a:lnTo>
                  <a:cubicBezTo>
                    <a:pt x="1" y="5284"/>
                    <a:pt x="1" y="5342"/>
                    <a:pt x="1" y="5386"/>
                  </a:cubicBezTo>
                  <a:cubicBezTo>
                    <a:pt x="1" y="5516"/>
                    <a:pt x="30" y="5603"/>
                    <a:pt x="102" y="5705"/>
                  </a:cubicBezTo>
                  <a:cubicBezTo>
                    <a:pt x="175" y="5792"/>
                    <a:pt x="291" y="5821"/>
                    <a:pt x="436" y="5821"/>
                  </a:cubicBezTo>
                  <a:cubicBezTo>
                    <a:pt x="523" y="5821"/>
                    <a:pt x="610" y="5792"/>
                    <a:pt x="683" y="5734"/>
                  </a:cubicBezTo>
                  <a:cubicBezTo>
                    <a:pt x="770" y="5676"/>
                    <a:pt x="828" y="5603"/>
                    <a:pt x="871" y="5502"/>
                  </a:cubicBezTo>
                  <a:lnTo>
                    <a:pt x="1295" y="4501"/>
                  </a:lnTo>
                  <a:lnTo>
                    <a:pt x="3740" y="4501"/>
                  </a:lnTo>
                  <a:lnTo>
                    <a:pt x="4149" y="5458"/>
                  </a:lnTo>
                  <a:cubicBezTo>
                    <a:pt x="4178" y="5574"/>
                    <a:pt x="4251" y="5661"/>
                    <a:pt x="4323" y="5719"/>
                  </a:cubicBezTo>
                  <a:cubicBezTo>
                    <a:pt x="4425" y="5777"/>
                    <a:pt x="4512" y="5806"/>
                    <a:pt x="4599" y="5806"/>
                  </a:cubicBezTo>
                  <a:cubicBezTo>
                    <a:pt x="4715" y="5806"/>
                    <a:pt x="4817" y="5777"/>
                    <a:pt x="4904" y="5676"/>
                  </a:cubicBezTo>
                  <a:cubicBezTo>
                    <a:pt x="5005" y="5603"/>
                    <a:pt x="5049" y="5487"/>
                    <a:pt x="5049" y="5342"/>
                  </a:cubicBezTo>
                  <a:cubicBezTo>
                    <a:pt x="5049" y="5284"/>
                    <a:pt x="5049" y="5212"/>
                    <a:pt x="5020" y="5139"/>
                  </a:cubicBezTo>
                  <a:lnTo>
                    <a:pt x="3003" y="338"/>
                  </a:lnTo>
                  <a:cubicBezTo>
                    <a:pt x="2974" y="236"/>
                    <a:pt x="2916" y="149"/>
                    <a:pt x="2829" y="91"/>
                  </a:cubicBezTo>
                  <a:cubicBezTo>
                    <a:pt x="2728" y="48"/>
                    <a:pt x="2641" y="4"/>
                    <a:pt x="2554" y="4"/>
                  </a:cubicBezTo>
                  <a:cubicBezTo>
                    <a:pt x="2534" y="2"/>
                    <a:pt x="2515" y="1"/>
                    <a:pt x="2496"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8"/>
            <p:cNvSpPr/>
            <p:nvPr/>
          </p:nvSpPr>
          <p:spPr>
            <a:xfrm>
              <a:off x="4191100" y="1397000"/>
              <a:ext cx="120425" cy="143625"/>
            </a:xfrm>
            <a:custGeom>
              <a:rect b="b" l="l" r="r" t="t"/>
              <a:pathLst>
                <a:path extrusionOk="0" h="5745" w="4817">
                  <a:moveTo>
                    <a:pt x="509" y="1"/>
                  </a:moveTo>
                  <a:cubicBezTo>
                    <a:pt x="363" y="1"/>
                    <a:pt x="247" y="44"/>
                    <a:pt x="146" y="146"/>
                  </a:cubicBezTo>
                  <a:cubicBezTo>
                    <a:pt x="59" y="247"/>
                    <a:pt x="1" y="363"/>
                    <a:pt x="1" y="509"/>
                  </a:cubicBezTo>
                  <a:lnTo>
                    <a:pt x="1" y="5266"/>
                  </a:lnTo>
                  <a:cubicBezTo>
                    <a:pt x="1" y="5397"/>
                    <a:pt x="44" y="5513"/>
                    <a:pt x="131" y="5600"/>
                  </a:cubicBezTo>
                  <a:cubicBezTo>
                    <a:pt x="218" y="5687"/>
                    <a:pt x="334" y="5730"/>
                    <a:pt x="465" y="5730"/>
                  </a:cubicBezTo>
                  <a:cubicBezTo>
                    <a:pt x="581" y="5730"/>
                    <a:pt x="697" y="5687"/>
                    <a:pt x="784" y="5600"/>
                  </a:cubicBezTo>
                  <a:cubicBezTo>
                    <a:pt x="871" y="5513"/>
                    <a:pt x="915" y="5397"/>
                    <a:pt x="915" y="5266"/>
                  </a:cubicBezTo>
                  <a:lnTo>
                    <a:pt x="915" y="1772"/>
                  </a:lnTo>
                  <a:lnTo>
                    <a:pt x="3917" y="5600"/>
                  </a:lnTo>
                  <a:cubicBezTo>
                    <a:pt x="3961" y="5658"/>
                    <a:pt x="4019" y="5687"/>
                    <a:pt x="4091" y="5701"/>
                  </a:cubicBezTo>
                  <a:cubicBezTo>
                    <a:pt x="4164" y="5730"/>
                    <a:pt x="4236" y="5745"/>
                    <a:pt x="4309" y="5745"/>
                  </a:cubicBezTo>
                  <a:cubicBezTo>
                    <a:pt x="4454" y="5745"/>
                    <a:pt x="4570" y="5687"/>
                    <a:pt x="4671" y="5600"/>
                  </a:cubicBezTo>
                  <a:cubicBezTo>
                    <a:pt x="4759" y="5484"/>
                    <a:pt x="4817" y="5382"/>
                    <a:pt x="4817" y="5237"/>
                  </a:cubicBezTo>
                  <a:lnTo>
                    <a:pt x="4817" y="450"/>
                  </a:lnTo>
                  <a:cubicBezTo>
                    <a:pt x="4817" y="320"/>
                    <a:pt x="4773" y="204"/>
                    <a:pt x="4686" y="117"/>
                  </a:cubicBezTo>
                  <a:cubicBezTo>
                    <a:pt x="4599" y="30"/>
                    <a:pt x="4483" y="1"/>
                    <a:pt x="4352" y="1"/>
                  </a:cubicBezTo>
                  <a:cubicBezTo>
                    <a:pt x="4236" y="1"/>
                    <a:pt x="4120" y="30"/>
                    <a:pt x="4033" y="102"/>
                  </a:cubicBezTo>
                  <a:cubicBezTo>
                    <a:pt x="3946" y="189"/>
                    <a:pt x="3903" y="305"/>
                    <a:pt x="3903" y="421"/>
                  </a:cubicBezTo>
                  <a:lnTo>
                    <a:pt x="3903" y="3964"/>
                  </a:lnTo>
                  <a:lnTo>
                    <a:pt x="929" y="160"/>
                  </a:lnTo>
                  <a:cubicBezTo>
                    <a:pt x="900" y="102"/>
                    <a:pt x="842" y="59"/>
                    <a:pt x="755" y="30"/>
                  </a:cubicBezTo>
                  <a:cubicBezTo>
                    <a:pt x="683" y="15"/>
                    <a:pt x="581" y="1"/>
                    <a:pt x="509"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8"/>
            <p:cNvSpPr/>
            <p:nvPr/>
          </p:nvSpPr>
          <p:spPr>
            <a:xfrm>
              <a:off x="4332525" y="1397000"/>
              <a:ext cx="116800" cy="143625"/>
            </a:xfrm>
            <a:custGeom>
              <a:rect b="b" l="l" r="r" t="t"/>
              <a:pathLst>
                <a:path extrusionOk="0" h="5745" w="4672">
                  <a:moveTo>
                    <a:pt x="509" y="1"/>
                  </a:moveTo>
                  <a:cubicBezTo>
                    <a:pt x="363" y="1"/>
                    <a:pt x="247" y="30"/>
                    <a:pt x="146" y="117"/>
                  </a:cubicBezTo>
                  <a:cubicBezTo>
                    <a:pt x="59" y="218"/>
                    <a:pt x="1" y="320"/>
                    <a:pt x="1" y="465"/>
                  </a:cubicBezTo>
                  <a:cubicBezTo>
                    <a:pt x="1" y="610"/>
                    <a:pt x="59" y="726"/>
                    <a:pt x="146" y="813"/>
                  </a:cubicBezTo>
                  <a:cubicBezTo>
                    <a:pt x="262" y="900"/>
                    <a:pt x="363" y="944"/>
                    <a:pt x="509" y="944"/>
                  </a:cubicBezTo>
                  <a:lnTo>
                    <a:pt x="1799" y="944"/>
                  </a:lnTo>
                  <a:lnTo>
                    <a:pt x="1799" y="5237"/>
                  </a:lnTo>
                  <a:cubicBezTo>
                    <a:pt x="1799" y="5382"/>
                    <a:pt x="1857" y="5513"/>
                    <a:pt x="1945" y="5600"/>
                  </a:cubicBezTo>
                  <a:cubicBezTo>
                    <a:pt x="2061" y="5687"/>
                    <a:pt x="2177" y="5745"/>
                    <a:pt x="2322" y="5745"/>
                  </a:cubicBezTo>
                  <a:cubicBezTo>
                    <a:pt x="2467" y="5745"/>
                    <a:pt x="2597" y="5687"/>
                    <a:pt x="2728" y="5600"/>
                  </a:cubicBezTo>
                  <a:cubicBezTo>
                    <a:pt x="2815" y="5484"/>
                    <a:pt x="2873" y="5382"/>
                    <a:pt x="2873" y="5237"/>
                  </a:cubicBezTo>
                  <a:lnTo>
                    <a:pt x="2873" y="944"/>
                  </a:lnTo>
                  <a:lnTo>
                    <a:pt x="4164" y="944"/>
                  </a:lnTo>
                  <a:cubicBezTo>
                    <a:pt x="4309" y="944"/>
                    <a:pt x="4425" y="900"/>
                    <a:pt x="4526" y="813"/>
                  </a:cubicBezTo>
                  <a:cubicBezTo>
                    <a:pt x="4613" y="726"/>
                    <a:pt x="4671" y="610"/>
                    <a:pt x="4671" y="465"/>
                  </a:cubicBezTo>
                  <a:cubicBezTo>
                    <a:pt x="4671" y="320"/>
                    <a:pt x="4613" y="218"/>
                    <a:pt x="4526" y="117"/>
                  </a:cubicBezTo>
                  <a:cubicBezTo>
                    <a:pt x="4410" y="30"/>
                    <a:pt x="4309" y="1"/>
                    <a:pt x="4164"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8"/>
            <p:cNvSpPr/>
            <p:nvPr/>
          </p:nvSpPr>
          <p:spPr>
            <a:xfrm>
              <a:off x="3855675" y="1606975"/>
              <a:ext cx="136750" cy="144350"/>
            </a:xfrm>
            <a:custGeom>
              <a:rect b="b" l="l" r="r" t="t"/>
              <a:pathLst>
                <a:path extrusionOk="0" h="5774" w="5470">
                  <a:moveTo>
                    <a:pt x="4961" y="0"/>
                  </a:moveTo>
                  <a:cubicBezTo>
                    <a:pt x="4787" y="0"/>
                    <a:pt x="4671" y="73"/>
                    <a:pt x="4555" y="218"/>
                  </a:cubicBezTo>
                  <a:lnTo>
                    <a:pt x="2713" y="2961"/>
                  </a:lnTo>
                  <a:lnTo>
                    <a:pt x="2713" y="2961"/>
                  </a:lnTo>
                  <a:lnTo>
                    <a:pt x="929" y="232"/>
                  </a:lnTo>
                  <a:cubicBezTo>
                    <a:pt x="871" y="160"/>
                    <a:pt x="813" y="102"/>
                    <a:pt x="726" y="58"/>
                  </a:cubicBezTo>
                  <a:cubicBezTo>
                    <a:pt x="653" y="29"/>
                    <a:pt x="566" y="15"/>
                    <a:pt x="494" y="15"/>
                  </a:cubicBezTo>
                  <a:cubicBezTo>
                    <a:pt x="349" y="15"/>
                    <a:pt x="218" y="58"/>
                    <a:pt x="146" y="174"/>
                  </a:cubicBezTo>
                  <a:cubicBezTo>
                    <a:pt x="59" y="261"/>
                    <a:pt x="1" y="363"/>
                    <a:pt x="1" y="508"/>
                  </a:cubicBezTo>
                  <a:lnTo>
                    <a:pt x="1" y="5266"/>
                  </a:lnTo>
                  <a:cubicBezTo>
                    <a:pt x="1" y="5411"/>
                    <a:pt x="44" y="5541"/>
                    <a:pt x="131" y="5628"/>
                  </a:cubicBezTo>
                  <a:cubicBezTo>
                    <a:pt x="218" y="5715"/>
                    <a:pt x="334" y="5773"/>
                    <a:pt x="479" y="5773"/>
                  </a:cubicBezTo>
                  <a:cubicBezTo>
                    <a:pt x="624" y="5773"/>
                    <a:pt x="726" y="5715"/>
                    <a:pt x="813" y="5628"/>
                  </a:cubicBezTo>
                  <a:cubicBezTo>
                    <a:pt x="914" y="5512"/>
                    <a:pt x="943" y="5411"/>
                    <a:pt x="943" y="5266"/>
                  </a:cubicBezTo>
                  <a:lnTo>
                    <a:pt x="943" y="1897"/>
                  </a:lnTo>
                  <a:lnTo>
                    <a:pt x="2292" y="4033"/>
                  </a:lnTo>
                  <a:cubicBezTo>
                    <a:pt x="2336" y="4105"/>
                    <a:pt x="2394" y="4163"/>
                    <a:pt x="2467" y="4192"/>
                  </a:cubicBezTo>
                  <a:cubicBezTo>
                    <a:pt x="2539" y="4236"/>
                    <a:pt x="2612" y="4250"/>
                    <a:pt x="2684" y="4250"/>
                  </a:cubicBezTo>
                  <a:cubicBezTo>
                    <a:pt x="2757" y="4250"/>
                    <a:pt x="2829" y="4236"/>
                    <a:pt x="2902" y="4192"/>
                  </a:cubicBezTo>
                  <a:cubicBezTo>
                    <a:pt x="2974" y="4134"/>
                    <a:pt x="3032" y="4091"/>
                    <a:pt x="3090" y="4033"/>
                  </a:cubicBezTo>
                  <a:lnTo>
                    <a:pt x="4425" y="1990"/>
                  </a:lnTo>
                  <a:lnTo>
                    <a:pt x="4425" y="5266"/>
                  </a:lnTo>
                  <a:cubicBezTo>
                    <a:pt x="4425" y="5411"/>
                    <a:pt x="4483" y="5541"/>
                    <a:pt x="4570" y="5628"/>
                  </a:cubicBezTo>
                  <a:cubicBezTo>
                    <a:pt x="4686" y="5715"/>
                    <a:pt x="4816" y="5773"/>
                    <a:pt x="4961" y="5773"/>
                  </a:cubicBezTo>
                  <a:cubicBezTo>
                    <a:pt x="5106" y="5773"/>
                    <a:pt x="5222" y="5715"/>
                    <a:pt x="5324" y="5628"/>
                  </a:cubicBezTo>
                  <a:cubicBezTo>
                    <a:pt x="5411" y="5512"/>
                    <a:pt x="5469" y="5411"/>
                    <a:pt x="5469" y="5266"/>
                  </a:cubicBezTo>
                  <a:lnTo>
                    <a:pt x="5469" y="508"/>
                  </a:lnTo>
                  <a:cubicBezTo>
                    <a:pt x="5469" y="363"/>
                    <a:pt x="5411" y="247"/>
                    <a:pt x="5295" y="145"/>
                  </a:cubicBezTo>
                  <a:cubicBezTo>
                    <a:pt x="5208" y="58"/>
                    <a:pt x="5077" y="0"/>
                    <a:pt x="4961"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8"/>
            <p:cNvSpPr/>
            <p:nvPr/>
          </p:nvSpPr>
          <p:spPr>
            <a:xfrm>
              <a:off x="4015225" y="1605525"/>
              <a:ext cx="139650" cy="147600"/>
            </a:xfrm>
            <a:custGeom>
              <a:rect b="b" l="l" r="r" t="t"/>
              <a:pathLst>
                <a:path extrusionOk="0" h="5904" w="5586">
                  <a:moveTo>
                    <a:pt x="2815" y="987"/>
                  </a:moveTo>
                  <a:cubicBezTo>
                    <a:pt x="3148" y="987"/>
                    <a:pt x="3453" y="1059"/>
                    <a:pt x="3700" y="1248"/>
                  </a:cubicBezTo>
                  <a:cubicBezTo>
                    <a:pt x="3961" y="1422"/>
                    <a:pt x="4164" y="1654"/>
                    <a:pt x="4309" y="1958"/>
                  </a:cubicBezTo>
                  <a:cubicBezTo>
                    <a:pt x="4454" y="2249"/>
                    <a:pt x="4526" y="2582"/>
                    <a:pt x="4526" y="2945"/>
                  </a:cubicBezTo>
                  <a:cubicBezTo>
                    <a:pt x="4526" y="3307"/>
                    <a:pt x="4454" y="3641"/>
                    <a:pt x="4309" y="3946"/>
                  </a:cubicBezTo>
                  <a:cubicBezTo>
                    <a:pt x="4164" y="4236"/>
                    <a:pt x="3961" y="4468"/>
                    <a:pt x="3700" y="4656"/>
                  </a:cubicBezTo>
                  <a:cubicBezTo>
                    <a:pt x="3453" y="4816"/>
                    <a:pt x="3148" y="4903"/>
                    <a:pt x="2815" y="4903"/>
                  </a:cubicBezTo>
                  <a:cubicBezTo>
                    <a:pt x="2496" y="4903"/>
                    <a:pt x="2177" y="4830"/>
                    <a:pt x="1930" y="4656"/>
                  </a:cubicBezTo>
                  <a:cubicBezTo>
                    <a:pt x="1669" y="4468"/>
                    <a:pt x="1480" y="4236"/>
                    <a:pt x="1335" y="3946"/>
                  </a:cubicBezTo>
                  <a:cubicBezTo>
                    <a:pt x="1190" y="3656"/>
                    <a:pt x="1118" y="3307"/>
                    <a:pt x="1118" y="2945"/>
                  </a:cubicBezTo>
                  <a:cubicBezTo>
                    <a:pt x="1118" y="2582"/>
                    <a:pt x="1190" y="2234"/>
                    <a:pt x="1335" y="1958"/>
                  </a:cubicBezTo>
                  <a:cubicBezTo>
                    <a:pt x="1480" y="1668"/>
                    <a:pt x="1669" y="1422"/>
                    <a:pt x="1930" y="1248"/>
                  </a:cubicBezTo>
                  <a:cubicBezTo>
                    <a:pt x="2177" y="1088"/>
                    <a:pt x="2496" y="987"/>
                    <a:pt x="2815" y="987"/>
                  </a:cubicBezTo>
                  <a:close/>
                  <a:moveTo>
                    <a:pt x="2800" y="0"/>
                  </a:moveTo>
                  <a:cubicBezTo>
                    <a:pt x="2380" y="0"/>
                    <a:pt x="2017" y="87"/>
                    <a:pt x="1669" y="232"/>
                  </a:cubicBezTo>
                  <a:cubicBezTo>
                    <a:pt x="1321" y="377"/>
                    <a:pt x="1031" y="595"/>
                    <a:pt x="784" y="871"/>
                  </a:cubicBezTo>
                  <a:cubicBezTo>
                    <a:pt x="523" y="1132"/>
                    <a:pt x="349" y="1451"/>
                    <a:pt x="204" y="1813"/>
                  </a:cubicBezTo>
                  <a:cubicBezTo>
                    <a:pt x="73" y="2147"/>
                    <a:pt x="1" y="2539"/>
                    <a:pt x="1" y="2945"/>
                  </a:cubicBezTo>
                  <a:cubicBezTo>
                    <a:pt x="1" y="3351"/>
                    <a:pt x="59" y="3728"/>
                    <a:pt x="204" y="4091"/>
                  </a:cubicBezTo>
                  <a:cubicBezTo>
                    <a:pt x="349" y="4453"/>
                    <a:pt x="538" y="4758"/>
                    <a:pt x="784" y="5034"/>
                  </a:cubicBezTo>
                  <a:cubicBezTo>
                    <a:pt x="1031" y="5309"/>
                    <a:pt x="1321" y="5498"/>
                    <a:pt x="1669" y="5672"/>
                  </a:cubicBezTo>
                  <a:cubicBezTo>
                    <a:pt x="2017" y="5831"/>
                    <a:pt x="2380" y="5904"/>
                    <a:pt x="2800" y="5904"/>
                  </a:cubicBezTo>
                  <a:cubicBezTo>
                    <a:pt x="3221" y="5904"/>
                    <a:pt x="3584" y="5817"/>
                    <a:pt x="3917" y="5672"/>
                  </a:cubicBezTo>
                  <a:cubicBezTo>
                    <a:pt x="4265" y="5527"/>
                    <a:pt x="4555" y="5309"/>
                    <a:pt x="4817" y="5034"/>
                  </a:cubicBezTo>
                  <a:cubicBezTo>
                    <a:pt x="5063" y="4758"/>
                    <a:pt x="5252" y="4453"/>
                    <a:pt x="5397" y="4091"/>
                  </a:cubicBezTo>
                  <a:cubicBezTo>
                    <a:pt x="5513" y="3743"/>
                    <a:pt x="5585" y="3365"/>
                    <a:pt x="5585" y="2945"/>
                  </a:cubicBezTo>
                  <a:cubicBezTo>
                    <a:pt x="5585" y="2539"/>
                    <a:pt x="5513" y="2147"/>
                    <a:pt x="5397" y="1813"/>
                  </a:cubicBezTo>
                  <a:cubicBezTo>
                    <a:pt x="5252" y="1451"/>
                    <a:pt x="5063" y="1132"/>
                    <a:pt x="4817" y="871"/>
                  </a:cubicBezTo>
                  <a:cubicBezTo>
                    <a:pt x="4555" y="595"/>
                    <a:pt x="4265" y="377"/>
                    <a:pt x="3917" y="232"/>
                  </a:cubicBezTo>
                  <a:cubicBezTo>
                    <a:pt x="3569" y="58"/>
                    <a:pt x="3221" y="0"/>
                    <a:pt x="2800"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8"/>
            <p:cNvSpPr/>
            <p:nvPr/>
          </p:nvSpPr>
          <p:spPr>
            <a:xfrm>
              <a:off x="4178425" y="1606975"/>
              <a:ext cx="118950" cy="143975"/>
            </a:xfrm>
            <a:custGeom>
              <a:rect b="b" l="l" r="r" t="t"/>
              <a:pathLst>
                <a:path extrusionOk="0" h="5759" w="4758">
                  <a:moveTo>
                    <a:pt x="2814" y="987"/>
                  </a:moveTo>
                  <a:cubicBezTo>
                    <a:pt x="2959" y="987"/>
                    <a:pt x="3104" y="1059"/>
                    <a:pt x="3235" y="1219"/>
                  </a:cubicBezTo>
                  <a:cubicBezTo>
                    <a:pt x="3365" y="1393"/>
                    <a:pt x="3438" y="1581"/>
                    <a:pt x="3438" y="1828"/>
                  </a:cubicBezTo>
                  <a:cubicBezTo>
                    <a:pt x="3438" y="2002"/>
                    <a:pt x="3394" y="2162"/>
                    <a:pt x="3336" y="2336"/>
                  </a:cubicBezTo>
                  <a:cubicBezTo>
                    <a:pt x="3264" y="2481"/>
                    <a:pt x="3191" y="2597"/>
                    <a:pt x="3104" y="2698"/>
                  </a:cubicBezTo>
                  <a:cubicBezTo>
                    <a:pt x="3017" y="2785"/>
                    <a:pt x="2901" y="2814"/>
                    <a:pt x="2814" y="2814"/>
                  </a:cubicBezTo>
                  <a:lnTo>
                    <a:pt x="1016" y="2814"/>
                  </a:lnTo>
                  <a:lnTo>
                    <a:pt x="1016" y="987"/>
                  </a:lnTo>
                  <a:close/>
                  <a:moveTo>
                    <a:pt x="508" y="0"/>
                  </a:moveTo>
                  <a:cubicBezTo>
                    <a:pt x="363" y="0"/>
                    <a:pt x="247" y="58"/>
                    <a:pt x="145" y="145"/>
                  </a:cubicBezTo>
                  <a:cubicBezTo>
                    <a:pt x="58" y="261"/>
                    <a:pt x="0" y="363"/>
                    <a:pt x="0" y="508"/>
                  </a:cubicBezTo>
                  <a:lnTo>
                    <a:pt x="0" y="5251"/>
                  </a:lnTo>
                  <a:cubicBezTo>
                    <a:pt x="0" y="5396"/>
                    <a:pt x="58" y="5527"/>
                    <a:pt x="189" y="5614"/>
                  </a:cubicBezTo>
                  <a:cubicBezTo>
                    <a:pt x="319" y="5701"/>
                    <a:pt x="464" y="5759"/>
                    <a:pt x="609" y="5759"/>
                  </a:cubicBezTo>
                  <a:cubicBezTo>
                    <a:pt x="725" y="5759"/>
                    <a:pt x="841" y="5701"/>
                    <a:pt x="914" y="5614"/>
                  </a:cubicBezTo>
                  <a:cubicBezTo>
                    <a:pt x="987" y="5498"/>
                    <a:pt x="1016" y="5396"/>
                    <a:pt x="1016" y="5251"/>
                  </a:cubicBezTo>
                  <a:lnTo>
                    <a:pt x="1016" y="3656"/>
                  </a:lnTo>
                  <a:lnTo>
                    <a:pt x="2539" y="3656"/>
                  </a:lnTo>
                  <a:cubicBezTo>
                    <a:pt x="2669" y="3656"/>
                    <a:pt x="2785" y="3656"/>
                    <a:pt x="2872" y="3685"/>
                  </a:cubicBezTo>
                  <a:cubicBezTo>
                    <a:pt x="2959" y="3699"/>
                    <a:pt x="3032" y="3757"/>
                    <a:pt x="3104" y="3815"/>
                  </a:cubicBezTo>
                  <a:cubicBezTo>
                    <a:pt x="3177" y="3873"/>
                    <a:pt x="3206" y="3946"/>
                    <a:pt x="3249" y="4018"/>
                  </a:cubicBezTo>
                  <a:cubicBezTo>
                    <a:pt x="3278" y="4091"/>
                    <a:pt x="3307" y="4178"/>
                    <a:pt x="3307" y="4265"/>
                  </a:cubicBezTo>
                  <a:cubicBezTo>
                    <a:pt x="3307" y="4540"/>
                    <a:pt x="3336" y="4772"/>
                    <a:pt x="3394" y="4961"/>
                  </a:cubicBezTo>
                  <a:cubicBezTo>
                    <a:pt x="3452" y="5135"/>
                    <a:pt x="3525" y="5280"/>
                    <a:pt x="3612" y="5396"/>
                  </a:cubicBezTo>
                  <a:cubicBezTo>
                    <a:pt x="3699" y="5498"/>
                    <a:pt x="3800" y="5570"/>
                    <a:pt x="3888" y="5628"/>
                  </a:cubicBezTo>
                  <a:cubicBezTo>
                    <a:pt x="3960" y="5657"/>
                    <a:pt x="4033" y="5686"/>
                    <a:pt x="4120" y="5701"/>
                  </a:cubicBezTo>
                  <a:cubicBezTo>
                    <a:pt x="4163" y="5708"/>
                    <a:pt x="4207" y="5712"/>
                    <a:pt x="4252" y="5712"/>
                  </a:cubicBezTo>
                  <a:cubicBezTo>
                    <a:pt x="4297" y="5712"/>
                    <a:pt x="4344" y="5708"/>
                    <a:pt x="4395" y="5701"/>
                  </a:cubicBezTo>
                  <a:cubicBezTo>
                    <a:pt x="4482" y="5686"/>
                    <a:pt x="4569" y="5643"/>
                    <a:pt x="4627" y="5570"/>
                  </a:cubicBezTo>
                  <a:cubicBezTo>
                    <a:pt x="4714" y="5469"/>
                    <a:pt x="4758" y="5338"/>
                    <a:pt x="4714" y="5208"/>
                  </a:cubicBezTo>
                  <a:cubicBezTo>
                    <a:pt x="4700" y="5077"/>
                    <a:pt x="4627" y="4976"/>
                    <a:pt x="4497" y="4903"/>
                  </a:cubicBezTo>
                  <a:cubicBezTo>
                    <a:pt x="4424" y="4859"/>
                    <a:pt x="4366" y="4816"/>
                    <a:pt x="4352" y="4743"/>
                  </a:cubicBezTo>
                  <a:cubicBezTo>
                    <a:pt x="4323" y="4685"/>
                    <a:pt x="4294" y="4598"/>
                    <a:pt x="4294" y="4482"/>
                  </a:cubicBezTo>
                  <a:cubicBezTo>
                    <a:pt x="4294" y="4381"/>
                    <a:pt x="4279" y="4265"/>
                    <a:pt x="4265" y="4120"/>
                  </a:cubicBezTo>
                  <a:cubicBezTo>
                    <a:pt x="4250" y="3975"/>
                    <a:pt x="4207" y="3830"/>
                    <a:pt x="4149" y="3699"/>
                  </a:cubicBezTo>
                  <a:cubicBezTo>
                    <a:pt x="4105" y="3583"/>
                    <a:pt x="4033" y="3452"/>
                    <a:pt x="3917" y="3336"/>
                  </a:cubicBezTo>
                  <a:cubicBezTo>
                    <a:pt x="3853" y="3273"/>
                    <a:pt x="3778" y="3215"/>
                    <a:pt x="3695" y="3155"/>
                  </a:cubicBezTo>
                  <a:lnTo>
                    <a:pt x="3695" y="3155"/>
                  </a:lnTo>
                  <a:cubicBezTo>
                    <a:pt x="3815" y="3082"/>
                    <a:pt x="3931" y="2984"/>
                    <a:pt x="4033" y="2872"/>
                  </a:cubicBezTo>
                  <a:cubicBezTo>
                    <a:pt x="4178" y="2727"/>
                    <a:pt x="4279" y="2539"/>
                    <a:pt x="4366" y="2350"/>
                  </a:cubicBezTo>
                  <a:cubicBezTo>
                    <a:pt x="4468" y="2162"/>
                    <a:pt x="4497" y="1944"/>
                    <a:pt x="4497" y="1741"/>
                  </a:cubicBezTo>
                  <a:cubicBezTo>
                    <a:pt x="4497" y="1407"/>
                    <a:pt x="4410" y="1117"/>
                    <a:pt x="4265" y="842"/>
                  </a:cubicBezTo>
                  <a:cubicBezTo>
                    <a:pt x="4120" y="580"/>
                    <a:pt x="3917" y="363"/>
                    <a:pt x="3670" y="218"/>
                  </a:cubicBezTo>
                  <a:cubicBezTo>
                    <a:pt x="3409" y="73"/>
                    <a:pt x="3162" y="0"/>
                    <a:pt x="2872"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8"/>
            <p:cNvSpPr/>
            <p:nvPr/>
          </p:nvSpPr>
          <p:spPr>
            <a:xfrm>
              <a:off x="4318750" y="1607325"/>
              <a:ext cx="94300" cy="141825"/>
            </a:xfrm>
            <a:custGeom>
              <a:rect b="b" l="l" r="r" t="t"/>
              <a:pathLst>
                <a:path extrusionOk="0" h="5673" w="3772">
                  <a:moveTo>
                    <a:pt x="523" y="1"/>
                  </a:moveTo>
                  <a:cubicBezTo>
                    <a:pt x="378" y="1"/>
                    <a:pt x="262" y="44"/>
                    <a:pt x="146" y="73"/>
                  </a:cubicBezTo>
                  <a:cubicBezTo>
                    <a:pt x="44" y="175"/>
                    <a:pt x="1" y="291"/>
                    <a:pt x="1" y="436"/>
                  </a:cubicBezTo>
                  <a:lnTo>
                    <a:pt x="1" y="5165"/>
                  </a:lnTo>
                  <a:cubicBezTo>
                    <a:pt x="1" y="5310"/>
                    <a:pt x="44" y="5440"/>
                    <a:pt x="146" y="5527"/>
                  </a:cubicBezTo>
                  <a:cubicBezTo>
                    <a:pt x="247" y="5614"/>
                    <a:pt x="363" y="5672"/>
                    <a:pt x="508" y="5672"/>
                  </a:cubicBezTo>
                  <a:lnTo>
                    <a:pt x="3235" y="5672"/>
                  </a:lnTo>
                  <a:cubicBezTo>
                    <a:pt x="3380" y="5672"/>
                    <a:pt x="3511" y="5629"/>
                    <a:pt x="3598" y="5542"/>
                  </a:cubicBezTo>
                  <a:cubicBezTo>
                    <a:pt x="3699" y="5455"/>
                    <a:pt x="3743" y="5339"/>
                    <a:pt x="3743" y="5194"/>
                  </a:cubicBezTo>
                  <a:cubicBezTo>
                    <a:pt x="3743" y="5078"/>
                    <a:pt x="3699" y="4962"/>
                    <a:pt x="3598" y="4874"/>
                  </a:cubicBezTo>
                  <a:cubicBezTo>
                    <a:pt x="3496" y="4787"/>
                    <a:pt x="3380" y="4729"/>
                    <a:pt x="3235" y="4729"/>
                  </a:cubicBezTo>
                  <a:lnTo>
                    <a:pt x="1030" y="4729"/>
                  </a:lnTo>
                  <a:lnTo>
                    <a:pt x="1030" y="3221"/>
                  </a:lnTo>
                  <a:lnTo>
                    <a:pt x="2873" y="3221"/>
                  </a:lnTo>
                  <a:cubicBezTo>
                    <a:pt x="3018" y="3221"/>
                    <a:pt x="3148" y="3192"/>
                    <a:pt x="3235" y="3090"/>
                  </a:cubicBezTo>
                  <a:cubicBezTo>
                    <a:pt x="3337" y="3018"/>
                    <a:pt x="3380" y="2916"/>
                    <a:pt x="3380" y="2771"/>
                  </a:cubicBezTo>
                  <a:cubicBezTo>
                    <a:pt x="3380" y="2626"/>
                    <a:pt x="3337" y="2510"/>
                    <a:pt x="3235" y="2423"/>
                  </a:cubicBezTo>
                  <a:cubicBezTo>
                    <a:pt x="3134" y="2336"/>
                    <a:pt x="3018" y="2293"/>
                    <a:pt x="2873" y="2293"/>
                  </a:cubicBezTo>
                  <a:lnTo>
                    <a:pt x="1030" y="2293"/>
                  </a:lnTo>
                  <a:lnTo>
                    <a:pt x="1030" y="915"/>
                  </a:lnTo>
                  <a:lnTo>
                    <a:pt x="3264" y="915"/>
                  </a:lnTo>
                  <a:cubicBezTo>
                    <a:pt x="3409" y="915"/>
                    <a:pt x="3525" y="886"/>
                    <a:pt x="3627" y="799"/>
                  </a:cubicBezTo>
                  <a:cubicBezTo>
                    <a:pt x="3714" y="712"/>
                    <a:pt x="3772" y="610"/>
                    <a:pt x="3772" y="465"/>
                  </a:cubicBezTo>
                  <a:cubicBezTo>
                    <a:pt x="3772" y="320"/>
                    <a:pt x="3714" y="218"/>
                    <a:pt x="3627" y="117"/>
                  </a:cubicBezTo>
                  <a:cubicBezTo>
                    <a:pt x="3511" y="30"/>
                    <a:pt x="3409" y="1"/>
                    <a:pt x="3264"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8"/>
            <p:cNvSpPr/>
            <p:nvPr/>
          </p:nvSpPr>
          <p:spPr>
            <a:xfrm>
              <a:off x="3823775" y="1818025"/>
              <a:ext cx="116425" cy="143250"/>
            </a:xfrm>
            <a:custGeom>
              <a:rect b="b" l="l" r="r" t="t"/>
              <a:pathLst>
                <a:path extrusionOk="0" h="5730" w="4657">
                  <a:moveTo>
                    <a:pt x="508" y="0"/>
                  </a:moveTo>
                  <a:cubicBezTo>
                    <a:pt x="363" y="0"/>
                    <a:pt x="232" y="29"/>
                    <a:pt x="145" y="131"/>
                  </a:cubicBezTo>
                  <a:cubicBezTo>
                    <a:pt x="44" y="218"/>
                    <a:pt x="0" y="319"/>
                    <a:pt x="0" y="464"/>
                  </a:cubicBezTo>
                  <a:cubicBezTo>
                    <a:pt x="0" y="609"/>
                    <a:pt x="44" y="725"/>
                    <a:pt x="145" y="813"/>
                  </a:cubicBezTo>
                  <a:cubicBezTo>
                    <a:pt x="247" y="900"/>
                    <a:pt x="363" y="943"/>
                    <a:pt x="508" y="943"/>
                  </a:cubicBezTo>
                  <a:lnTo>
                    <a:pt x="1784" y="943"/>
                  </a:lnTo>
                  <a:lnTo>
                    <a:pt x="1784" y="5222"/>
                  </a:lnTo>
                  <a:cubicBezTo>
                    <a:pt x="1784" y="5367"/>
                    <a:pt x="1842" y="5498"/>
                    <a:pt x="1929" y="5585"/>
                  </a:cubicBezTo>
                  <a:cubicBezTo>
                    <a:pt x="2045" y="5672"/>
                    <a:pt x="2176" y="5730"/>
                    <a:pt x="2321" y="5730"/>
                  </a:cubicBezTo>
                  <a:cubicBezTo>
                    <a:pt x="2466" y="5730"/>
                    <a:pt x="2582" y="5686"/>
                    <a:pt x="2713" y="5599"/>
                  </a:cubicBezTo>
                  <a:cubicBezTo>
                    <a:pt x="2800" y="5498"/>
                    <a:pt x="2858" y="5382"/>
                    <a:pt x="2858" y="5237"/>
                  </a:cubicBezTo>
                  <a:lnTo>
                    <a:pt x="2858" y="943"/>
                  </a:lnTo>
                  <a:lnTo>
                    <a:pt x="4149" y="943"/>
                  </a:lnTo>
                  <a:cubicBezTo>
                    <a:pt x="4294" y="943"/>
                    <a:pt x="4424" y="900"/>
                    <a:pt x="4511" y="813"/>
                  </a:cubicBezTo>
                  <a:cubicBezTo>
                    <a:pt x="4598" y="725"/>
                    <a:pt x="4656" y="609"/>
                    <a:pt x="4656" y="464"/>
                  </a:cubicBezTo>
                  <a:cubicBezTo>
                    <a:pt x="4656" y="319"/>
                    <a:pt x="4598" y="218"/>
                    <a:pt x="4511" y="131"/>
                  </a:cubicBezTo>
                  <a:cubicBezTo>
                    <a:pt x="4395" y="29"/>
                    <a:pt x="4294" y="0"/>
                    <a:pt x="4149"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8"/>
            <p:cNvSpPr/>
            <p:nvPr/>
          </p:nvSpPr>
          <p:spPr>
            <a:xfrm>
              <a:off x="3960850" y="1817300"/>
              <a:ext cx="118950" cy="143975"/>
            </a:xfrm>
            <a:custGeom>
              <a:rect b="b" l="l" r="r" t="t"/>
              <a:pathLst>
                <a:path extrusionOk="0" h="5759" w="4758">
                  <a:moveTo>
                    <a:pt x="2829" y="1001"/>
                  </a:moveTo>
                  <a:cubicBezTo>
                    <a:pt x="2974" y="1001"/>
                    <a:pt x="3119" y="1074"/>
                    <a:pt x="3249" y="1248"/>
                  </a:cubicBezTo>
                  <a:cubicBezTo>
                    <a:pt x="3380" y="1407"/>
                    <a:pt x="3452" y="1610"/>
                    <a:pt x="3452" y="1842"/>
                  </a:cubicBezTo>
                  <a:cubicBezTo>
                    <a:pt x="3452" y="2016"/>
                    <a:pt x="3409" y="2190"/>
                    <a:pt x="3365" y="2350"/>
                  </a:cubicBezTo>
                  <a:cubicBezTo>
                    <a:pt x="3293" y="2495"/>
                    <a:pt x="3220" y="2626"/>
                    <a:pt x="3119" y="2713"/>
                  </a:cubicBezTo>
                  <a:cubicBezTo>
                    <a:pt x="3032" y="2800"/>
                    <a:pt x="2930" y="2843"/>
                    <a:pt x="2829" y="2843"/>
                  </a:cubicBezTo>
                  <a:lnTo>
                    <a:pt x="1044" y="2843"/>
                  </a:lnTo>
                  <a:lnTo>
                    <a:pt x="1044" y="1001"/>
                  </a:lnTo>
                  <a:close/>
                  <a:moveTo>
                    <a:pt x="508" y="0"/>
                  </a:moveTo>
                  <a:cubicBezTo>
                    <a:pt x="363" y="0"/>
                    <a:pt x="247" y="58"/>
                    <a:pt x="145" y="145"/>
                  </a:cubicBezTo>
                  <a:cubicBezTo>
                    <a:pt x="58" y="261"/>
                    <a:pt x="0" y="363"/>
                    <a:pt x="0" y="508"/>
                  </a:cubicBezTo>
                  <a:lnTo>
                    <a:pt x="0" y="5251"/>
                  </a:lnTo>
                  <a:cubicBezTo>
                    <a:pt x="0" y="5396"/>
                    <a:pt x="58" y="5527"/>
                    <a:pt x="189" y="5614"/>
                  </a:cubicBezTo>
                  <a:cubicBezTo>
                    <a:pt x="319" y="5701"/>
                    <a:pt x="464" y="5759"/>
                    <a:pt x="609" y="5759"/>
                  </a:cubicBezTo>
                  <a:cubicBezTo>
                    <a:pt x="754" y="5759"/>
                    <a:pt x="841" y="5715"/>
                    <a:pt x="914" y="5614"/>
                  </a:cubicBezTo>
                  <a:cubicBezTo>
                    <a:pt x="986" y="5498"/>
                    <a:pt x="1015" y="5396"/>
                    <a:pt x="1015" y="5251"/>
                  </a:cubicBezTo>
                  <a:lnTo>
                    <a:pt x="1015" y="3655"/>
                  </a:lnTo>
                  <a:lnTo>
                    <a:pt x="2539" y="3655"/>
                  </a:lnTo>
                  <a:cubicBezTo>
                    <a:pt x="2669" y="3655"/>
                    <a:pt x="2785" y="3655"/>
                    <a:pt x="2872" y="3684"/>
                  </a:cubicBezTo>
                  <a:cubicBezTo>
                    <a:pt x="2959" y="3699"/>
                    <a:pt x="3032" y="3757"/>
                    <a:pt x="3104" y="3815"/>
                  </a:cubicBezTo>
                  <a:cubicBezTo>
                    <a:pt x="3177" y="3873"/>
                    <a:pt x="3206" y="3946"/>
                    <a:pt x="3249" y="4018"/>
                  </a:cubicBezTo>
                  <a:cubicBezTo>
                    <a:pt x="3278" y="4091"/>
                    <a:pt x="3307" y="4178"/>
                    <a:pt x="3307" y="4265"/>
                  </a:cubicBezTo>
                  <a:cubicBezTo>
                    <a:pt x="3307" y="4540"/>
                    <a:pt x="3336" y="4772"/>
                    <a:pt x="3394" y="4961"/>
                  </a:cubicBezTo>
                  <a:cubicBezTo>
                    <a:pt x="3452" y="5135"/>
                    <a:pt x="3525" y="5280"/>
                    <a:pt x="3612" y="5396"/>
                  </a:cubicBezTo>
                  <a:cubicBezTo>
                    <a:pt x="3699" y="5498"/>
                    <a:pt x="3800" y="5570"/>
                    <a:pt x="3887" y="5628"/>
                  </a:cubicBezTo>
                  <a:cubicBezTo>
                    <a:pt x="3960" y="5657"/>
                    <a:pt x="4033" y="5686"/>
                    <a:pt x="4120" y="5701"/>
                  </a:cubicBezTo>
                  <a:cubicBezTo>
                    <a:pt x="4163" y="5708"/>
                    <a:pt x="4207" y="5712"/>
                    <a:pt x="4252" y="5712"/>
                  </a:cubicBezTo>
                  <a:cubicBezTo>
                    <a:pt x="4297" y="5712"/>
                    <a:pt x="4344" y="5708"/>
                    <a:pt x="4395" y="5701"/>
                  </a:cubicBezTo>
                  <a:cubicBezTo>
                    <a:pt x="4482" y="5686"/>
                    <a:pt x="4569" y="5643"/>
                    <a:pt x="4627" y="5570"/>
                  </a:cubicBezTo>
                  <a:cubicBezTo>
                    <a:pt x="4714" y="5469"/>
                    <a:pt x="4758" y="5338"/>
                    <a:pt x="4714" y="5208"/>
                  </a:cubicBezTo>
                  <a:cubicBezTo>
                    <a:pt x="4700" y="5077"/>
                    <a:pt x="4627" y="4975"/>
                    <a:pt x="4497" y="4903"/>
                  </a:cubicBezTo>
                  <a:cubicBezTo>
                    <a:pt x="4424" y="4859"/>
                    <a:pt x="4366" y="4816"/>
                    <a:pt x="4352" y="4743"/>
                  </a:cubicBezTo>
                  <a:cubicBezTo>
                    <a:pt x="4323" y="4685"/>
                    <a:pt x="4294" y="4598"/>
                    <a:pt x="4294" y="4482"/>
                  </a:cubicBezTo>
                  <a:cubicBezTo>
                    <a:pt x="4294" y="4381"/>
                    <a:pt x="4279" y="4265"/>
                    <a:pt x="4265" y="4120"/>
                  </a:cubicBezTo>
                  <a:cubicBezTo>
                    <a:pt x="4250" y="3975"/>
                    <a:pt x="4207" y="3830"/>
                    <a:pt x="4149" y="3699"/>
                  </a:cubicBezTo>
                  <a:cubicBezTo>
                    <a:pt x="4105" y="3583"/>
                    <a:pt x="4033" y="3452"/>
                    <a:pt x="3916" y="3336"/>
                  </a:cubicBezTo>
                  <a:cubicBezTo>
                    <a:pt x="3853" y="3273"/>
                    <a:pt x="3778" y="3215"/>
                    <a:pt x="3695" y="3155"/>
                  </a:cubicBezTo>
                  <a:lnTo>
                    <a:pt x="3695" y="3155"/>
                  </a:lnTo>
                  <a:cubicBezTo>
                    <a:pt x="3815" y="3082"/>
                    <a:pt x="3931" y="2984"/>
                    <a:pt x="4033" y="2872"/>
                  </a:cubicBezTo>
                  <a:cubicBezTo>
                    <a:pt x="4178" y="2727"/>
                    <a:pt x="4279" y="2524"/>
                    <a:pt x="4366" y="2350"/>
                  </a:cubicBezTo>
                  <a:cubicBezTo>
                    <a:pt x="4468" y="2161"/>
                    <a:pt x="4497" y="1944"/>
                    <a:pt x="4497" y="1741"/>
                  </a:cubicBezTo>
                  <a:cubicBezTo>
                    <a:pt x="4497" y="1407"/>
                    <a:pt x="4410" y="1117"/>
                    <a:pt x="4265" y="842"/>
                  </a:cubicBezTo>
                  <a:cubicBezTo>
                    <a:pt x="4120" y="580"/>
                    <a:pt x="3916" y="363"/>
                    <a:pt x="3670" y="218"/>
                  </a:cubicBezTo>
                  <a:cubicBezTo>
                    <a:pt x="3409" y="73"/>
                    <a:pt x="3162" y="0"/>
                    <a:pt x="2872"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8"/>
            <p:cNvSpPr/>
            <p:nvPr/>
          </p:nvSpPr>
          <p:spPr>
            <a:xfrm>
              <a:off x="4101550" y="1818025"/>
              <a:ext cx="94300" cy="141800"/>
            </a:xfrm>
            <a:custGeom>
              <a:rect b="b" l="l" r="r" t="t"/>
              <a:pathLst>
                <a:path extrusionOk="0" h="5672" w="3772">
                  <a:moveTo>
                    <a:pt x="522" y="0"/>
                  </a:moveTo>
                  <a:cubicBezTo>
                    <a:pt x="377" y="0"/>
                    <a:pt x="247" y="44"/>
                    <a:pt x="145" y="73"/>
                  </a:cubicBezTo>
                  <a:cubicBezTo>
                    <a:pt x="58" y="174"/>
                    <a:pt x="0" y="290"/>
                    <a:pt x="0" y="435"/>
                  </a:cubicBezTo>
                  <a:lnTo>
                    <a:pt x="0" y="5164"/>
                  </a:lnTo>
                  <a:cubicBezTo>
                    <a:pt x="0" y="5309"/>
                    <a:pt x="58" y="5440"/>
                    <a:pt x="145" y="5527"/>
                  </a:cubicBezTo>
                  <a:cubicBezTo>
                    <a:pt x="247" y="5614"/>
                    <a:pt x="363" y="5672"/>
                    <a:pt x="508" y="5672"/>
                  </a:cubicBezTo>
                  <a:lnTo>
                    <a:pt x="3249" y="5672"/>
                  </a:lnTo>
                  <a:cubicBezTo>
                    <a:pt x="3394" y="5672"/>
                    <a:pt x="3510" y="5643"/>
                    <a:pt x="3612" y="5541"/>
                  </a:cubicBezTo>
                  <a:cubicBezTo>
                    <a:pt x="3699" y="5454"/>
                    <a:pt x="3757" y="5353"/>
                    <a:pt x="3757" y="5208"/>
                  </a:cubicBezTo>
                  <a:cubicBezTo>
                    <a:pt x="3757" y="5077"/>
                    <a:pt x="3699" y="4961"/>
                    <a:pt x="3612" y="4874"/>
                  </a:cubicBezTo>
                  <a:cubicBezTo>
                    <a:pt x="3496" y="4787"/>
                    <a:pt x="3394" y="4729"/>
                    <a:pt x="3249" y="4729"/>
                  </a:cubicBezTo>
                  <a:lnTo>
                    <a:pt x="1030" y="4729"/>
                  </a:lnTo>
                  <a:lnTo>
                    <a:pt x="1030" y="3220"/>
                  </a:lnTo>
                  <a:lnTo>
                    <a:pt x="2887" y="3220"/>
                  </a:lnTo>
                  <a:cubicBezTo>
                    <a:pt x="3032" y="3220"/>
                    <a:pt x="3148" y="3191"/>
                    <a:pt x="3249" y="3104"/>
                  </a:cubicBezTo>
                  <a:cubicBezTo>
                    <a:pt x="3336" y="3017"/>
                    <a:pt x="3394" y="2916"/>
                    <a:pt x="3394" y="2771"/>
                  </a:cubicBezTo>
                  <a:cubicBezTo>
                    <a:pt x="3394" y="2626"/>
                    <a:pt x="3336" y="2524"/>
                    <a:pt x="3249" y="2423"/>
                  </a:cubicBezTo>
                  <a:cubicBezTo>
                    <a:pt x="3133" y="2336"/>
                    <a:pt x="3032" y="2307"/>
                    <a:pt x="2887" y="2307"/>
                  </a:cubicBezTo>
                  <a:lnTo>
                    <a:pt x="1030" y="2307"/>
                  </a:lnTo>
                  <a:lnTo>
                    <a:pt x="1030" y="929"/>
                  </a:lnTo>
                  <a:lnTo>
                    <a:pt x="3264" y="929"/>
                  </a:lnTo>
                  <a:cubicBezTo>
                    <a:pt x="3409" y="929"/>
                    <a:pt x="3539" y="885"/>
                    <a:pt x="3626" y="798"/>
                  </a:cubicBezTo>
                  <a:cubicBezTo>
                    <a:pt x="3713" y="725"/>
                    <a:pt x="3771" y="609"/>
                    <a:pt x="3771" y="464"/>
                  </a:cubicBezTo>
                  <a:cubicBezTo>
                    <a:pt x="3771" y="319"/>
                    <a:pt x="3713" y="218"/>
                    <a:pt x="3626" y="131"/>
                  </a:cubicBezTo>
                  <a:cubicBezTo>
                    <a:pt x="3510" y="29"/>
                    <a:pt x="3409" y="0"/>
                    <a:pt x="3264"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8"/>
            <p:cNvSpPr/>
            <p:nvPr/>
          </p:nvSpPr>
          <p:spPr>
            <a:xfrm>
              <a:off x="4219025" y="1818025"/>
              <a:ext cx="93600" cy="141800"/>
            </a:xfrm>
            <a:custGeom>
              <a:rect b="b" l="l" r="r" t="t"/>
              <a:pathLst>
                <a:path extrusionOk="0" h="5672" w="3744">
                  <a:moveTo>
                    <a:pt x="508" y="0"/>
                  </a:moveTo>
                  <a:cubicBezTo>
                    <a:pt x="378" y="0"/>
                    <a:pt x="247" y="44"/>
                    <a:pt x="146" y="73"/>
                  </a:cubicBezTo>
                  <a:cubicBezTo>
                    <a:pt x="44" y="174"/>
                    <a:pt x="1" y="290"/>
                    <a:pt x="1" y="435"/>
                  </a:cubicBezTo>
                  <a:lnTo>
                    <a:pt x="1" y="5164"/>
                  </a:lnTo>
                  <a:cubicBezTo>
                    <a:pt x="1" y="5309"/>
                    <a:pt x="44" y="5440"/>
                    <a:pt x="146" y="5527"/>
                  </a:cubicBezTo>
                  <a:cubicBezTo>
                    <a:pt x="247" y="5614"/>
                    <a:pt x="363" y="5672"/>
                    <a:pt x="508" y="5672"/>
                  </a:cubicBezTo>
                  <a:lnTo>
                    <a:pt x="3221" y="5672"/>
                  </a:lnTo>
                  <a:cubicBezTo>
                    <a:pt x="3366" y="5672"/>
                    <a:pt x="3496" y="5643"/>
                    <a:pt x="3583" y="5541"/>
                  </a:cubicBezTo>
                  <a:cubicBezTo>
                    <a:pt x="3671" y="5454"/>
                    <a:pt x="3729" y="5353"/>
                    <a:pt x="3729" y="5208"/>
                  </a:cubicBezTo>
                  <a:cubicBezTo>
                    <a:pt x="3729" y="5077"/>
                    <a:pt x="3671" y="4961"/>
                    <a:pt x="3583" y="4874"/>
                  </a:cubicBezTo>
                  <a:cubicBezTo>
                    <a:pt x="3482" y="4787"/>
                    <a:pt x="3366" y="4729"/>
                    <a:pt x="3221" y="4729"/>
                  </a:cubicBezTo>
                  <a:lnTo>
                    <a:pt x="1016" y="4729"/>
                  </a:lnTo>
                  <a:lnTo>
                    <a:pt x="1016" y="3220"/>
                  </a:lnTo>
                  <a:lnTo>
                    <a:pt x="2858" y="3220"/>
                  </a:lnTo>
                  <a:cubicBezTo>
                    <a:pt x="3003" y="3220"/>
                    <a:pt x="3134" y="3191"/>
                    <a:pt x="3221" y="3104"/>
                  </a:cubicBezTo>
                  <a:cubicBezTo>
                    <a:pt x="3308" y="3017"/>
                    <a:pt x="3366" y="2916"/>
                    <a:pt x="3366" y="2771"/>
                  </a:cubicBezTo>
                  <a:cubicBezTo>
                    <a:pt x="3366" y="2626"/>
                    <a:pt x="3308" y="2524"/>
                    <a:pt x="3221" y="2423"/>
                  </a:cubicBezTo>
                  <a:cubicBezTo>
                    <a:pt x="3119" y="2336"/>
                    <a:pt x="3003" y="2307"/>
                    <a:pt x="2858" y="2307"/>
                  </a:cubicBezTo>
                  <a:lnTo>
                    <a:pt x="1016" y="2307"/>
                  </a:lnTo>
                  <a:lnTo>
                    <a:pt x="1016" y="929"/>
                  </a:lnTo>
                  <a:lnTo>
                    <a:pt x="3235" y="929"/>
                  </a:lnTo>
                  <a:cubicBezTo>
                    <a:pt x="3380" y="929"/>
                    <a:pt x="3511" y="885"/>
                    <a:pt x="3598" y="798"/>
                  </a:cubicBezTo>
                  <a:cubicBezTo>
                    <a:pt x="3700" y="725"/>
                    <a:pt x="3743" y="609"/>
                    <a:pt x="3743" y="464"/>
                  </a:cubicBezTo>
                  <a:cubicBezTo>
                    <a:pt x="3743" y="319"/>
                    <a:pt x="3700" y="218"/>
                    <a:pt x="3598" y="131"/>
                  </a:cubicBezTo>
                  <a:cubicBezTo>
                    <a:pt x="3496" y="29"/>
                    <a:pt x="3380" y="0"/>
                    <a:pt x="3235"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8"/>
            <p:cNvSpPr/>
            <p:nvPr/>
          </p:nvSpPr>
          <p:spPr>
            <a:xfrm>
              <a:off x="4329625" y="1815475"/>
              <a:ext cx="105925" cy="147975"/>
            </a:xfrm>
            <a:custGeom>
              <a:rect b="b" l="l" r="r" t="t"/>
              <a:pathLst>
                <a:path extrusionOk="0" h="5919" w="4237">
                  <a:moveTo>
                    <a:pt x="2133" y="1"/>
                  </a:moveTo>
                  <a:cubicBezTo>
                    <a:pt x="1756" y="1"/>
                    <a:pt x="1408" y="73"/>
                    <a:pt x="1103" y="204"/>
                  </a:cubicBezTo>
                  <a:cubicBezTo>
                    <a:pt x="799" y="349"/>
                    <a:pt x="537" y="537"/>
                    <a:pt x="363" y="784"/>
                  </a:cubicBezTo>
                  <a:cubicBezTo>
                    <a:pt x="175" y="1045"/>
                    <a:pt x="88" y="1335"/>
                    <a:pt x="88" y="1698"/>
                  </a:cubicBezTo>
                  <a:cubicBezTo>
                    <a:pt x="88" y="1930"/>
                    <a:pt x="117" y="2147"/>
                    <a:pt x="189" y="2321"/>
                  </a:cubicBezTo>
                  <a:cubicBezTo>
                    <a:pt x="262" y="2510"/>
                    <a:pt x="392" y="2670"/>
                    <a:pt x="537" y="2815"/>
                  </a:cubicBezTo>
                  <a:cubicBezTo>
                    <a:pt x="683" y="2960"/>
                    <a:pt x="886" y="3076"/>
                    <a:pt x="1103" y="3163"/>
                  </a:cubicBezTo>
                  <a:cubicBezTo>
                    <a:pt x="1321" y="3250"/>
                    <a:pt x="1596" y="3322"/>
                    <a:pt x="1886" y="3366"/>
                  </a:cubicBezTo>
                  <a:cubicBezTo>
                    <a:pt x="2206" y="3395"/>
                    <a:pt x="2467" y="3467"/>
                    <a:pt x="2655" y="3540"/>
                  </a:cubicBezTo>
                  <a:cubicBezTo>
                    <a:pt x="2858" y="3612"/>
                    <a:pt x="3018" y="3728"/>
                    <a:pt x="3119" y="3830"/>
                  </a:cubicBezTo>
                  <a:cubicBezTo>
                    <a:pt x="3206" y="3946"/>
                    <a:pt x="3264" y="4091"/>
                    <a:pt x="3264" y="4251"/>
                  </a:cubicBezTo>
                  <a:cubicBezTo>
                    <a:pt x="3264" y="4381"/>
                    <a:pt x="3206" y="4497"/>
                    <a:pt x="3090" y="4613"/>
                  </a:cubicBezTo>
                  <a:cubicBezTo>
                    <a:pt x="2989" y="4715"/>
                    <a:pt x="2844" y="4816"/>
                    <a:pt x="2684" y="4860"/>
                  </a:cubicBezTo>
                  <a:cubicBezTo>
                    <a:pt x="2496" y="4918"/>
                    <a:pt x="2322" y="4961"/>
                    <a:pt x="2119" y="4961"/>
                  </a:cubicBezTo>
                  <a:cubicBezTo>
                    <a:pt x="1814" y="4961"/>
                    <a:pt x="1553" y="4918"/>
                    <a:pt x="1350" y="4831"/>
                  </a:cubicBezTo>
                  <a:cubicBezTo>
                    <a:pt x="1161" y="4744"/>
                    <a:pt x="944" y="4613"/>
                    <a:pt x="741" y="4454"/>
                  </a:cubicBezTo>
                  <a:cubicBezTo>
                    <a:pt x="668" y="4396"/>
                    <a:pt x="581" y="4352"/>
                    <a:pt x="465" y="4352"/>
                  </a:cubicBezTo>
                  <a:cubicBezTo>
                    <a:pt x="320" y="4352"/>
                    <a:pt x="218" y="4410"/>
                    <a:pt x="117" y="4497"/>
                  </a:cubicBezTo>
                  <a:cubicBezTo>
                    <a:pt x="30" y="4599"/>
                    <a:pt x="1" y="4700"/>
                    <a:pt x="1" y="4831"/>
                  </a:cubicBezTo>
                  <a:cubicBezTo>
                    <a:pt x="1" y="4918"/>
                    <a:pt x="15" y="4990"/>
                    <a:pt x="44" y="5063"/>
                  </a:cubicBezTo>
                  <a:cubicBezTo>
                    <a:pt x="88" y="5135"/>
                    <a:pt x="146" y="5208"/>
                    <a:pt x="218" y="5266"/>
                  </a:cubicBezTo>
                  <a:cubicBezTo>
                    <a:pt x="479" y="5498"/>
                    <a:pt x="770" y="5687"/>
                    <a:pt x="1074" y="5774"/>
                  </a:cubicBezTo>
                  <a:cubicBezTo>
                    <a:pt x="1393" y="5861"/>
                    <a:pt x="1741" y="5919"/>
                    <a:pt x="2119" y="5919"/>
                  </a:cubicBezTo>
                  <a:cubicBezTo>
                    <a:pt x="2496" y="5919"/>
                    <a:pt x="2844" y="5846"/>
                    <a:pt x="3163" y="5716"/>
                  </a:cubicBezTo>
                  <a:cubicBezTo>
                    <a:pt x="3497" y="5571"/>
                    <a:pt x="3743" y="5368"/>
                    <a:pt x="3946" y="5121"/>
                  </a:cubicBezTo>
                  <a:cubicBezTo>
                    <a:pt x="4149" y="4845"/>
                    <a:pt x="4236" y="4555"/>
                    <a:pt x="4236" y="4193"/>
                  </a:cubicBezTo>
                  <a:cubicBezTo>
                    <a:pt x="4236" y="3917"/>
                    <a:pt x="4207" y="3685"/>
                    <a:pt x="4106" y="3482"/>
                  </a:cubicBezTo>
                  <a:cubicBezTo>
                    <a:pt x="4033" y="3293"/>
                    <a:pt x="3917" y="3119"/>
                    <a:pt x="3743" y="3003"/>
                  </a:cubicBezTo>
                  <a:cubicBezTo>
                    <a:pt x="3584" y="2873"/>
                    <a:pt x="3380" y="2786"/>
                    <a:pt x="3134" y="2684"/>
                  </a:cubicBezTo>
                  <a:cubicBezTo>
                    <a:pt x="2873" y="2597"/>
                    <a:pt x="2583" y="2525"/>
                    <a:pt x="2264" y="2467"/>
                  </a:cubicBezTo>
                  <a:cubicBezTo>
                    <a:pt x="2002" y="2438"/>
                    <a:pt x="1785" y="2365"/>
                    <a:pt x="1611" y="2307"/>
                  </a:cubicBezTo>
                  <a:cubicBezTo>
                    <a:pt x="1422" y="2249"/>
                    <a:pt x="1277" y="2147"/>
                    <a:pt x="1190" y="2060"/>
                  </a:cubicBezTo>
                  <a:cubicBezTo>
                    <a:pt x="1103" y="1959"/>
                    <a:pt x="1045" y="1814"/>
                    <a:pt x="1045" y="1654"/>
                  </a:cubicBezTo>
                  <a:cubicBezTo>
                    <a:pt x="1045" y="1509"/>
                    <a:pt x="1103" y="1408"/>
                    <a:pt x="1176" y="1292"/>
                  </a:cubicBezTo>
                  <a:cubicBezTo>
                    <a:pt x="1248" y="1190"/>
                    <a:pt x="1379" y="1089"/>
                    <a:pt x="1538" y="1045"/>
                  </a:cubicBezTo>
                  <a:cubicBezTo>
                    <a:pt x="1698" y="987"/>
                    <a:pt x="1901" y="944"/>
                    <a:pt x="2133" y="944"/>
                  </a:cubicBezTo>
                  <a:cubicBezTo>
                    <a:pt x="2278" y="944"/>
                    <a:pt x="2423" y="973"/>
                    <a:pt x="2583" y="1016"/>
                  </a:cubicBezTo>
                  <a:cubicBezTo>
                    <a:pt x="2757" y="1060"/>
                    <a:pt x="2916" y="1118"/>
                    <a:pt x="3061" y="1190"/>
                  </a:cubicBezTo>
                  <a:cubicBezTo>
                    <a:pt x="3206" y="1263"/>
                    <a:pt x="3308" y="1335"/>
                    <a:pt x="3409" y="1408"/>
                  </a:cubicBezTo>
                  <a:cubicBezTo>
                    <a:pt x="3453" y="1451"/>
                    <a:pt x="3526" y="1480"/>
                    <a:pt x="3627" y="1480"/>
                  </a:cubicBezTo>
                  <a:cubicBezTo>
                    <a:pt x="3743" y="1480"/>
                    <a:pt x="3859" y="1422"/>
                    <a:pt x="3946" y="1335"/>
                  </a:cubicBezTo>
                  <a:cubicBezTo>
                    <a:pt x="4033" y="1234"/>
                    <a:pt x="4091" y="1132"/>
                    <a:pt x="4091" y="1002"/>
                  </a:cubicBezTo>
                  <a:cubicBezTo>
                    <a:pt x="4091" y="842"/>
                    <a:pt x="4019" y="697"/>
                    <a:pt x="3859" y="566"/>
                  </a:cubicBezTo>
                  <a:cubicBezTo>
                    <a:pt x="3656" y="407"/>
                    <a:pt x="3409" y="276"/>
                    <a:pt x="3119" y="175"/>
                  </a:cubicBezTo>
                  <a:cubicBezTo>
                    <a:pt x="2829" y="59"/>
                    <a:pt x="2496" y="1"/>
                    <a:pt x="2133"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8"/>
            <p:cNvSpPr/>
            <p:nvPr/>
          </p:nvSpPr>
          <p:spPr>
            <a:xfrm>
              <a:off x="3309200" y="1179075"/>
              <a:ext cx="179525" cy="765525"/>
            </a:xfrm>
            <a:custGeom>
              <a:rect b="b" l="l" r="r" t="t"/>
              <a:pathLst>
                <a:path extrusionOk="0" h="30621" w="7181">
                  <a:moveTo>
                    <a:pt x="160" y="0"/>
                  </a:moveTo>
                  <a:lnTo>
                    <a:pt x="0" y="73"/>
                  </a:lnTo>
                  <a:cubicBezTo>
                    <a:pt x="6992" y="15144"/>
                    <a:pt x="5324" y="30446"/>
                    <a:pt x="5309" y="30591"/>
                  </a:cubicBezTo>
                  <a:lnTo>
                    <a:pt x="5498" y="30620"/>
                  </a:lnTo>
                  <a:cubicBezTo>
                    <a:pt x="5498" y="30475"/>
                    <a:pt x="7181" y="15115"/>
                    <a:pt x="16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8"/>
            <p:cNvSpPr/>
            <p:nvPr/>
          </p:nvSpPr>
          <p:spPr>
            <a:xfrm>
              <a:off x="3441550" y="1357475"/>
              <a:ext cx="172275" cy="294475"/>
            </a:xfrm>
            <a:custGeom>
              <a:rect b="b" l="l" r="r" t="t"/>
              <a:pathLst>
                <a:path extrusionOk="0" h="11779" w="6891">
                  <a:moveTo>
                    <a:pt x="6775" y="1"/>
                  </a:moveTo>
                  <a:cubicBezTo>
                    <a:pt x="6731" y="30"/>
                    <a:pt x="1814" y="3642"/>
                    <a:pt x="1" y="11750"/>
                  </a:cubicBezTo>
                  <a:lnTo>
                    <a:pt x="175" y="11779"/>
                  </a:lnTo>
                  <a:cubicBezTo>
                    <a:pt x="1974" y="3758"/>
                    <a:pt x="6847" y="175"/>
                    <a:pt x="6891" y="146"/>
                  </a:cubicBezTo>
                  <a:lnTo>
                    <a:pt x="6775" y="1"/>
                  </a:ln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8"/>
            <p:cNvSpPr/>
            <p:nvPr/>
          </p:nvSpPr>
          <p:spPr>
            <a:xfrm>
              <a:off x="3438300" y="954975"/>
              <a:ext cx="512775" cy="525000"/>
            </a:xfrm>
            <a:custGeom>
              <a:rect b="b" l="l" r="r" t="t"/>
              <a:pathLst>
                <a:path extrusionOk="0" h="21000" w="20511">
                  <a:moveTo>
                    <a:pt x="20510" y="0"/>
                  </a:moveTo>
                  <a:cubicBezTo>
                    <a:pt x="20510" y="0"/>
                    <a:pt x="13940" y="1074"/>
                    <a:pt x="11184" y="5309"/>
                  </a:cubicBezTo>
                  <a:cubicBezTo>
                    <a:pt x="9777" y="7485"/>
                    <a:pt x="7224" y="8761"/>
                    <a:pt x="4903" y="10212"/>
                  </a:cubicBezTo>
                  <a:cubicBezTo>
                    <a:pt x="1" y="13267"/>
                    <a:pt x="2128" y="20999"/>
                    <a:pt x="7753" y="20999"/>
                  </a:cubicBezTo>
                  <a:cubicBezTo>
                    <a:pt x="7870" y="20999"/>
                    <a:pt x="7989" y="20996"/>
                    <a:pt x="8109" y="20989"/>
                  </a:cubicBezTo>
                  <a:cubicBezTo>
                    <a:pt x="11068" y="20829"/>
                    <a:pt x="13824" y="18654"/>
                    <a:pt x="14694" y="14230"/>
                  </a:cubicBezTo>
                  <a:cubicBezTo>
                    <a:pt x="16464" y="5382"/>
                    <a:pt x="20510" y="0"/>
                    <a:pt x="20510"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8"/>
            <p:cNvSpPr/>
            <p:nvPr/>
          </p:nvSpPr>
          <p:spPr>
            <a:xfrm>
              <a:off x="3535475" y="953150"/>
              <a:ext cx="416325" cy="489925"/>
            </a:xfrm>
            <a:custGeom>
              <a:rect b="b" l="l" r="r" t="t"/>
              <a:pathLst>
                <a:path extrusionOk="0" h="19597" w="16653">
                  <a:moveTo>
                    <a:pt x="16565" y="1"/>
                  </a:moveTo>
                  <a:cubicBezTo>
                    <a:pt x="16493" y="30"/>
                    <a:pt x="9589" y="4570"/>
                    <a:pt x="6891" y="11387"/>
                  </a:cubicBezTo>
                  <a:cubicBezTo>
                    <a:pt x="4207" y="18117"/>
                    <a:pt x="30" y="19394"/>
                    <a:pt x="1" y="19423"/>
                  </a:cubicBezTo>
                  <a:lnTo>
                    <a:pt x="44" y="19597"/>
                  </a:lnTo>
                  <a:cubicBezTo>
                    <a:pt x="102" y="19582"/>
                    <a:pt x="4352" y="18277"/>
                    <a:pt x="7050" y="11460"/>
                  </a:cubicBezTo>
                  <a:cubicBezTo>
                    <a:pt x="9734" y="4700"/>
                    <a:pt x="16580" y="175"/>
                    <a:pt x="16652" y="146"/>
                  </a:cubicBezTo>
                  <a:lnTo>
                    <a:pt x="16565" y="1"/>
                  </a:ln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8"/>
            <p:cNvSpPr/>
            <p:nvPr/>
          </p:nvSpPr>
          <p:spPr>
            <a:xfrm>
              <a:off x="3153275" y="757700"/>
              <a:ext cx="358875" cy="611950"/>
            </a:xfrm>
            <a:custGeom>
              <a:rect b="b" l="l" r="r" t="t"/>
              <a:pathLst>
                <a:path extrusionOk="0" h="24478" w="14355">
                  <a:moveTo>
                    <a:pt x="145" y="0"/>
                  </a:moveTo>
                  <a:cubicBezTo>
                    <a:pt x="145" y="1"/>
                    <a:pt x="2060" y="6455"/>
                    <a:pt x="682" y="15361"/>
                  </a:cubicBezTo>
                  <a:cubicBezTo>
                    <a:pt x="0" y="19814"/>
                    <a:pt x="1813" y="22817"/>
                    <a:pt x="4526" y="23992"/>
                  </a:cubicBezTo>
                  <a:cubicBezTo>
                    <a:pt x="5295" y="24326"/>
                    <a:pt x="6055" y="24477"/>
                    <a:pt x="6782" y="24477"/>
                  </a:cubicBezTo>
                  <a:cubicBezTo>
                    <a:pt x="11166" y="24477"/>
                    <a:pt x="14354" y="18978"/>
                    <a:pt x="11256" y="14984"/>
                  </a:cubicBezTo>
                  <a:cubicBezTo>
                    <a:pt x="9588" y="12837"/>
                    <a:pt x="7615" y="10734"/>
                    <a:pt x="7050" y="8210"/>
                  </a:cubicBezTo>
                  <a:cubicBezTo>
                    <a:pt x="5947" y="3264"/>
                    <a:pt x="146" y="1"/>
                    <a:pt x="145"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8"/>
            <p:cNvSpPr/>
            <p:nvPr/>
          </p:nvSpPr>
          <p:spPr>
            <a:xfrm>
              <a:off x="3155075" y="755875"/>
              <a:ext cx="223775" cy="603075"/>
            </a:xfrm>
            <a:custGeom>
              <a:rect b="b" l="l" r="r" t="t"/>
              <a:pathLst>
                <a:path extrusionOk="0" h="24123" w="8951">
                  <a:moveTo>
                    <a:pt x="146" y="1"/>
                  </a:moveTo>
                  <a:lnTo>
                    <a:pt x="1" y="117"/>
                  </a:lnTo>
                  <a:cubicBezTo>
                    <a:pt x="30" y="189"/>
                    <a:pt x="4904" y="6789"/>
                    <a:pt x="5092" y="14056"/>
                  </a:cubicBezTo>
                  <a:cubicBezTo>
                    <a:pt x="5266" y="21396"/>
                    <a:pt x="8805" y="24094"/>
                    <a:pt x="8849" y="24123"/>
                  </a:cubicBezTo>
                  <a:lnTo>
                    <a:pt x="8950" y="23949"/>
                  </a:lnTo>
                  <a:cubicBezTo>
                    <a:pt x="8921" y="23934"/>
                    <a:pt x="5455" y="21294"/>
                    <a:pt x="5266" y="14042"/>
                  </a:cubicBezTo>
                  <a:cubicBezTo>
                    <a:pt x="5092" y="6717"/>
                    <a:pt x="189" y="73"/>
                    <a:pt x="14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8"/>
            <p:cNvSpPr/>
            <p:nvPr/>
          </p:nvSpPr>
          <p:spPr>
            <a:xfrm>
              <a:off x="3027075" y="1851025"/>
              <a:ext cx="833700" cy="314775"/>
            </a:xfrm>
            <a:custGeom>
              <a:rect b="b" l="l" r="r" t="t"/>
              <a:pathLst>
                <a:path extrusionOk="0" h="12591" w="33348">
                  <a:moveTo>
                    <a:pt x="16667" y="0"/>
                  </a:moveTo>
                  <a:cubicBezTo>
                    <a:pt x="6383" y="15"/>
                    <a:pt x="1" y="12591"/>
                    <a:pt x="1" y="12591"/>
                  </a:cubicBezTo>
                  <a:lnTo>
                    <a:pt x="33348" y="12591"/>
                  </a:lnTo>
                  <a:cubicBezTo>
                    <a:pt x="33348" y="12591"/>
                    <a:pt x="26965" y="0"/>
                    <a:pt x="1666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8"/>
            <p:cNvSpPr/>
            <p:nvPr/>
          </p:nvSpPr>
          <p:spPr>
            <a:xfrm>
              <a:off x="2936975" y="1966825"/>
              <a:ext cx="1239650" cy="470225"/>
            </a:xfrm>
            <a:custGeom>
              <a:rect b="b" l="l" r="r" t="t"/>
              <a:pathLst>
                <a:path extrusionOk="0" h="18809" w="49586">
                  <a:moveTo>
                    <a:pt x="22193" y="0"/>
                  </a:moveTo>
                  <a:cubicBezTo>
                    <a:pt x="11363" y="0"/>
                    <a:pt x="14166" y="4695"/>
                    <a:pt x="20707" y="4695"/>
                  </a:cubicBezTo>
                  <a:cubicBezTo>
                    <a:pt x="20726" y="4695"/>
                    <a:pt x="20745" y="4695"/>
                    <a:pt x="20764" y="4695"/>
                  </a:cubicBezTo>
                  <a:cubicBezTo>
                    <a:pt x="22011" y="4695"/>
                    <a:pt x="23099" y="4782"/>
                    <a:pt x="24057" y="4927"/>
                  </a:cubicBezTo>
                  <a:cubicBezTo>
                    <a:pt x="25783" y="5203"/>
                    <a:pt x="25565" y="7756"/>
                    <a:pt x="23825" y="7756"/>
                  </a:cubicBezTo>
                  <a:cubicBezTo>
                    <a:pt x="23603" y="7757"/>
                    <a:pt x="23379" y="7757"/>
                    <a:pt x="23151" y="7757"/>
                  </a:cubicBezTo>
                  <a:cubicBezTo>
                    <a:pt x="20468" y="7757"/>
                    <a:pt x="17368" y="7674"/>
                    <a:pt x="14614" y="7393"/>
                  </a:cubicBezTo>
                  <a:cubicBezTo>
                    <a:pt x="10133" y="6939"/>
                    <a:pt x="4805" y="5128"/>
                    <a:pt x="2036" y="5128"/>
                  </a:cubicBezTo>
                  <a:cubicBezTo>
                    <a:pt x="736" y="5128"/>
                    <a:pt x="1" y="5527"/>
                    <a:pt x="181" y="6653"/>
                  </a:cubicBezTo>
                  <a:cubicBezTo>
                    <a:pt x="590" y="9199"/>
                    <a:pt x="13063" y="15439"/>
                    <a:pt x="23937" y="15439"/>
                  </a:cubicBezTo>
                  <a:cubicBezTo>
                    <a:pt x="24647" y="15439"/>
                    <a:pt x="25351" y="15412"/>
                    <a:pt x="26044" y="15356"/>
                  </a:cubicBezTo>
                  <a:cubicBezTo>
                    <a:pt x="27113" y="15270"/>
                    <a:pt x="28122" y="15230"/>
                    <a:pt x="29071" y="15230"/>
                  </a:cubicBezTo>
                  <a:cubicBezTo>
                    <a:pt x="38148" y="15230"/>
                    <a:pt x="41869" y="18808"/>
                    <a:pt x="41869" y="18808"/>
                  </a:cubicBezTo>
                  <a:cubicBezTo>
                    <a:pt x="41869" y="18808"/>
                    <a:pt x="49586" y="15588"/>
                    <a:pt x="48382" y="6885"/>
                  </a:cubicBezTo>
                  <a:cubicBezTo>
                    <a:pt x="48382" y="6885"/>
                    <a:pt x="37590" y="677"/>
                    <a:pt x="24303" y="53"/>
                  </a:cubicBezTo>
                  <a:cubicBezTo>
                    <a:pt x="23549" y="17"/>
                    <a:pt x="22846" y="0"/>
                    <a:pt x="22193" y="0"/>
                  </a:cubicBez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39" name="Shape 1039"/>
        <p:cNvGrpSpPr/>
        <p:nvPr/>
      </p:nvGrpSpPr>
      <p:grpSpPr>
        <a:xfrm>
          <a:off x="0" y="0"/>
          <a:ext cx="0" cy="0"/>
          <a:chOff x="0" y="0"/>
          <a:chExt cx="0" cy="0"/>
        </a:xfrm>
      </p:grpSpPr>
      <p:sp>
        <p:nvSpPr>
          <p:cNvPr id="1040" name="Google Shape;1040;p37"/>
          <p:cNvSpPr txBox="1"/>
          <p:nvPr>
            <p:ph type="title"/>
          </p:nvPr>
        </p:nvSpPr>
        <p:spPr>
          <a:xfrm>
            <a:off x="3626275" y="2870450"/>
            <a:ext cx="4802700" cy="1248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2"/>
                </a:solidFill>
              </a:rPr>
              <a:t>A PICTURE IS WORTH</a:t>
            </a:r>
            <a:r>
              <a:rPr lang="en"/>
              <a:t> </a:t>
            </a:r>
            <a:r>
              <a:rPr lang="en">
                <a:solidFill>
                  <a:schemeClr val="accent3"/>
                </a:solidFill>
              </a:rPr>
              <a:t>A THOUSAND WORDS</a:t>
            </a:r>
            <a:endParaRPr>
              <a:solidFill>
                <a:schemeClr val="accent3"/>
              </a:solidFill>
            </a:endParaRPr>
          </a:p>
        </p:txBody>
      </p:sp>
      <p:grpSp>
        <p:nvGrpSpPr>
          <p:cNvPr id="1041" name="Google Shape;1041;p37"/>
          <p:cNvGrpSpPr/>
          <p:nvPr/>
        </p:nvGrpSpPr>
        <p:grpSpPr>
          <a:xfrm rot="-1506053">
            <a:off x="-31922" y="3903459"/>
            <a:ext cx="1021051" cy="1629906"/>
            <a:chOff x="8529317" y="3813271"/>
            <a:chExt cx="934909" cy="1492397"/>
          </a:xfrm>
        </p:grpSpPr>
        <p:sp>
          <p:nvSpPr>
            <p:cNvPr id="1042" name="Google Shape;1042;p37"/>
            <p:cNvSpPr/>
            <p:nvPr/>
          </p:nvSpPr>
          <p:spPr>
            <a:xfrm rot="-899960">
              <a:off x="8662782" y="3880642"/>
              <a:ext cx="667980" cy="1119317"/>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7"/>
            <p:cNvSpPr/>
            <p:nvPr/>
          </p:nvSpPr>
          <p:spPr>
            <a:xfrm rot="-899960">
              <a:off x="8857578" y="4064306"/>
              <a:ext cx="407813" cy="1209189"/>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rgbClr val="0F7437">
                <a:alpha val="359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37"/>
          <p:cNvGrpSpPr/>
          <p:nvPr/>
        </p:nvGrpSpPr>
        <p:grpSpPr>
          <a:xfrm flipH="1" rot="-8100000">
            <a:off x="8583509" y="-17447"/>
            <a:ext cx="853142" cy="1104889"/>
            <a:chOff x="2833850" y="2350550"/>
            <a:chExt cx="853150" cy="1104900"/>
          </a:xfrm>
        </p:grpSpPr>
        <p:sp>
          <p:nvSpPr>
            <p:cNvPr id="1045" name="Google Shape;1045;p37"/>
            <p:cNvSpPr/>
            <p:nvPr/>
          </p:nvSpPr>
          <p:spPr>
            <a:xfrm>
              <a:off x="2833850" y="2350550"/>
              <a:ext cx="853150" cy="871400"/>
            </a:xfrm>
            <a:custGeom>
              <a:rect b="b" l="l" r="r" t="t"/>
              <a:pathLst>
                <a:path extrusionOk="0" h="34856" w="34126">
                  <a:moveTo>
                    <a:pt x="17775" y="0"/>
                  </a:moveTo>
                  <a:cubicBezTo>
                    <a:pt x="17100" y="0"/>
                    <a:pt x="16565" y="30"/>
                    <a:pt x="16246" y="30"/>
                  </a:cubicBezTo>
                  <a:cubicBezTo>
                    <a:pt x="4504" y="30"/>
                    <a:pt x="835" y="11705"/>
                    <a:pt x="201" y="20845"/>
                  </a:cubicBezTo>
                  <a:cubicBezTo>
                    <a:pt x="1" y="24014"/>
                    <a:pt x="468" y="27283"/>
                    <a:pt x="2169" y="30018"/>
                  </a:cubicBezTo>
                  <a:cubicBezTo>
                    <a:pt x="3837" y="32720"/>
                    <a:pt x="6906" y="34788"/>
                    <a:pt x="10142" y="34855"/>
                  </a:cubicBezTo>
                  <a:cubicBezTo>
                    <a:pt x="10166" y="34855"/>
                    <a:pt x="10189" y="34855"/>
                    <a:pt x="10213" y="34855"/>
                  </a:cubicBezTo>
                  <a:cubicBezTo>
                    <a:pt x="13492" y="34855"/>
                    <a:pt x="16753" y="32597"/>
                    <a:pt x="17714" y="29385"/>
                  </a:cubicBezTo>
                  <a:cubicBezTo>
                    <a:pt x="18206" y="32209"/>
                    <a:pt x="21221" y="34290"/>
                    <a:pt x="24179" y="34290"/>
                  </a:cubicBezTo>
                  <a:cubicBezTo>
                    <a:pt x="24225" y="34290"/>
                    <a:pt x="24272" y="34289"/>
                    <a:pt x="24318" y="34288"/>
                  </a:cubicBezTo>
                  <a:cubicBezTo>
                    <a:pt x="27320" y="34255"/>
                    <a:pt x="30122" y="32387"/>
                    <a:pt x="31757" y="29918"/>
                  </a:cubicBezTo>
                  <a:cubicBezTo>
                    <a:pt x="33358" y="27450"/>
                    <a:pt x="33959" y="24448"/>
                    <a:pt x="34025" y="21546"/>
                  </a:cubicBezTo>
                  <a:cubicBezTo>
                    <a:pt x="34125" y="17042"/>
                    <a:pt x="32991" y="12506"/>
                    <a:pt x="30790" y="8536"/>
                  </a:cubicBezTo>
                  <a:cubicBezTo>
                    <a:pt x="29155" y="5567"/>
                    <a:pt x="26853" y="2899"/>
                    <a:pt x="23818" y="1264"/>
                  </a:cubicBezTo>
                  <a:cubicBezTo>
                    <a:pt x="21712" y="165"/>
                    <a:pt x="19360" y="0"/>
                    <a:pt x="177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7"/>
            <p:cNvSpPr/>
            <p:nvPr/>
          </p:nvSpPr>
          <p:spPr>
            <a:xfrm>
              <a:off x="2916425" y="2442500"/>
              <a:ext cx="688850" cy="1012950"/>
            </a:xfrm>
            <a:custGeom>
              <a:rect b="b" l="l" r="r" t="t"/>
              <a:pathLst>
                <a:path extrusionOk="0" h="40518" w="27554">
                  <a:moveTo>
                    <a:pt x="17641" y="1"/>
                  </a:moveTo>
                  <a:cubicBezTo>
                    <a:pt x="17514" y="1"/>
                    <a:pt x="17406" y="90"/>
                    <a:pt x="17379" y="222"/>
                  </a:cubicBezTo>
                  <a:cubicBezTo>
                    <a:pt x="16746" y="2123"/>
                    <a:pt x="15545" y="3891"/>
                    <a:pt x="13977" y="5225"/>
                  </a:cubicBezTo>
                  <a:cubicBezTo>
                    <a:pt x="13810" y="3691"/>
                    <a:pt x="13577" y="2123"/>
                    <a:pt x="13377" y="622"/>
                  </a:cubicBezTo>
                  <a:cubicBezTo>
                    <a:pt x="13347" y="477"/>
                    <a:pt x="13243" y="382"/>
                    <a:pt x="13106" y="382"/>
                  </a:cubicBezTo>
                  <a:cubicBezTo>
                    <a:pt x="13085" y="382"/>
                    <a:pt x="13065" y="384"/>
                    <a:pt x="13043" y="388"/>
                  </a:cubicBezTo>
                  <a:cubicBezTo>
                    <a:pt x="12876" y="422"/>
                    <a:pt x="12743" y="555"/>
                    <a:pt x="12809" y="722"/>
                  </a:cubicBezTo>
                  <a:cubicBezTo>
                    <a:pt x="13143" y="3190"/>
                    <a:pt x="13410" y="5692"/>
                    <a:pt x="13677" y="8194"/>
                  </a:cubicBezTo>
                  <a:cubicBezTo>
                    <a:pt x="11408" y="6693"/>
                    <a:pt x="9574" y="4691"/>
                    <a:pt x="8373" y="2356"/>
                  </a:cubicBezTo>
                  <a:cubicBezTo>
                    <a:pt x="8327" y="2242"/>
                    <a:pt x="8235" y="2191"/>
                    <a:pt x="8128" y="2191"/>
                  </a:cubicBezTo>
                  <a:cubicBezTo>
                    <a:pt x="8078" y="2191"/>
                    <a:pt x="8025" y="2202"/>
                    <a:pt x="7973" y="2223"/>
                  </a:cubicBezTo>
                  <a:cubicBezTo>
                    <a:pt x="7806" y="2290"/>
                    <a:pt x="7739" y="2457"/>
                    <a:pt x="7839" y="2657"/>
                  </a:cubicBezTo>
                  <a:cubicBezTo>
                    <a:pt x="9174" y="5192"/>
                    <a:pt x="11208" y="7360"/>
                    <a:pt x="13677" y="8894"/>
                  </a:cubicBezTo>
                  <a:cubicBezTo>
                    <a:pt x="13710" y="8894"/>
                    <a:pt x="13710" y="8928"/>
                    <a:pt x="13743" y="8928"/>
                  </a:cubicBezTo>
                  <a:cubicBezTo>
                    <a:pt x="13977" y="11163"/>
                    <a:pt x="14077" y="13364"/>
                    <a:pt x="14210" y="15566"/>
                  </a:cubicBezTo>
                  <a:cubicBezTo>
                    <a:pt x="9707" y="14031"/>
                    <a:pt x="5571" y="11430"/>
                    <a:pt x="2302" y="8061"/>
                  </a:cubicBezTo>
                  <a:cubicBezTo>
                    <a:pt x="2235" y="7994"/>
                    <a:pt x="2152" y="7960"/>
                    <a:pt x="2068" y="7960"/>
                  </a:cubicBezTo>
                  <a:cubicBezTo>
                    <a:pt x="1985" y="7960"/>
                    <a:pt x="1902" y="7994"/>
                    <a:pt x="1835" y="8061"/>
                  </a:cubicBezTo>
                  <a:cubicBezTo>
                    <a:pt x="1702" y="8194"/>
                    <a:pt x="1702" y="8394"/>
                    <a:pt x="1835" y="8528"/>
                  </a:cubicBezTo>
                  <a:cubicBezTo>
                    <a:pt x="5204" y="11997"/>
                    <a:pt x="9474" y="14599"/>
                    <a:pt x="14077" y="16200"/>
                  </a:cubicBezTo>
                  <a:lnTo>
                    <a:pt x="14244" y="16200"/>
                  </a:lnTo>
                  <a:cubicBezTo>
                    <a:pt x="14344" y="18401"/>
                    <a:pt x="14377" y="20603"/>
                    <a:pt x="14377" y="22838"/>
                  </a:cubicBezTo>
                  <a:cubicBezTo>
                    <a:pt x="9240" y="21604"/>
                    <a:pt x="4504" y="19135"/>
                    <a:pt x="567" y="15766"/>
                  </a:cubicBezTo>
                  <a:cubicBezTo>
                    <a:pt x="527" y="15713"/>
                    <a:pt x="466" y="15691"/>
                    <a:pt x="400" y="15691"/>
                  </a:cubicBezTo>
                  <a:cubicBezTo>
                    <a:pt x="302" y="15691"/>
                    <a:pt x="194" y="15739"/>
                    <a:pt x="134" y="15799"/>
                  </a:cubicBezTo>
                  <a:cubicBezTo>
                    <a:pt x="0" y="15933"/>
                    <a:pt x="34" y="16166"/>
                    <a:pt x="167" y="16266"/>
                  </a:cubicBezTo>
                  <a:cubicBezTo>
                    <a:pt x="4170" y="19736"/>
                    <a:pt x="9073" y="22237"/>
                    <a:pt x="14311" y="23438"/>
                  </a:cubicBezTo>
                  <a:lnTo>
                    <a:pt x="14377" y="23438"/>
                  </a:lnTo>
                  <a:cubicBezTo>
                    <a:pt x="14377" y="29042"/>
                    <a:pt x="14044" y="34613"/>
                    <a:pt x="13410" y="40184"/>
                  </a:cubicBezTo>
                  <a:cubicBezTo>
                    <a:pt x="13410" y="40350"/>
                    <a:pt x="13543" y="40517"/>
                    <a:pt x="13710" y="40517"/>
                  </a:cubicBezTo>
                  <a:lnTo>
                    <a:pt x="13743" y="40517"/>
                  </a:lnTo>
                  <a:cubicBezTo>
                    <a:pt x="13910" y="40517"/>
                    <a:pt x="14044" y="40384"/>
                    <a:pt x="14044" y="40217"/>
                  </a:cubicBezTo>
                  <a:cubicBezTo>
                    <a:pt x="14744" y="33779"/>
                    <a:pt x="15044" y="27374"/>
                    <a:pt x="14978" y="20936"/>
                  </a:cubicBezTo>
                  <a:cubicBezTo>
                    <a:pt x="20482" y="19369"/>
                    <a:pt x="25152" y="15399"/>
                    <a:pt x="27520" y="10329"/>
                  </a:cubicBezTo>
                  <a:cubicBezTo>
                    <a:pt x="27553" y="10095"/>
                    <a:pt x="27520" y="9929"/>
                    <a:pt x="27353" y="9862"/>
                  </a:cubicBezTo>
                  <a:cubicBezTo>
                    <a:pt x="27307" y="9834"/>
                    <a:pt x="27261" y="9822"/>
                    <a:pt x="27218" y="9822"/>
                  </a:cubicBezTo>
                  <a:cubicBezTo>
                    <a:pt x="27102" y="9822"/>
                    <a:pt x="27001" y="9908"/>
                    <a:pt x="26953" y="10029"/>
                  </a:cubicBezTo>
                  <a:cubicBezTo>
                    <a:pt x="24651" y="14899"/>
                    <a:pt x="20181" y="18702"/>
                    <a:pt x="14911" y="20236"/>
                  </a:cubicBezTo>
                  <a:cubicBezTo>
                    <a:pt x="14878" y="18034"/>
                    <a:pt x="14811" y="15866"/>
                    <a:pt x="14677" y="13665"/>
                  </a:cubicBezTo>
                  <a:lnTo>
                    <a:pt x="14744" y="13665"/>
                  </a:lnTo>
                  <a:cubicBezTo>
                    <a:pt x="18747" y="11863"/>
                    <a:pt x="22049" y="8528"/>
                    <a:pt x="23817" y="4558"/>
                  </a:cubicBezTo>
                  <a:cubicBezTo>
                    <a:pt x="23884" y="4391"/>
                    <a:pt x="23817" y="4224"/>
                    <a:pt x="23651" y="4124"/>
                  </a:cubicBezTo>
                  <a:cubicBezTo>
                    <a:pt x="23609" y="4108"/>
                    <a:pt x="23567" y="4099"/>
                    <a:pt x="23526" y="4099"/>
                  </a:cubicBezTo>
                  <a:cubicBezTo>
                    <a:pt x="23405" y="4099"/>
                    <a:pt x="23292" y="4174"/>
                    <a:pt x="23217" y="4325"/>
                  </a:cubicBezTo>
                  <a:cubicBezTo>
                    <a:pt x="21549" y="8094"/>
                    <a:pt x="18413" y="11263"/>
                    <a:pt x="14644" y="13031"/>
                  </a:cubicBezTo>
                  <a:cubicBezTo>
                    <a:pt x="14511" y="10662"/>
                    <a:pt x="14311" y="8294"/>
                    <a:pt x="14044" y="5926"/>
                  </a:cubicBezTo>
                  <a:cubicBezTo>
                    <a:pt x="15845" y="4525"/>
                    <a:pt x="17246" y="2557"/>
                    <a:pt x="17980" y="388"/>
                  </a:cubicBezTo>
                  <a:cubicBezTo>
                    <a:pt x="18013" y="222"/>
                    <a:pt x="17913" y="55"/>
                    <a:pt x="17746" y="21"/>
                  </a:cubicBezTo>
                  <a:cubicBezTo>
                    <a:pt x="17711" y="7"/>
                    <a:pt x="17675" y="1"/>
                    <a:pt x="17641" y="1"/>
                  </a:cubicBezTo>
                  <a:close/>
                </a:path>
              </a:pathLst>
            </a:custGeom>
            <a:solidFill>
              <a:srgbClr val="0F7437">
                <a:alpha val="608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37"/>
          <p:cNvGrpSpPr/>
          <p:nvPr/>
        </p:nvGrpSpPr>
        <p:grpSpPr>
          <a:xfrm flipH="1" rot="-8697874">
            <a:off x="7612598" y="-244003"/>
            <a:ext cx="804944" cy="1182558"/>
            <a:chOff x="9601332" y="3570186"/>
            <a:chExt cx="1128185" cy="1562191"/>
          </a:xfrm>
        </p:grpSpPr>
        <p:sp>
          <p:nvSpPr>
            <p:cNvPr id="1048" name="Google Shape;1048;p37"/>
            <p:cNvSpPr/>
            <p:nvPr/>
          </p:nvSpPr>
          <p:spPr>
            <a:xfrm rot="-899960">
              <a:off x="10002034" y="3586793"/>
              <a:ext cx="201844" cy="558383"/>
            </a:xfrm>
            <a:custGeom>
              <a:rect b="b" l="l" r="r" t="t"/>
              <a:pathLst>
                <a:path extrusionOk="0" h="22336" w="8074">
                  <a:moveTo>
                    <a:pt x="4608" y="0"/>
                  </a:moveTo>
                  <a:cubicBezTo>
                    <a:pt x="4461" y="0"/>
                    <a:pt x="4314" y="17"/>
                    <a:pt x="4170" y="53"/>
                  </a:cubicBezTo>
                  <a:cubicBezTo>
                    <a:pt x="3103" y="353"/>
                    <a:pt x="2569" y="1487"/>
                    <a:pt x="2202" y="2521"/>
                  </a:cubicBezTo>
                  <a:cubicBezTo>
                    <a:pt x="1" y="8893"/>
                    <a:pt x="201" y="16098"/>
                    <a:pt x="2836" y="22336"/>
                  </a:cubicBezTo>
                  <a:cubicBezTo>
                    <a:pt x="6505" y="17065"/>
                    <a:pt x="8073" y="10460"/>
                    <a:pt x="7506" y="4056"/>
                  </a:cubicBezTo>
                  <a:cubicBezTo>
                    <a:pt x="7406" y="3055"/>
                    <a:pt x="7239" y="2054"/>
                    <a:pt x="6706" y="1221"/>
                  </a:cubicBezTo>
                  <a:cubicBezTo>
                    <a:pt x="6254" y="515"/>
                    <a:pt x="5420" y="0"/>
                    <a:pt x="4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7"/>
            <p:cNvSpPr/>
            <p:nvPr/>
          </p:nvSpPr>
          <p:spPr>
            <a:xfrm rot="-899960">
              <a:off x="9759439" y="3909956"/>
              <a:ext cx="274392" cy="495360"/>
            </a:xfrm>
            <a:custGeom>
              <a:rect b="b" l="l" r="r" t="t"/>
              <a:pathLst>
                <a:path extrusionOk="0" h="19815" w="10976">
                  <a:moveTo>
                    <a:pt x="2836" y="1"/>
                  </a:moveTo>
                  <a:cubicBezTo>
                    <a:pt x="1802" y="1"/>
                    <a:pt x="868" y="801"/>
                    <a:pt x="468" y="1769"/>
                  </a:cubicBezTo>
                  <a:cubicBezTo>
                    <a:pt x="34" y="2736"/>
                    <a:pt x="1" y="3803"/>
                    <a:pt x="101" y="4838"/>
                  </a:cubicBezTo>
                  <a:cubicBezTo>
                    <a:pt x="534" y="11309"/>
                    <a:pt x="4971" y="17347"/>
                    <a:pt x="10975" y="19815"/>
                  </a:cubicBezTo>
                  <a:cubicBezTo>
                    <a:pt x="9674" y="14178"/>
                    <a:pt x="8140" y="8740"/>
                    <a:pt x="6172" y="3470"/>
                  </a:cubicBezTo>
                  <a:cubicBezTo>
                    <a:pt x="5538" y="1835"/>
                    <a:pt x="4537" y="1"/>
                    <a:pt x="28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7"/>
            <p:cNvSpPr/>
            <p:nvPr/>
          </p:nvSpPr>
          <p:spPr>
            <a:xfrm rot="-899960">
              <a:off x="10199377" y="3832251"/>
              <a:ext cx="361114" cy="404613"/>
            </a:xfrm>
            <a:custGeom>
              <a:rect b="b" l="l" r="r" t="t"/>
              <a:pathLst>
                <a:path extrusionOk="0" h="16185" w="14445">
                  <a:moveTo>
                    <a:pt x="12482" y="0"/>
                  </a:moveTo>
                  <a:cubicBezTo>
                    <a:pt x="12013" y="0"/>
                    <a:pt x="11528" y="120"/>
                    <a:pt x="11109" y="273"/>
                  </a:cubicBezTo>
                  <a:cubicBezTo>
                    <a:pt x="9341" y="1040"/>
                    <a:pt x="7973" y="2441"/>
                    <a:pt x="6839" y="3942"/>
                  </a:cubicBezTo>
                  <a:cubicBezTo>
                    <a:pt x="3970" y="7711"/>
                    <a:pt x="1969" y="11948"/>
                    <a:pt x="1" y="16184"/>
                  </a:cubicBezTo>
                  <a:cubicBezTo>
                    <a:pt x="4737" y="14516"/>
                    <a:pt x="8807" y="11614"/>
                    <a:pt x="11809" y="7945"/>
                  </a:cubicBezTo>
                  <a:cubicBezTo>
                    <a:pt x="13110" y="6377"/>
                    <a:pt x="14278" y="4542"/>
                    <a:pt x="14411" y="2541"/>
                  </a:cubicBezTo>
                  <a:cubicBezTo>
                    <a:pt x="14444" y="1674"/>
                    <a:pt x="14244" y="706"/>
                    <a:pt x="13477" y="239"/>
                  </a:cubicBezTo>
                  <a:cubicBezTo>
                    <a:pt x="13177" y="68"/>
                    <a:pt x="12834" y="0"/>
                    <a:pt x="124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7"/>
            <p:cNvSpPr/>
            <p:nvPr/>
          </p:nvSpPr>
          <p:spPr>
            <a:xfrm rot="-899960">
              <a:off x="10219163" y="4229867"/>
              <a:ext cx="449487" cy="325365"/>
            </a:xfrm>
            <a:custGeom>
              <a:rect b="b" l="l" r="r" t="t"/>
              <a:pathLst>
                <a:path extrusionOk="0" h="13015" w="17980">
                  <a:moveTo>
                    <a:pt x="15776" y="0"/>
                  </a:moveTo>
                  <a:cubicBezTo>
                    <a:pt x="15710" y="0"/>
                    <a:pt x="15644" y="2"/>
                    <a:pt x="15578" y="5"/>
                  </a:cubicBezTo>
                  <a:cubicBezTo>
                    <a:pt x="13810" y="139"/>
                    <a:pt x="12276" y="1206"/>
                    <a:pt x="10908" y="2340"/>
                  </a:cubicBezTo>
                  <a:cubicBezTo>
                    <a:pt x="6939" y="5542"/>
                    <a:pt x="3470" y="9312"/>
                    <a:pt x="0" y="13014"/>
                  </a:cubicBezTo>
                  <a:cubicBezTo>
                    <a:pt x="4404" y="12047"/>
                    <a:pt x="8640" y="10479"/>
                    <a:pt x="12476" y="8144"/>
                  </a:cubicBezTo>
                  <a:cubicBezTo>
                    <a:pt x="14611" y="6877"/>
                    <a:pt x="16646" y="5276"/>
                    <a:pt x="17513" y="3007"/>
                  </a:cubicBezTo>
                  <a:cubicBezTo>
                    <a:pt x="17847" y="2273"/>
                    <a:pt x="17980" y="1273"/>
                    <a:pt x="17446" y="639"/>
                  </a:cubicBezTo>
                  <a:cubicBezTo>
                    <a:pt x="17053" y="155"/>
                    <a:pt x="16414" y="0"/>
                    <a:pt x="15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7"/>
            <p:cNvSpPr/>
            <p:nvPr/>
          </p:nvSpPr>
          <p:spPr>
            <a:xfrm rot="-899960">
              <a:off x="10254037" y="4547105"/>
              <a:ext cx="451162" cy="247318"/>
            </a:xfrm>
            <a:custGeom>
              <a:rect b="b" l="l" r="r" t="t"/>
              <a:pathLst>
                <a:path extrusionOk="0" h="9893" w="18047">
                  <a:moveTo>
                    <a:pt x="15645" y="1"/>
                  </a:moveTo>
                  <a:cubicBezTo>
                    <a:pt x="14811" y="1"/>
                    <a:pt x="14010" y="368"/>
                    <a:pt x="13276" y="768"/>
                  </a:cubicBezTo>
                  <a:cubicBezTo>
                    <a:pt x="8473" y="3203"/>
                    <a:pt x="4203" y="6539"/>
                    <a:pt x="0" y="9875"/>
                  </a:cubicBezTo>
                  <a:cubicBezTo>
                    <a:pt x="296" y="9886"/>
                    <a:pt x="591" y="9892"/>
                    <a:pt x="887" y="9892"/>
                  </a:cubicBezTo>
                  <a:cubicBezTo>
                    <a:pt x="6462" y="9892"/>
                    <a:pt x="12003" y="7814"/>
                    <a:pt x="16312" y="4170"/>
                  </a:cubicBezTo>
                  <a:cubicBezTo>
                    <a:pt x="17179" y="3437"/>
                    <a:pt x="18046" y="2302"/>
                    <a:pt x="17679" y="1202"/>
                  </a:cubicBezTo>
                  <a:cubicBezTo>
                    <a:pt x="17379" y="401"/>
                    <a:pt x="16478" y="1"/>
                    <a:pt x="15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7"/>
            <p:cNvSpPr/>
            <p:nvPr/>
          </p:nvSpPr>
          <p:spPr>
            <a:xfrm rot="-899960">
              <a:off x="9656633" y="4198434"/>
              <a:ext cx="356114" cy="474236"/>
            </a:xfrm>
            <a:custGeom>
              <a:rect b="b" l="l" r="r" t="t"/>
              <a:pathLst>
                <a:path extrusionOk="0" h="18970" w="14245">
                  <a:moveTo>
                    <a:pt x="2495" y="0"/>
                  </a:moveTo>
                  <a:cubicBezTo>
                    <a:pt x="2215" y="0"/>
                    <a:pt x="1937" y="49"/>
                    <a:pt x="1669" y="156"/>
                  </a:cubicBezTo>
                  <a:cubicBezTo>
                    <a:pt x="368" y="723"/>
                    <a:pt x="1" y="2424"/>
                    <a:pt x="167" y="3825"/>
                  </a:cubicBezTo>
                  <a:cubicBezTo>
                    <a:pt x="401" y="6060"/>
                    <a:pt x="1502" y="8095"/>
                    <a:pt x="2836" y="9930"/>
                  </a:cubicBezTo>
                  <a:cubicBezTo>
                    <a:pt x="5738" y="13899"/>
                    <a:pt x="9708" y="17068"/>
                    <a:pt x="14244" y="18970"/>
                  </a:cubicBezTo>
                  <a:cubicBezTo>
                    <a:pt x="12276" y="15334"/>
                    <a:pt x="10575" y="11664"/>
                    <a:pt x="8840" y="8062"/>
                  </a:cubicBezTo>
                  <a:cubicBezTo>
                    <a:pt x="7940" y="6160"/>
                    <a:pt x="7072" y="4292"/>
                    <a:pt x="5938" y="2558"/>
                  </a:cubicBezTo>
                  <a:cubicBezTo>
                    <a:pt x="5505" y="1791"/>
                    <a:pt x="4938" y="1057"/>
                    <a:pt x="4204" y="556"/>
                  </a:cubicBezTo>
                  <a:cubicBezTo>
                    <a:pt x="3683" y="217"/>
                    <a:pt x="3086" y="0"/>
                    <a:pt x="2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7"/>
            <p:cNvSpPr/>
            <p:nvPr/>
          </p:nvSpPr>
          <p:spPr>
            <a:xfrm rot="-899960">
              <a:off x="9707214" y="4612038"/>
              <a:ext cx="308591" cy="314416"/>
            </a:xfrm>
            <a:custGeom>
              <a:rect b="b" l="l" r="r" t="t"/>
              <a:pathLst>
                <a:path extrusionOk="0" h="12577" w="12344">
                  <a:moveTo>
                    <a:pt x="1442" y="0"/>
                  </a:moveTo>
                  <a:cubicBezTo>
                    <a:pt x="1247" y="0"/>
                    <a:pt x="1055" y="41"/>
                    <a:pt x="868" y="134"/>
                  </a:cubicBezTo>
                  <a:cubicBezTo>
                    <a:pt x="168" y="534"/>
                    <a:pt x="1" y="1535"/>
                    <a:pt x="134" y="2369"/>
                  </a:cubicBezTo>
                  <a:cubicBezTo>
                    <a:pt x="368" y="3903"/>
                    <a:pt x="1168" y="5304"/>
                    <a:pt x="2136" y="6539"/>
                  </a:cubicBezTo>
                  <a:cubicBezTo>
                    <a:pt x="4638" y="9708"/>
                    <a:pt x="8340" y="11909"/>
                    <a:pt x="12343" y="12576"/>
                  </a:cubicBezTo>
                  <a:cubicBezTo>
                    <a:pt x="9641" y="8407"/>
                    <a:pt x="6906" y="4404"/>
                    <a:pt x="3470" y="1068"/>
                  </a:cubicBezTo>
                  <a:cubicBezTo>
                    <a:pt x="2894" y="544"/>
                    <a:pt x="2153" y="0"/>
                    <a:pt x="14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7"/>
            <p:cNvSpPr/>
            <p:nvPr/>
          </p:nvSpPr>
          <p:spPr>
            <a:xfrm rot="-899960">
              <a:off x="9774757" y="3937821"/>
              <a:ext cx="723853" cy="1119967"/>
            </a:xfrm>
            <a:custGeom>
              <a:rect b="b" l="l" r="r" t="t"/>
              <a:pathLst>
                <a:path extrusionOk="0" h="44800" w="28955">
                  <a:moveTo>
                    <a:pt x="19348" y="0"/>
                  </a:moveTo>
                  <a:cubicBezTo>
                    <a:pt x="19181" y="0"/>
                    <a:pt x="19015" y="134"/>
                    <a:pt x="19015" y="301"/>
                  </a:cubicBezTo>
                  <a:cubicBezTo>
                    <a:pt x="18714" y="6538"/>
                    <a:pt x="17847" y="12776"/>
                    <a:pt x="16413" y="18881"/>
                  </a:cubicBezTo>
                  <a:cubicBezTo>
                    <a:pt x="13177" y="15445"/>
                    <a:pt x="10542" y="11308"/>
                    <a:pt x="8841" y="6839"/>
                  </a:cubicBezTo>
                  <a:cubicBezTo>
                    <a:pt x="8766" y="6715"/>
                    <a:pt x="8655" y="6646"/>
                    <a:pt x="8535" y="6646"/>
                  </a:cubicBezTo>
                  <a:cubicBezTo>
                    <a:pt x="8493" y="6646"/>
                    <a:pt x="8450" y="6655"/>
                    <a:pt x="8407" y="6672"/>
                  </a:cubicBezTo>
                  <a:cubicBezTo>
                    <a:pt x="8240" y="6772"/>
                    <a:pt x="8173" y="6939"/>
                    <a:pt x="8240" y="7105"/>
                  </a:cubicBezTo>
                  <a:cubicBezTo>
                    <a:pt x="10075" y="11709"/>
                    <a:pt x="12843" y="16045"/>
                    <a:pt x="16246" y="19648"/>
                  </a:cubicBezTo>
                  <a:cubicBezTo>
                    <a:pt x="15579" y="22483"/>
                    <a:pt x="14778" y="25285"/>
                    <a:pt x="13878" y="28054"/>
                  </a:cubicBezTo>
                  <a:cubicBezTo>
                    <a:pt x="10942" y="26519"/>
                    <a:pt x="7340" y="23150"/>
                    <a:pt x="3904" y="18714"/>
                  </a:cubicBezTo>
                  <a:cubicBezTo>
                    <a:pt x="3829" y="18639"/>
                    <a:pt x="3743" y="18595"/>
                    <a:pt x="3653" y="18595"/>
                  </a:cubicBezTo>
                  <a:cubicBezTo>
                    <a:pt x="3583" y="18595"/>
                    <a:pt x="3510" y="18622"/>
                    <a:pt x="3437" y="18680"/>
                  </a:cubicBezTo>
                  <a:cubicBezTo>
                    <a:pt x="3337" y="18814"/>
                    <a:pt x="3270" y="18981"/>
                    <a:pt x="3403" y="19147"/>
                  </a:cubicBezTo>
                  <a:cubicBezTo>
                    <a:pt x="6906" y="23651"/>
                    <a:pt x="10675" y="27153"/>
                    <a:pt x="13711" y="28688"/>
                  </a:cubicBezTo>
                  <a:cubicBezTo>
                    <a:pt x="12710" y="31690"/>
                    <a:pt x="11576" y="34658"/>
                    <a:pt x="10275" y="37527"/>
                  </a:cubicBezTo>
                  <a:cubicBezTo>
                    <a:pt x="6706" y="35893"/>
                    <a:pt x="3337" y="33491"/>
                    <a:pt x="568" y="30589"/>
                  </a:cubicBezTo>
                  <a:cubicBezTo>
                    <a:pt x="501" y="30539"/>
                    <a:pt x="418" y="30514"/>
                    <a:pt x="335" y="30514"/>
                  </a:cubicBezTo>
                  <a:cubicBezTo>
                    <a:pt x="251" y="30514"/>
                    <a:pt x="168" y="30539"/>
                    <a:pt x="101" y="30589"/>
                  </a:cubicBezTo>
                  <a:cubicBezTo>
                    <a:pt x="1" y="30722"/>
                    <a:pt x="1" y="30956"/>
                    <a:pt x="101" y="31056"/>
                  </a:cubicBezTo>
                  <a:cubicBezTo>
                    <a:pt x="2903" y="34025"/>
                    <a:pt x="6305" y="36426"/>
                    <a:pt x="10008" y="38161"/>
                  </a:cubicBezTo>
                  <a:cubicBezTo>
                    <a:pt x="9074" y="40229"/>
                    <a:pt x="8073" y="42331"/>
                    <a:pt x="7006" y="44332"/>
                  </a:cubicBezTo>
                  <a:cubicBezTo>
                    <a:pt x="6906" y="44499"/>
                    <a:pt x="6939" y="44666"/>
                    <a:pt x="7106" y="44732"/>
                  </a:cubicBezTo>
                  <a:cubicBezTo>
                    <a:pt x="7206" y="44799"/>
                    <a:pt x="7273" y="44799"/>
                    <a:pt x="7340" y="44799"/>
                  </a:cubicBezTo>
                  <a:cubicBezTo>
                    <a:pt x="7406" y="44799"/>
                    <a:pt x="7506" y="44699"/>
                    <a:pt x="7540" y="44599"/>
                  </a:cubicBezTo>
                  <a:cubicBezTo>
                    <a:pt x="8440" y="42864"/>
                    <a:pt x="9341" y="41096"/>
                    <a:pt x="10108" y="39329"/>
                  </a:cubicBezTo>
                  <a:cubicBezTo>
                    <a:pt x="11709" y="39162"/>
                    <a:pt x="13277" y="38895"/>
                    <a:pt x="14845" y="38528"/>
                  </a:cubicBezTo>
                  <a:cubicBezTo>
                    <a:pt x="18681" y="37661"/>
                    <a:pt x="22417" y="36160"/>
                    <a:pt x="25853" y="34091"/>
                  </a:cubicBezTo>
                  <a:cubicBezTo>
                    <a:pt x="25986" y="34025"/>
                    <a:pt x="26053" y="33825"/>
                    <a:pt x="25953" y="33691"/>
                  </a:cubicBezTo>
                  <a:cubicBezTo>
                    <a:pt x="25907" y="33577"/>
                    <a:pt x="25799" y="33525"/>
                    <a:pt x="25693" y="33525"/>
                  </a:cubicBezTo>
                  <a:cubicBezTo>
                    <a:pt x="25644" y="33525"/>
                    <a:pt x="25595" y="33537"/>
                    <a:pt x="25553" y="33558"/>
                  </a:cubicBezTo>
                  <a:cubicBezTo>
                    <a:pt x="20949" y="36326"/>
                    <a:pt x="15746" y="38061"/>
                    <a:pt x="10442" y="38661"/>
                  </a:cubicBezTo>
                  <a:cubicBezTo>
                    <a:pt x="11709" y="35859"/>
                    <a:pt x="12843" y="32991"/>
                    <a:pt x="13878" y="30089"/>
                  </a:cubicBezTo>
                  <a:cubicBezTo>
                    <a:pt x="19015" y="28421"/>
                    <a:pt x="23751" y="25852"/>
                    <a:pt x="27988" y="22483"/>
                  </a:cubicBezTo>
                  <a:cubicBezTo>
                    <a:pt x="28121" y="22350"/>
                    <a:pt x="28154" y="22183"/>
                    <a:pt x="28054" y="22016"/>
                  </a:cubicBezTo>
                  <a:cubicBezTo>
                    <a:pt x="27979" y="21941"/>
                    <a:pt x="27894" y="21898"/>
                    <a:pt x="27804" y="21898"/>
                  </a:cubicBezTo>
                  <a:cubicBezTo>
                    <a:pt x="27734" y="21898"/>
                    <a:pt x="27660" y="21924"/>
                    <a:pt x="27587" y="21983"/>
                  </a:cubicBezTo>
                  <a:cubicBezTo>
                    <a:pt x="23551" y="25218"/>
                    <a:pt x="18981" y="27687"/>
                    <a:pt x="14111" y="29355"/>
                  </a:cubicBezTo>
                  <a:cubicBezTo>
                    <a:pt x="15412" y="25519"/>
                    <a:pt x="16479" y="21582"/>
                    <a:pt x="17380" y="17580"/>
                  </a:cubicBezTo>
                  <a:cubicBezTo>
                    <a:pt x="22050" y="15545"/>
                    <a:pt x="26120" y="12176"/>
                    <a:pt x="28888" y="8039"/>
                  </a:cubicBezTo>
                  <a:cubicBezTo>
                    <a:pt x="28955" y="7939"/>
                    <a:pt x="28922" y="7706"/>
                    <a:pt x="28788" y="7639"/>
                  </a:cubicBezTo>
                  <a:cubicBezTo>
                    <a:pt x="28753" y="7604"/>
                    <a:pt x="28702" y="7590"/>
                    <a:pt x="28648" y="7590"/>
                  </a:cubicBezTo>
                  <a:cubicBezTo>
                    <a:pt x="28546" y="7590"/>
                    <a:pt x="28431" y="7641"/>
                    <a:pt x="28388" y="7706"/>
                  </a:cubicBezTo>
                  <a:cubicBezTo>
                    <a:pt x="25786" y="11642"/>
                    <a:pt x="21950" y="14844"/>
                    <a:pt x="17547" y="16779"/>
                  </a:cubicBezTo>
                  <a:cubicBezTo>
                    <a:pt x="18681" y="11342"/>
                    <a:pt x="19381" y="5838"/>
                    <a:pt x="19615" y="334"/>
                  </a:cubicBezTo>
                  <a:cubicBezTo>
                    <a:pt x="19615" y="167"/>
                    <a:pt x="19515" y="0"/>
                    <a:pt x="19348" y="0"/>
                  </a:cubicBezTo>
                  <a:close/>
                </a:path>
              </a:pathLst>
            </a:custGeom>
            <a:solidFill>
              <a:srgbClr val="0F7437">
                <a:alpha val="359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 name="Shape 1059"/>
        <p:cNvGrpSpPr/>
        <p:nvPr/>
      </p:nvGrpSpPr>
      <p:grpSpPr>
        <a:xfrm>
          <a:off x="0" y="0"/>
          <a:ext cx="0" cy="0"/>
          <a:chOff x="0" y="0"/>
          <a:chExt cx="0" cy="0"/>
        </a:xfrm>
      </p:grpSpPr>
      <p:sp>
        <p:nvSpPr>
          <p:cNvPr id="1060" name="Google Shape;1060;p38"/>
          <p:cNvSpPr/>
          <p:nvPr/>
        </p:nvSpPr>
        <p:spPr>
          <a:xfrm flipH="1">
            <a:off x="5406785" y="1210525"/>
            <a:ext cx="1768089" cy="546004"/>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8"/>
          <p:cNvSpPr txBox="1"/>
          <p:nvPr>
            <p:ph idx="1" type="subTitle"/>
          </p:nvPr>
        </p:nvSpPr>
        <p:spPr>
          <a:xfrm>
            <a:off x="4700000" y="3105150"/>
            <a:ext cx="3426600" cy="41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OCCUPATION SKILLS</a:t>
            </a:r>
            <a:endParaRPr/>
          </a:p>
        </p:txBody>
      </p:sp>
      <p:sp>
        <p:nvSpPr>
          <p:cNvPr id="1062" name="Google Shape;1062;p38"/>
          <p:cNvSpPr txBox="1"/>
          <p:nvPr>
            <p:ph idx="3" type="subTitle"/>
          </p:nvPr>
        </p:nvSpPr>
        <p:spPr>
          <a:xfrm>
            <a:off x="4577532" y="3561175"/>
            <a:ext cx="3426600" cy="713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3"/>
              </a:buClr>
              <a:buSzPts val="1400"/>
              <a:buFont typeface="Lato"/>
              <a:buChar char="●"/>
            </a:pPr>
            <a:r>
              <a:rPr lang="en"/>
              <a:t>Attention to detail</a:t>
            </a:r>
            <a:endParaRPr/>
          </a:p>
          <a:p>
            <a:pPr indent="-317500" lvl="0" marL="457200" rtl="0" algn="l">
              <a:spcBef>
                <a:spcPts val="0"/>
              </a:spcBef>
              <a:spcAft>
                <a:spcPts val="0"/>
              </a:spcAft>
              <a:buClr>
                <a:schemeClr val="accent3"/>
              </a:buClr>
              <a:buSzPts val="1400"/>
              <a:buFont typeface="Lato"/>
              <a:buChar char="●"/>
            </a:pPr>
            <a:r>
              <a:rPr lang="en"/>
              <a:t>Research preparation</a:t>
            </a:r>
            <a:endParaRPr/>
          </a:p>
          <a:p>
            <a:pPr indent="-317500" lvl="0" marL="457200" rtl="0" algn="l">
              <a:spcBef>
                <a:spcPts val="0"/>
              </a:spcBef>
              <a:spcAft>
                <a:spcPts val="0"/>
              </a:spcAft>
              <a:buClr>
                <a:schemeClr val="accent3"/>
              </a:buClr>
              <a:buSzPts val="1400"/>
              <a:buFont typeface="Lato"/>
              <a:buChar char="●"/>
            </a:pPr>
            <a:r>
              <a:rPr lang="en"/>
              <a:t>Understanding people</a:t>
            </a:r>
            <a:endParaRPr/>
          </a:p>
        </p:txBody>
      </p:sp>
      <p:sp>
        <p:nvSpPr>
          <p:cNvPr id="1063" name="Google Shape;1063;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INSTITUTION </a:t>
            </a:r>
            <a:r>
              <a:rPr lang="en">
                <a:solidFill>
                  <a:schemeClr val="accent3"/>
                </a:solidFill>
              </a:rPr>
              <a:t>1</a:t>
            </a:r>
            <a:endParaRPr>
              <a:solidFill>
                <a:schemeClr val="accent3"/>
              </a:solidFill>
            </a:endParaRPr>
          </a:p>
        </p:txBody>
      </p:sp>
      <p:sp>
        <p:nvSpPr>
          <p:cNvPr id="1064" name="Google Shape;1064;p38"/>
          <p:cNvSpPr txBox="1"/>
          <p:nvPr>
            <p:ph idx="2" type="subTitle"/>
          </p:nvPr>
        </p:nvSpPr>
        <p:spPr>
          <a:xfrm>
            <a:off x="4700000" y="1777725"/>
            <a:ext cx="3426600" cy="41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PRINCIPAL SUBJECTS</a:t>
            </a:r>
            <a:endParaRPr/>
          </a:p>
        </p:txBody>
      </p:sp>
      <p:sp>
        <p:nvSpPr>
          <p:cNvPr id="1065" name="Google Shape;1065;p38"/>
          <p:cNvSpPr txBox="1"/>
          <p:nvPr>
            <p:ph idx="4" type="subTitle"/>
          </p:nvPr>
        </p:nvSpPr>
        <p:spPr>
          <a:xfrm>
            <a:off x="4577532" y="2233750"/>
            <a:ext cx="3426600" cy="713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3"/>
              </a:buClr>
              <a:buSzPts val="1400"/>
              <a:buFont typeface="Roboto"/>
              <a:buChar char="●"/>
            </a:pPr>
            <a:r>
              <a:rPr lang="en"/>
              <a:t>List the subjects here</a:t>
            </a:r>
            <a:endParaRPr/>
          </a:p>
          <a:p>
            <a:pPr indent="-317500" lvl="0" marL="457200" rtl="0" algn="l">
              <a:spcBef>
                <a:spcPts val="0"/>
              </a:spcBef>
              <a:spcAft>
                <a:spcPts val="0"/>
              </a:spcAft>
              <a:buClr>
                <a:schemeClr val="accent3"/>
              </a:buClr>
              <a:buSzPts val="1400"/>
              <a:buFont typeface="Roboto"/>
              <a:buChar char="●"/>
            </a:pPr>
            <a:r>
              <a:rPr lang="en"/>
              <a:t>Sort them by relevance</a:t>
            </a:r>
            <a:endParaRPr/>
          </a:p>
          <a:p>
            <a:pPr indent="-317500" lvl="0" marL="457200" rtl="0" algn="l">
              <a:spcBef>
                <a:spcPts val="0"/>
              </a:spcBef>
              <a:spcAft>
                <a:spcPts val="0"/>
              </a:spcAft>
              <a:buClr>
                <a:schemeClr val="accent3"/>
              </a:buClr>
              <a:buSzPts val="1400"/>
              <a:buFont typeface="Roboto"/>
              <a:buChar char="●"/>
            </a:pPr>
            <a:r>
              <a:rPr lang="en"/>
              <a:t>Adapt this to your needs</a:t>
            </a:r>
            <a:endParaRPr/>
          </a:p>
        </p:txBody>
      </p:sp>
      <p:sp>
        <p:nvSpPr>
          <p:cNvPr id="1066" name="Google Shape;1066;p38"/>
          <p:cNvSpPr txBox="1"/>
          <p:nvPr>
            <p:ph idx="4294967295" type="ctrTitle"/>
          </p:nvPr>
        </p:nvSpPr>
        <p:spPr>
          <a:xfrm>
            <a:off x="5569330" y="1244375"/>
            <a:ext cx="1443000" cy="40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2015-2016</a:t>
            </a:r>
            <a:endParaRPr sz="1800"/>
          </a:p>
        </p:txBody>
      </p:sp>
      <p:grpSp>
        <p:nvGrpSpPr>
          <p:cNvPr id="1067" name="Google Shape;1067;p38"/>
          <p:cNvGrpSpPr/>
          <p:nvPr/>
        </p:nvGrpSpPr>
        <p:grpSpPr>
          <a:xfrm rot="-400040">
            <a:off x="699826" y="902288"/>
            <a:ext cx="1779734" cy="1751785"/>
            <a:chOff x="4952625" y="759525"/>
            <a:chExt cx="1779800" cy="1751850"/>
          </a:xfrm>
        </p:grpSpPr>
        <p:sp>
          <p:nvSpPr>
            <p:cNvPr id="1068" name="Google Shape;1068;p38"/>
            <p:cNvSpPr/>
            <p:nvPr/>
          </p:nvSpPr>
          <p:spPr>
            <a:xfrm>
              <a:off x="4952625" y="759525"/>
              <a:ext cx="1779800" cy="1751850"/>
            </a:xfrm>
            <a:custGeom>
              <a:rect b="b" l="l" r="r" t="t"/>
              <a:pathLst>
                <a:path extrusionOk="0" h="70074" w="71192">
                  <a:moveTo>
                    <a:pt x="21895" y="0"/>
                  </a:moveTo>
                  <a:cubicBezTo>
                    <a:pt x="19124" y="0"/>
                    <a:pt x="16355" y="423"/>
                    <a:pt x="13693" y="1291"/>
                  </a:cubicBezTo>
                  <a:cubicBezTo>
                    <a:pt x="7311" y="3365"/>
                    <a:pt x="2873" y="7688"/>
                    <a:pt x="1495" y="13156"/>
                  </a:cubicBezTo>
                  <a:cubicBezTo>
                    <a:pt x="1451" y="13287"/>
                    <a:pt x="1437" y="13417"/>
                    <a:pt x="1407" y="13548"/>
                  </a:cubicBezTo>
                  <a:cubicBezTo>
                    <a:pt x="1" y="19524"/>
                    <a:pt x="2495" y="24267"/>
                    <a:pt x="6165" y="27052"/>
                  </a:cubicBezTo>
                  <a:cubicBezTo>
                    <a:pt x="6180" y="29010"/>
                    <a:pt x="6383" y="31055"/>
                    <a:pt x="6731" y="33202"/>
                  </a:cubicBezTo>
                  <a:cubicBezTo>
                    <a:pt x="6948" y="34566"/>
                    <a:pt x="8123" y="35523"/>
                    <a:pt x="9443" y="35523"/>
                  </a:cubicBezTo>
                  <a:cubicBezTo>
                    <a:pt x="9487" y="35523"/>
                    <a:pt x="9516" y="35523"/>
                    <a:pt x="9574" y="35494"/>
                  </a:cubicBezTo>
                  <a:lnTo>
                    <a:pt x="9574" y="35740"/>
                  </a:lnTo>
                  <a:cubicBezTo>
                    <a:pt x="9574" y="50826"/>
                    <a:pt x="21845" y="63082"/>
                    <a:pt x="36916" y="63082"/>
                  </a:cubicBezTo>
                  <a:cubicBezTo>
                    <a:pt x="37104" y="63082"/>
                    <a:pt x="37264" y="63068"/>
                    <a:pt x="37438" y="63068"/>
                  </a:cubicBezTo>
                  <a:cubicBezTo>
                    <a:pt x="37728" y="63590"/>
                    <a:pt x="38047" y="64054"/>
                    <a:pt x="38337" y="64417"/>
                  </a:cubicBezTo>
                  <a:cubicBezTo>
                    <a:pt x="38758" y="64939"/>
                    <a:pt x="39382" y="65505"/>
                    <a:pt x="40223" y="65940"/>
                  </a:cubicBezTo>
                  <a:cubicBezTo>
                    <a:pt x="44081" y="68638"/>
                    <a:pt x="48665" y="70074"/>
                    <a:pt x="53263" y="70074"/>
                  </a:cubicBezTo>
                  <a:cubicBezTo>
                    <a:pt x="55511" y="70074"/>
                    <a:pt x="57774" y="69740"/>
                    <a:pt x="59935" y="69030"/>
                  </a:cubicBezTo>
                  <a:cubicBezTo>
                    <a:pt x="65172" y="67318"/>
                    <a:pt x="68827" y="63750"/>
                    <a:pt x="69973" y="59210"/>
                  </a:cubicBezTo>
                  <a:cubicBezTo>
                    <a:pt x="69988" y="59108"/>
                    <a:pt x="70031" y="59021"/>
                    <a:pt x="70046" y="58905"/>
                  </a:cubicBezTo>
                  <a:cubicBezTo>
                    <a:pt x="71191" y="54031"/>
                    <a:pt x="69233" y="50144"/>
                    <a:pt x="66274" y="47794"/>
                  </a:cubicBezTo>
                  <a:cubicBezTo>
                    <a:pt x="66245" y="46286"/>
                    <a:pt x="66100" y="44748"/>
                    <a:pt x="65825" y="43109"/>
                  </a:cubicBezTo>
                  <a:cubicBezTo>
                    <a:pt x="65636" y="41992"/>
                    <a:pt x="64809" y="41136"/>
                    <a:pt x="63779" y="40890"/>
                  </a:cubicBezTo>
                  <a:cubicBezTo>
                    <a:pt x="64098" y="39222"/>
                    <a:pt x="64258" y="37496"/>
                    <a:pt x="64258" y="35740"/>
                  </a:cubicBezTo>
                  <a:cubicBezTo>
                    <a:pt x="64258" y="22178"/>
                    <a:pt x="54351" y="10893"/>
                    <a:pt x="41383" y="8761"/>
                  </a:cubicBezTo>
                  <a:cubicBezTo>
                    <a:pt x="41006" y="7978"/>
                    <a:pt x="40571" y="7325"/>
                    <a:pt x="40151" y="6832"/>
                  </a:cubicBezTo>
                  <a:cubicBezTo>
                    <a:pt x="39875" y="6513"/>
                    <a:pt x="39150" y="5715"/>
                    <a:pt x="37975" y="5091"/>
                  </a:cubicBezTo>
                  <a:cubicBezTo>
                    <a:pt x="33214" y="1762"/>
                    <a:pt x="27551" y="0"/>
                    <a:pt x="21895"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8"/>
            <p:cNvSpPr/>
            <p:nvPr/>
          </p:nvSpPr>
          <p:spPr>
            <a:xfrm>
              <a:off x="5201025" y="1039275"/>
              <a:ext cx="1348275" cy="1228600"/>
            </a:xfrm>
            <a:custGeom>
              <a:rect b="b" l="l" r="r" t="t"/>
              <a:pathLst>
                <a:path extrusionOk="0" h="49144" w="53931">
                  <a:moveTo>
                    <a:pt x="26965" y="1"/>
                  </a:moveTo>
                  <a:cubicBezTo>
                    <a:pt x="20677" y="1"/>
                    <a:pt x="14390" y="2401"/>
                    <a:pt x="9588" y="7202"/>
                  </a:cubicBezTo>
                  <a:cubicBezTo>
                    <a:pt x="0" y="16790"/>
                    <a:pt x="0" y="32354"/>
                    <a:pt x="9588" y="41942"/>
                  </a:cubicBezTo>
                  <a:cubicBezTo>
                    <a:pt x="14390" y="46743"/>
                    <a:pt x="20677" y="49144"/>
                    <a:pt x="26965" y="49144"/>
                  </a:cubicBezTo>
                  <a:cubicBezTo>
                    <a:pt x="33253" y="49144"/>
                    <a:pt x="39541" y="46743"/>
                    <a:pt x="44342" y="41942"/>
                  </a:cubicBezTo>
                  <a:cubicBezTo>
                    <a:pt x="53930" y="32354"/>
                    <a:pt x="53930" y="16790"/>
                    <a:pt x="44342" y="7202"/>
                  </a:cubicBezTo>
                  <a:cubicBezTo>
                    <a:pt x="39541" y="2401"/>
                    <a:pt x="33253" y="1"/>
                    <a:pt x="269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8"/>
            <p:cNvSpPr/>
            <p:nvPr/>
          </p:nvSpPr>
          <p:spPr>
            <a:xfrm>
              <a:off x="5601000" y="935525"/>
              <a:ext cx="375350" cy="220350"/>
            </a:xfrm>
            <a:custGeom>
              <a:rect b="b" l="l" r="r" t="t"/>
              <a:pathLst>
                <a:path extrusionOk="0" h="8814" w="15014">
                  <a:moveTo>
                    <a:pt x="8590" y="0"/>
                  </a:moveTo>
                  <a:cubicBezTo>
                    <a:pt x="6591" y="0"/>
                    <a:pt x="3730" y="1167"/>
                    <a:pt x="1" y="5507"/>
                  </a:cubicBezTo>
                  <a:cubicBezTo>
                    <a:pt x="1" y="5507"/>
                    <a:pt x="2769" y="3450"/>
                    <a:pt x="5945" y="3450"/>
                  </a:cubicBezTo>
                  <a:cubicBezTo>
                    <a:pt x="8357" y="3450"/>
                    <a:pt x="11005" y="4637"/>
                    <a:pt x="12852" y="8814"/>
                  </a:cubicBezTo>
                  <a:cubicBezTo>
                    <a:pt x="15013" y="4985"/>
                    <a:pt x="12069" y="1576"/>
                    <a:pt x="12069" y="1576"/>
                  </a:cubicBezTo>
                  <a:cubicBezTo>
                    <a:pt x="12069" y="1576"/>
                    <a:pt x="10912" y="0"/>
                    <a:pt x="85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8"/>
            <p:cNvSpPr/>
            <p:nvPr/>
          </p:nvSpPr>
          <p:spPr>
            <a:xfrm>
              <a:off x="5011000" y="830125"/>
              <a:ext cx="891725" cy="608275"/>
            </a:xfrm>
            <a:custGeom>
              <a:rect b="b" l="l" r="r" t="t"/>
              <a:pathLst>
                <a:path extrusionOk="0" h="24331" w="35669">
                  <a:moveTo>
                    <a:pt x="19521" y="0"/>
                  </a:moveTo>
                  <a:cubicBezTo>
                    <a:pt x="11104" y="0"/>
                    <a:pt x="3558" y="4237"/>
                    <a:pt x="1843" y="11043"/>
                  </a:cubicBezTo>
                  <a:cubicBezTo>
                    <a:pt x="1828" y="11159"/>
                    <a:pt x="1785" y="11260"/>
                    <a:pt x="1770" y="11376"/>
                  </a:cubicBezTo>
                  <a:cubicBezTo>
                    <a:pt x="1" y="18904"/>
                    <a:pt x="6077" y="24331"/>
                    <a:pt x="12256" y="24331"/>
                  </a:cubicBezTo>
                  <a:cubicBezTo>
                    <a:pt x="15447" y="24331"/>
                    <a:pt x="18666" y="22883"/>
                    <a:pt x="20845" y="19528"/>
                  </a:cubicBezTo>
                  <a:cubicBezTo>
                    <a:pt x="24822" y="13390"/>
                    <a:pt x="27797" y="5820"/>
                    <a:pt x="35515" y="5820"/>
                  </a:cubicBezTo>
                  <a:cubicBezTo>
                    <a:pt x="35566" y="5820"/>
                    <a:pt x="35617" y="5820"/>
                    <a:pt x="35669" y="5821"/>
                  </a:cubicBezTo>
                  <a:cubicBezTo>
                    <a:pt x="30825" y="1788"/>
                    <a:pt x="24989" y="0"/>
                    <a:pt x="19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8"/>
            <p:cNvSpPr/>
            <p:nvPr/>
          </p:nvSpPr>
          <p:spPr>
            <a:xfrm>
              <a:off x="5152075" y="850175"/>
              <a:ext cx="518575" cy="730350"/>
            </a:xfrm>
            <a:custGeom>
              <a:rect b="b" l="l" r="r" t="t"/>
              <a:pathLst>
                <a:path extrusionOk="0" h="29214" w="20743">
                  <a:moveTo>
                    <a:pt x="20641" y="0"/>
                  </a:moveTo>
                  <a:cubicBezTo>
                    <a:pt x="20554" y="15"/>
                    <a:pt x="10879" y="1248"/>
                    <a:pt x="5135" y="8921"/>
                  </a:cubicBezTo>
                  <a:cubicBezTo>
                    <a:pt x="1277" y="14056"/>
                    <a:pt x="0" y="20873"/>
                    <a:pt x="1378" y="29141"/>
                  </a:cubicBezTo>
                  <a:cubicBezTo>
                    <a:pt x="1378" y="29170"/>
                    <a:pt x="1436" y="29213"/>
                    <a:pt x="1480" y="29213"/>
                  </a:cubicBezTo>
                  <a:cubicBezTo>
                    <a:pt x="1538" y="29213"/>
                    <a:pt x="1581" y="29155"/>
                    <a:pt x="1581" y="29097"/>
                  </a:cubicBezTo>
                  <a:cubicBezTo>
                    <a:pt x="218" y="20887"/>
                    <a:pt x="1480" y="14128"/>
                    <a:pt x="5295" y="9037"/>
                  </a:cubicBezTo>
                  <a:cubicBezTo>
                    <a:pt x="10995" y="1436"/>
                    <a:pt x="20583" y="203"/>
                    <a:pt x="20670" y="189"/>
                  </a:cubicBezTo>
                  <a:cubicBezTo>
                    <a:pt x="20714" y="160"/>
                    <a:pt x="20743" y="131"/>
                    <a:pt x="20743" y="73"/>
                  </a:cubicBezTo>
                  <a:cubicBezTo>
                    <a:pt x="20728" y="44"/>
                    <a:pt x="20699" y="0"/>
                    <a:pt x="20641"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8"/>
            <p:cNvSpPr/>
            <p:nvPr/>
          </p:nvSpPr>
          <p:spPr>
            <a:xfrm>
              <a:off x="5906325" y="2183900"/>
              <a:ext cx="297025" cy="174475"/>
            </a:xfrm>
            <a:custGeom>
              <a:rect b="b" l="l" r="r" t="t"/>
              <a:pathLst>
                <a:path extrusionOk="0" h="6979" w="11881">
                  <a:moveTo>
                    <a:pt x="1712" y="1"/>
                  </a:moveTo>
                  <a:cubicBezTo>
                    <a:pt x="1" y="3018"/>
                    <a:pt x="2322" y="5730"/>
                    <a:pt x="2322" y="5730"/>
                  </a:cubicBezTo>
                  <a:cubicBezTo>
                    <a:pt x="2322" y="5730"/>
                    <a:pt x="3239" y="6979"/>
                    <a:pt x="5079" y="6979"/>
                  </a:cubicBezTo>
                  <a:cubicBezTo>
                    <a:pt x="6662" y="6979"/>
                    <a:pt x="8928" y="6054"/>
                    <a:pt x="11881" y="2612"/>
                  </a:cubicBezTo>
                  <a:lnTo>
                    <a:pt x="11881" y="2612"/>
                  </a:lnTo>
                  <a:cubicBezTo>
                    <a:pt x="11880" y="2612"/>
                    <a:pt x="9682" y="4238"/>
                    <a:pt x="7168" y="4238"/>
                  </a:cubicBezTo>
                  <a:cubicBezTo>
                    <a:pt x="5258" y="4238"/>
                    <a:pt x="3165" y="3300"/>
                    <a:pt x="1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8"/>
            <p:cNvSpPr/>
            <p:nvPr/>
          </p:nvSpPr>
          <p:spPr>
            <a:xfrm>
              <a:off x="5964000" y="1960350"/>
              <a:ext cx="706875" cy="482325"/>
            </a:xfrm>
            <a:custGeom>
              <a:rect b="b" l="l" r="r" t="t"/>
              <a:pathLst>
                <a:path extrusionOk="0" h="19293" w="28275">
                  <a:moveTo>
                    <a:pt x="18574" y="1"/>
                  </a:moveTo>
                  <a:cubicBezTo>
                    <a:pt x="16045" y="1"/>
                    <a:pt x="13494" y="1149"/>
                    <a:pt x="11764" y="3808"/>
                  </a:cubicBezTo>
                  <a:cubicBezTo>
                    <a:pt x="8602" y="8659"/>
                    <a:pt x="6245" y="14687"/>
                    <a:pt x="89" y="14687"/>
                  </a:cubicBezTo>
                  <a:cubicBezTo>
                    <a:pt x="59" y="14687"/>
                    <a:pt x="30" y="14687"/>
                    <a:pt x="0" y="14687"/>
                  </a:cubicBezTo>
                  <a:lnTo>
                    <a:pt x="0" y="14687"/>
                  </a:lnTo>
                  <a:cubicBezTo>
                    <a:pt x="3837" y="17878"/>
                    <a:pt x="8460" y="19292"/>
                    <a:pt x="12791" y="19292"/>
                  </a:cubicBezTo>
                  <a:cubicBezTo>
                    <a:pt x="19464" y="19292"/>
                    <a:pt x="25445" y="15936"/>
                    <a:pt x="26791" y="10553"/>
                  </a:cubicBezTo>
                  <a:cubicBezTo>
                    <a:pt x="26835" y="10466"/>
                    <a:pt x="26849" y="10364"/>
                    <a:pt x="26878" y="10277"/>
                  </a:cubicBezTo>
                  <a:cubicBezTo>
                    <a:pt x="28274" y="4300"/>
                    <a:pt x="23467" y="1"/>
                    <a:pt x="185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8"/>
            <p:cNvSpPr/>
            <p:nvPr/>
          </p:nvSpPr>
          <p:spPr>
            <a:xfrm>
              <a:off x="6148200" y="1847025"/>
              <a:ext cx="410875" cy="579150"/>
            </a:xfrm>
            <a:custGeom>
              <a:rect b="b" l="l" r="r" t="t"/>
              <a:pathLst>
                <a:path extrusionOk="0" h="23166" w="16435">
                  <a:moveTo>
                    <a:pt x="15246" y="1"/>
                  </a:moveTo>
                  <a:cubicBezTo>
                    <a:pt x="15188" y="15"/>
                    <a:pt x="15173" y="59"/>
                    <a:pt x="15173" y="102"/>
                  </a:cubicBezTo>
                  <a:cubicBezTo>
                    <a:pt x="16246" y="6615"/>
                    <a:pt x="15260" y="11967"/>
                    <a:pt x="12229" y="15985"/>
                  </a:cubicBezTo>
                  <a:cubicBezTo>
                    <a:pt x="7717" y="22005"/>
                    <a:pt x="146" y="22977"/>
                    <a:pt x="73" y="22991"/>
                  </a:cubicBezTo>
                  <a:cubicBezTo>
                    <a:pt x="30" y="23006"/>
                    <a:pt x="1" y="23049"/>
                    <a:pt x="1" y="23093"/>
                  </a:cubicBezTo>
                  <a:cubicBezTo>
                    <a:pt x="1" y="23136"/>
                    <a:pt x="44" y="23165"/>
                    <a:pt x="88" y="23165"/>
                  </a:cubicBezTo>
                  <a:cubicBezTo>
                    <a:pt x="175" y="23151"/>
                    <a:pt x="7833" y="22179"/>
                    <a:pt x="12374" y="16101"/>
                  </a:cubicBezTo>
                  <a:cubicBezTo>
                    <a:pt x="15449" y="12011"/>
                    <a:pt x="16435" y="6629"/>
                    <a:pt x="15347" y="73"/>
                  </a:cubicBezTo>
                  <a:cubicBezTo>
                    <a:pt x="15333" y="15"/>
                    <a:pt x="15304" y="1"/>
                    <a:pt x="15246" y="1"/>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8"/>
            <p:cNvSpPr/>
            <p:nvPr/>
          </p:nvSpPr>
          <p:spPr>
            <a:xfrm>
              <a:off x="5567275" y="1371975"/>
              <a:ext cx="145075" cy="203100"/>
            </a:xfrm>
            <a:custGeom>
              <a:rect b="b" l="l" r="r" t="t"/>
              <a:pathLst>
                <a:path extrusionOk="0" h="8124" w="5803">
                  <a:moveTo>
                    <a:pt x="2945" y="1"/>
                  </a:moveTo>
                  <a:cubicBezTo>
                    <a:pt x="2437" y="1"/>
                    <a:pt x="1959" y="88"/>
                    <a:pt x="1524" y="277"/>
                  </a:cubicBezTo>
                  <a:cubicBezTo>
                    <a:pt x="1103" y="451"/>
                    <a:pt x="769" y="726"/>
                    <a:pt x="508" y="1074"/>
                  </a:cubicBezTo>
                  <a:cubicBezTo>
                    <a:pt x="262" y="1408"/>
                    <a:pt x="131" y="1829"/>
                    <a:pt x="131" y="2322"/>
                  </a:cubicBezTo>
                  <a:cubicBezTo>
                    <a:pt x="131" y="2641"/>
                    <a:pt x="189" y="2931"/>
                    <a:pt x="291" y="3192"/>
                  </a:cubicBezTo>
                  <a:cubicBezTo>
                    <a:pt x="407" y="3439"/>
                    <a:pt x="566" y="3656"/>
                    <a:pt x="769" y="3859"/>
                  </a:cubicBezTo>
                  <a:cubicBezTo>
                    <a:pt x="987" y="4048"/>
                    <a:pt x="1234" y="4207"/>
                    <a:pt x="1538" y="4338"/>
                  </a:cubicBezTo>
                  <a:cubicBezTo>
                    <a:pt x="1857" y="4454"/>
                    <a:pt x="2220" y="4556"/>
                    <a:pt x="2612" y="4599"/>
                  </a:cubicBezTo>
                  <a:cubicBezTo>
                    <a:pt x="3032" y="4657"/>
                    <a:pt x="3395" y="4744"/>
                    <a:pt x="3670" y="4860"/>
                  </a:cubicBezTo>
                  <a:cubicBezTo>
                    <a:pt x="3931" y="4962"/>
                    <a:pt x="4149" y="5092"/>
                    <a:pt x="4280" y="5252"/>
                  </a:cubicBezTo>
                  <a:cubicBezTo>
                    <a:pt x="4410" y="5411"/>
                    <a:pt x="4483" y="5614"/>
                    <a:pt x="4483" y="5832"/>
                  </a:cubicBezTo>
                  <a:cubicBezTo>
                    <a:pt x="4483" y="6035"/>
                    <a:pt x="4410" y="6195"/>
                    <a:pt x="4265" y="6340"/>
                  </a:cubicBezTo>
                  <a:cubicBezTo>
                    <a:pt x="4120" y="6485"/>
                    <a:pt x="3931" y="6601"/>
                    <a:pt x="3699" y="6688"/>
                  </a:cubicBezTo>
                  <a:cubicBezTo>
                    <a:pt x="3467" y="6775"/>
                    <a:pt x="3206" y="6818"/>
                    <a:pt x="2945" y="6818"/>
                  </a:cubicBezTo>
                  <a:cubicBezTo>
                    <a:pt x="2524" y="6818"/>
                    <a:pt x="2176" y="6760"/>
                    <a:pt x="1886" y="6630"/>
                  </a:cubicBezTo>
                  <a:cubicBezTo>
                    <a:pt x="1596" y="6528"/>
                    <a:pt x="1321" y="6340"/>
                    <a:pt x="1030" y="6108"/>
                  </a:cubicBezTo>
                  <a:cubicBezTo>
                    <a:pt x="929" y="6021"/>
                    <a:pt x="798" y="5977"/>
                    <a:pt x="653" y="5977"/>
                  </a:cubicBezTo>
                  <a:cubicBezTo>
                    <a:pt x="450" y="5977"/>
                    <a:pt x="305" y="6050"/>
                    <a:pt x="189" y="6180"/>
                  </a:cubicBezTo>
                  <a:cubicBezTo>
                    <a:pt x="59" y="6311"/>
                    <a:pt x="1" y="6456"/>
                    <a:pt x="1" y="6630"/>
                  </a:cubicBezTo>
                  <a:cubicBezTo>
                    <a:pt x="1" y="6731"/>
                    <a:pt x="30" y="6833"/>
                    <a:pt x="73" y="6934"/>
                  </a:cubicBezTo>
                  <a:cubicBezTo>
                    <a:pt x="117" y="7050"/>
                    <a:pt x="204" y="7137"/>
                    <a:pt x="291" y="7225"/>
                  </a:cubicBezTo>
                  <a:cubicBezTo>
                    <a:pt x="697" y="7558"/>
                    <a:pt x="1088" y="7790"/>
                    <a:pt x="1509" y="7921"/>
                  </a:cubicBezTo>
                  <a:cubicBezTo>
                    <a:pt x="1930" y="8051"/>
                    <a:pt x="2394" y="8124"/>
                    <a:pt x="2931" y="8124"/>
                  </a:cubicBezTo>
                  <a:cubicBezTo>
                    <a:pt x="3424" y="8124"/>
                    <a:pt x="3902" y="8066"/>
                    <a:pt x="4338" y="7863"/>
                  </a:cubicBezTo>
                  <a:cubicBezTo>
                    <a:pt x="4773" y="7660"/>
                    <a:pt x="5135" y="7399"/>
                    <a:pt x="5411" y="7050"/>
                  </a:cubicBezTo>
                  <a:cubicBezTo>
                    <a:pt x="5672" y="6688"/>
                    <a:pt x="5803" y="6267"/>
                    <a:pt x="5803" y="5774"/>
                  </a:cubicBezTo>
                  <a:cubicBezTo>
                    <a:pt x="5803" y="5397"/>
                    <a:pt x="5745" y="5078"/>
                    <a:pt x="5643" y="4802"/>
                  </a:cubicBezTo>
                  <a:cubicBezTo>
                    <a:pt x="5527" y="4527"/>
                    <a:pt x="5353" y="4309"/>
                    <a:pt x="5135" y="4135"/>
                  </a:cubicBezTo>
                  <a:cubicBezTo>
                    <a:pt x="4918" y="3946"/>
                    <a:pt x="4628" y="3801"/>
                    <a:pt x="4280" y="3700"/>
                  </a:cubicBezTo>
                  <a:cubicBezTo>
                    <a:pt x="3931" y="3584"/>
                    <a:pt x="3540" y="3497"/>
                    <a:pt x="3090" y="3410"/>
                  </a:cubicBezTo>
                  <a:cubicBezTo>
                    <a:pt x="2742" y="3337"/>
                    <a:pt x="2452" y="3265"/>
                    <a:pt x="2191" y="3163"/>
                  </a:cubicBezTo>
                  <a:cubicBezTo>
                    <a:pt x="1959" y="3091"/>
                    <a:pt x="1756" y="2975"/>
                    <a:pt x="1640" y="2829"/>
                  </a:cubicBezTo>
                  <a:cubicBezTo>
                    <a:pt x="1509" y="2684"/>
                    <a:pt x="1437" y="2481"/>
                    <a:pt x="1437" y="2264"/>
                  </a:cubicBezTo>
                  <a:cubicBezTo>
                    <a:pt x="1437" y="2075"/>
                    <a:pt x="1495" y="1916"/>
                    <a:pt x="1596" y="1771"/>
                  </a:cubicBezTo>
                  <a:cubicBezTo>
                    <a:pt x="1727" y="1626"/>
                    <a:pt x="1886" y="1524"/>
                    <a:pt x="2104" y="1422"/>
                  </a:cubicBezTo>
                  <a:cubicBezTo>
                    <a:pt x="2321" y="1335"/>
                    <a:pt x="2597" y="1306"/>
                    <a:pt x="2916" y="1306"/>
                  </a:cubicBezTo>
                  <a:cubicBezTo>
                    <a:pt x="3119" y="1306"/>
                    <a:pt x="3337" y="1321"/>
                    <a:pt x="3554" y="1393"/>
                  </a:cubicBezTo>
                  <a:cubicBezTo>
                    <a:pt x="3772" y="1451"/>
                    <a:pt x="3990" y="1539"/>
                    <a:pt x="4193" y="1626"/>
                  </a:cubicBezTo>
                  <a:cubicBezTo>
                    <a:pt x="4396" y="1727"/>
                    <a:pt x="4555" y="1814"/>
                    <a:pt x="4686" y="1916"/>
                  </a:cubicBezTo>
                  <a:cubicBezTo>
                    <a:pt x="4773" y="1988"/>
                    <a:pt x="4874" y="2032"/>
                    <a:pt x="4990" y="2032"/>
                  </a:cubicBezTo>
                  <a:cubicBezTo>
                    <a:pt x="5164" y="2032"/>
                    <a:pt x="5309" y="1959"/>
                    <a:pt x="5440" y="1829"/>
                  </a:cubicBezTo>
                  <a:cubicBezTo>
                    <a:pt x="5571" y="1684"/>
                    <a:pt x="5643" y="1539"/>
                    <a:pt x="5643" y="1379"/>
                  </a:cubicBezTo>
                  <a:cubicBezTo>
                    <a:pt x="5643" y="1161"/>
                    <a:pt x="5527" y="958"/>
                    <a:pt x="5309" y="770"/>
                  </a:cubicBezTo>
                  <a:cubicBezTo>
                    <a:pt x="5063" y="538"/>
                    <a:pt x="4715" y="364"/>
                    <a:pt x="4294" y="219"/>
                  </a:cubicBezTo>
                  <a:cubicBezTo>
                    <a:pt x="3888" y="74"/>
                    <a:pt x="3424" y="1"/>
                    <a:pt x="2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8"/>
            <p:cNvSpPr/>
            <p:nvPr/>
          </p:nvSpPr>
          <p:spPr>
            <a:xfrm>
              <a:off x="5726825" y="1373800"/>
              <a:ext cx="174825" cy="200200"/>
            </a:xfrm>
            <a:custGeom>
              <a:rect b="b" l="l" r="r" t="t"/>
              <a:pathLst>
                <a:path extrusionOk="0" h="8008" w="6993">
                  <a:moveTo>
                    <a:pt x="3453" y="2225"/>
                  </a:moveTo>
                  <a:lnTo>
                    <a:pt x="4581" y="4860"/>
                  </a:lnTo>
                  <a:lnTo>
                    <a:pt x="2339" y="4860"/>
                  </a:lnTo>
                  <a:lnTo>
                    <a:pt x="3453" y="2225"/>
                  </a:lnTo>
                  <a:close/>
                  <a:moveTo>
                    <a:pt x="3526" y="1"/>
                  </a:moveTo>
                  <a:cubicBezTo>
                    <a:pt x="3381" y="1"/>
                    <a:pt x="3250" y="15"/>
                    <a:pt x="3119" y="102"/>
                  </a:cubicBezTo>
                  <a:cubicBezTo>
                    <a:pt x="3003" y="175"/>
                    <a:pt x="2902" y="305"/>
                    <a:pt x="2858" y="450"/>
                  </a:cubicBezTo>
                  <a:lnTo>
                    <a:pt x="44" y="7195"/>
                  </a:lnTo>
                  <a:cubicBezTo>
                    <a:pt x="30" y="7268"/>
                    <a:pt x="1" y="7340"/>
                    <a:pt x="1" y="7413"/>
                  </a:cubicBezTo>
                  <a:cubicBezTo>
                    <a:pt x="1" y="7572"/>
                    <a:pt x="59" y="7717"/>
                    <a:pt x="146" y="7833"/>
                  </a:cubicBezTo>
                  <a:cubicBezTo>
                    <a:pt x="247" y="7935"/>
                    <a:pt x="407" y="7993"/>
                    <a:pt x="610" y="7993"/>
                  </a:cubicBezTo>
                  <a:cubicBezTo>
                    <a:pt x="726" y="7993"/>
                    <a:pt x="857" y="7935"/>
                    <a:pt x="973" y="7862"/>
                  </a:cubicBezTo>
                  <a:cubicBezTo>
                    <a:pt x="1074" y="7790"/>
                    <a:pt x="1147" y="7688"/>
                    <a:pt x="1205" y="7543"/>
                  </a:cubicBezTo>
                  <a:lnTo>
                    <a:pt x="1787" y="6165"/>
                  </a:lnTo>
                  <a:lnTo>
                    <a:pt x="5140" y="6165"/>
                  </a:lnTo>
                  <a:lnTo>
                    <a:pt x="5730" y="7543"/>
                  </a:lnTo>
                  <a:cubicBezTo>
                    <a:pt x="5788" y="7688"/>
                    <a:pt x="5875" y="7790"/>
                    <a:pt x="5991" y="7891"/>
                  </a:cubicBezTo>
                  <a:cubicBezTo>
                    <a:pt x="6093" y="7978"/>
                    <a:pt x="6224" y="8007"/>
                    <a:pt x="6354" y="8007"/>
                  </a:cubicBezTo>
                  <a:cubicBezTo>
                    <a:pt x="6514" y="8007"/>
                    <a:pt x="6659" y="7964"/>
                    <a:pt x="6789" y="7833"/>
                  </a:cubicBezTo>
                  <a:cubicBezTo>
                    <a:pt x="6920" y="7703"/>
                    <a:pt x="6992" y="7543"/>
                    <a:pt x="6992" y="7340"/>
                  </a:cubicBezTo>
                  <a:cubicBezTo>
                    <a:pt x="6992" y="7253"/>
                    <a:pt x="6963" y="7166"/>
                    <a:pt x="6934" y="7064"/>
                  </a:cubicBezTo>
                  <a:lnTo>
                    <a:pt x="4164" y="450"/>
                  </a:lnTo>
                  <a:cubicBezTo>
                    <a:pt x="4106" y="305"/>
                    <a:pt x="4019" y="204"/>
                    <a:pt x="3903" y="131"/>
                  </a:cubicBezTo>
                  <a:cubicBezTo>
                    <a:pt x="3772" y="30"/>
                    <a:pt x="3656" y="1"/>
                    <a:pt x="35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8"/>
            <p:cNvSpPr/>
            <p:nvPr/>
          </p:nvSpPr>
          <p:spPr>
            <a:xfrm>
              <a:off x="5886750" y="1373075"/>
              <a:ext cx="174825" cy="199100"/>
            </a:xfrm>
            <a:custGeom>
              <a:rect b="b" l="l" r="r" t="t"/>
              <a:pathLst>
                <a:path extrusionOk="0" h="7964" w="6993">
                  <a:moveTo>
                    <a:pt x="697" y="0"/>
                  </a:moveTo>
                  <a:cubicBezTo>
                    <a:pt x="552" y="0"/>
                    <a:pt x="407" y="73"/>
                    <a:pt x="247" y="189"/>
                  </a:cubicBezTo>
                  <a:cubicBezTo>
                    <a:pt x="73" y="320"/>
                    <a:pt x="1" y="479"/>
                    <a:pt x="1" y="697"/>
                  </a:cubicBezTo>
                  <a:cubicBezTo>
                    <a:pt x="1" y="755"/>
                    <a:pt x="30" y="784"/>
                    <a:pt x="30" y="842"/>
                  </a:cubicBezTo>
                  <a:cubicBezTo>
                    <a:pt x="30" y="900"/>
                    <a:pt x="44" y="958"/>
                    <a:pt x="59" y="987"/>
                  </a:cubicBezTo>
                  <a:lnTo>
                    <a:pt x="2858" y="7529"/>
                  </a:lnTo>
                  <a:cubicBezTo>
                    <a:pt x="2916" y="7659"/>
                    <a:pt x="3003" y="7775"/>
                    <a:pt x="3105" y="7848"/>
                  </a:cubicBezTo>
                  <a:cubicBezTo>
                    <a:pt x="3221" y="7906"/>
                    <a:pt x="3322" y="7964"/>
                    <a:pt x="3453" y="7964"/>
                  </a:cubicBezTo>
                  <a:cubicBezTo>
                    <a:pt x="3583" y="7964"/>
                    <a:pt x="3699" y="7935"/>
                    <a:pt x="3830" y="7862"/>
                  </a:cubicBezTo>
                  <a:cubicBezTo>
                    <a:pt x="3960" y="7790"/>
                    <a:pt x="4047" y="7674"/>
                    <a:pt x="4120" y="7529"/>
                  </a:cubicBezTo>
                  <a:lnTo>
                    <a:pt x="6920" y="1001"/>
                  </a:lnTo>
                  <a:cubicBezTo>
                    <a:pt x="6978" y="900"/>
                    <a:pt x="6992" y="784"/>
                    <a:pt x="6992" y="697"/>
                  </a:cubicBezTo>
                  <a:cubicBezTo>
                    <a:pt x="6992" y="494"/>
                    <a:pt x="6920" y="349"/>
                    <a:pt x="6774" y="233"/>
                  </a:cubicBezTo>
                  <a:cubicBezTo>
                    <a:pt x="6629" y="102"/>
                    <a:pt x="6470" y="44"/>
                    <a:pt x="6281" y="44"/>
                  </a:cubicBezTo>
                  <a:cubicBezTo>
                    <a:pt x="5991" y="44"/>
                    <a:pt x="5774" y="189"/>
                    <a:pt x="5643" y="436"/>
                  </a:cubicBezTo>
                  <a:lnTo>
                    <a:pt x="3573" y="5770"/>
                  </a:lnTo>
                  <a:lnTo>
                    <a:pt x="1306" y="436"/>
                  </a:lnTo>
                  <a:cubicBezTo>
                    <a:pt x="1190" y="160"/>
                    <a:pt x="987" y="0"/>
                    <a:pt x="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8"/>
            <p:cNvSpPr/>
            <p:nvPr/>
          </p:nvSpPr>
          <p:spPr>
            <a:xfrm>
              <a:off x="6090900" y="1375250"/>
              <a:ext cx="128775" cy="196575"/>
            </a:xfrm>
            <a:custGeom>
              <a:rect b="b" l="l" r="r" t="t"/>
              <a:pathLst>
                <a:path extrusionOk="0" h="7863" w="5151">
                  <a:moveTo>
                    <a:pt x="668" y="1"/>
                  </a:moveTo>
                  <a:cubicBezTo>
                    <a:pt x="494" y="1"/>
                    <a:pt x="335" y="44"/>
                    <a:pt x="204" y="160"/>
                  </a:cubicBezTo>
                  <a:cubicBezTo>
                    <a:pt x="73" y="276"/>
                    <a:pt x="1" y="450"/>
                    <a:pt x="1" y="639"/>
                  </a:cubicBezTo>
                  <a:lnTo>
                    <a:pt x="1" y="7166"/>
                  </a:lnTo>
                  <a:cubicBezTo>
                    <a:pt x="1" y="7369"/>
                    <a:pt x="73" y="7529"/>
                    <a:pt x="204" y="7659"/>
                  </a:cubicBezTo>
                  <a:cubicBezTo>
                    <a:pt x="320" y="7790"/>
                    <a:pt x="494" y="7862"/>
                    <a:pt x="683" y="7862"/>
                  </a:cubicBezTo>
                  <a:lnTo>
                    <a:pt x="4454" y="7862"/>
                  </a:lnTo>
                  <a:cubicBezTo>
                    <a:pt x="4657" y="7862"/>
                    <a:pt x="4817" y="7804"/>
                    <a:pt x="4947" y="7688"/>
                  </a:cubicBezTo>
                  <a:cubicBezTo>
                    <a:pt x="5078" y="7558"/>
                    <a:pt x="5150" y="7398"/>
                    <a:pt x="5150" y="7210"/>
                  </a:cubicBezTo>
                  <a:cubicBezTo>
                    <a:pt x="5150" y="7050"/>
                    <a:pt x="5078" y="6876"/>
                    <a:pt x="4947" y="6760"/>
                  </a:cubicBezTo>
                  <a:cubicBezTo>
                    <a:pt x="4817" y="6629"/>
                    <a:pt x="4657" y="6557"/>
                    <a:pt x="4454" y="6557"/>
                  </a:cubicBezTo>
                  <a:lnTo>
                    <a:pt x="1393" y="6557"/>
                  </a:lnTo>
                  <a:lnTo>
                    <a:pt x="1393" y="4468"/>
                  </a:lnTo>
                  <a:lnTo>
                    <a:pt x="3946" y="4468"/>
                  </a:lnTo>
                  <a:cubicBezTo>
                    <a:pt x="4149" y="4468"/>
                    <a:pt x="4309" y="4396"/>
                    <a:pt x="4439" y="4294"/>
                  </a:cubicBezTo>
                  <a:cubicBezTo>
                    <a:pt x="4570" y="4178"/>
                    <a:pt x="4643" y="4018"/>
                    <a:pt x="4643" y="3844"/>
                  </a:cubicBezTo>
                  <a:cubicBezTo>
                    <a:pt x="4643" y="3656"/>
                    <a:pt x="4570" y="3496"/>
                    <a:pt x="4439" y="3366"/>
                  </a:cubicBezTo>
                  <a:cubicBezTo>
                    <a:pt x="4309" y="3235"/>
                    <a:pt x="4149" y="3192"/>
                    <a:pt x="3946" y="3192"/>
                  </a:cubicBezTo>
                  <a:lnTo>
                    <a:pt x="1393" y="3192"/>
                  </a:lnTo>
                  <a:lnTo>
                    <a:pt x="1393" y="1277"/>
                  </a:lnTo>
                  <a:lnTo>
                    <a:pt x="4439" y="1277"/>
                  </a:lnTo>
                  <a:cubicBezTo>
                    <a:pt x="4643" y="1277"/>
                    <a:pt x="4802" y="1204"/>
                    <a:pt x="4933" y="1103"/>
                  </a:cubicBezTo>
                  <a:cubicBezTo>
                    <a:pt x="5063" y="987"/>
                    <a:pt x="5136" y="827"/>
                    <a:pt x="5136" y="653"/>
                  </a:cubicBezTo>
                  <a:cubicBezTo>
                    <a:pt x="5136" y="465"/>
                    <a:pt x="5063" y="305"/>
                    <a:pt x="4933" y="175"/>
                  </a:cubicBezTo>
                  <a:cubicBezTo>
                    <a:pt x="4802" y="44"/>
                    <a:pt x="4643" y="1"/>
                    <a:pt x="44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8"/>
            <p:cNvSpPr/>
            <p:nvPr/>
          </p:nvSpPr>
          <p:spPr>
            <a:xfrm>
              <a:off x="5387425" y="1645775"/>
              <a:ext cx="137825" cy="197650"/>
            </a:xfrm>
            <a:custGeom>
              <a:rect b="b" l="l" r="r" t="t"/>
              <a:pathLst>
                <a:path extrusionOk="0" h="7906" w="5513">
                  <a:moveTo>
                    <a:pt x="3264" y="1291"/>
                  </a:moveTo>
                  <a:cubicBezTo>
                    <a:pt x="3409" y="1291"/>
                    <a:pt x="3554" y="1349"/>
                    <a:pt x="3684" y="1465"/>
                  </a:cubicBezTo>
                  <a:cubicBezTo>
                    <a:pt x="3829" y="1581"/>
                    <a:pt x="3931" y="1741"/>
                    <a:pt x="4033" y="1915"/>
                  </a:cubicBezTo>
                  <a:cubicBezTo>
                    <a:pt x="4120" y="2118"/>
                    <a:pt x="4149" y="2321"/>
                    <a:pt x="4149" y="2539"/>
                  </a:cubicBezTo>
                  <a:cubicBezTo>
                    <a:pt x="4149" y="2742"/>
                    <a:pt x="4120" y="2930"/>
                    <a:pt x="4033" y="3133"/>
                  </a:cubicBezTo>
                  <a:cubicBezTo>
                    <a:pt x="3931" y="3336"/>
                    <a:pt x="3815" y="3482"/>
                    <a:pt x="3684" y="3612"/>
                  </a:cubicBezTo>
                  <a:cubicBezTo>
                    <a:pt x="3554" y="3728"/>
                    <a:pt x="3409" y="3786"/>
                    <a:pt x="3264" y="3786"/>
                  </a:cubicBezTo>
                  <a:lnTo>
                    <a:pt x="1291" y="3786"/>
                  </a:lnTo>
                  <a:lnTo>
                    <a:pt x="1291" y="1291"/>
                  </a:lnTo>
                  <a:close/>
                  <a:moveTo>
                    <a:pt x="696" y="0"/>
                  </a:moveTo>
                  <a:cubicBezTo>
                    <a:pt x="493" y="0"/>
                    <a:pt x="334" y="73"/>
                    <a:pt x="203" y="203"/>
                  </a:cubicBezTo>
                  <a:cubicBezTo>
                    <a:pt x="73" y="319"/>
                    <a:pt x="0" y="479"/>
                    <a:pt x="0" y="682"/>
                  </a:cubicBezTo>
                  <a:lnTo>
                    <a:pt x="0" y="7209"/>
                  </a:lnTo>
                  <a:cubicBezTo>
                    <a:pt x="0" y="7412"/>
                    <a:pt x="58" y="7572"/>
                    <a:pt x="189" y="7703"/>
                  </a:cubicBezTo>
                  <a:cubicBezTo>
                    <a:pt x="305" y="7833"/>
                    <a:pt x="464" y="7906"/>
                    <a:pt x="653" y="7906"/>
                  </a:cubicBezTo>
                  <a:cubicBezTo>
                    <a:pt x="856" y="7906"/>
                    <a:pt x="1001" y="7833"/>
                    <a:pt x="1117" y="7703"/>
                  </a:cubicBezTo>
                  <a:cubicBezTo>
                    <a:pt x="1248" y="7572"/>
                    <a:pt x="1306" y="7412"/>
                    <a:pt x="1306" y="7209"/>
                  </a:cubicBezTo>
                  <a:lnTo>
                    <a:pt x="1306" y="5077"/>
                  </a:lnTo>
                  <a:lnTo>
                    <a:pt x="3264" y="5077"/>
                  </a:lnTo>
                  <a:cubicBezTo>
                    <a:pt x="3655" y="5077"/>
                    <a:pt x="4018" y="4961"/>
                    <a:pt x="4366" y="4729"/>
                  </a:cubicBezTo>
                  <a:cubicBezTo>
                    <a:pt x="4714" y="4497"/>
                    <a:pt x="4990" y="4192"/>
                    <a:pt x="5207" y="3801"/>
                  </a:cubicBezTo>
                  <a:cubicBezTo>
                    <a:pt x="5410" y="3424"/>
                    <a:pt x="5512" y="3003"/>
                    <a:pt x="5512" y="2539"/>
                  </a:cubicBezTo>
                  <a:cubicBezTo>
                    <a:pt x="5512" y="2060"/>
                    <a:pt x="5425" y="1625"/>
                    <a:pt x="5207" y="1248"/>
                  </a:cubicBezTo>
                  <a:cubicBezTo>
                    <a:pt x="4990" y="871"/>
                    <a:pt x="4714" y="581"/>
                    <a:pt x="4366" y="348"/>
                  </a:cubicBezTo>
                  <a:cubicBezTo>
                    <a:pt x="4033" y="102"/>
                    <a:pt x="3670" y="0"/>
                    <a:pt x="32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8"/>
            <p:cNvSpPr/>
            <p:nvPr/>
          </p:nvSpPr>
          <p:spPr>
            <a:xfrm>
              <a:off x="5557850" y="1644675"/>
              <a:ext cx="125850" cy="197675"/>
            </a:xfrm>
            <a:custGeom>
              <a:rect b="b" l="l" r="r" t="t"/>
              <a:pathLst>
                <a:path extrusionOk="0" h="7907" w="5034">
                  <a:moveTo>
                    <a:pt x="726" y="1"/>
                  </a:moveTo>
                  <a:cubicBezTo>
                    <a:pt x="508" y="1"/>
                    <a:pt x="320" y="73"/>
                    <a:pt x="204" y="204"/>
                  </a:cubicBezTo>
                  <a:cubicBezTo>
                    <a:pt x="73" y="334"/>
                    <a:pt x="0" y="494"/>
                    <a:pt x="0" y="697"/>
                  </a:cubicBezTo>
                  <a:lnTo>
                    <a:pt x="0" y="7224"/>
                  </a:lnTo>
                  <a:cubicBezTo>
                    <a:pt x="0" y="7427"/>
                    <a:pt x="73" y="7587"/>
                    <a:pt x="204" y="7717"/>
                  </a:cubicBezTo>
                  <a:cubicBezTo>
                    <a:pt x="320" y="7834"/>
                    <a:pt x="494" y="7906"/>
                    <a:pt x="682" y="7906"/>
                  </a:cubicBezTo>
                  <a:lnTo>
                    <a:pt x="4352" y="7906"/>
                  </a:lnTo>
                  <a:cubicBezTo>
                    <a:pt x="4555" y="7906"/>
                    <a:pt x="4715" y="7863"/>
                    <a:pt x="4845" y="7732"/>
                  </a:cubicBezTo>
                  <a:cubicBezTo>
                    <a:pt x="4961" y="7601"/>
                    <a:pt x="5034" y="7442"/>
                    <a:pt x="5034" y="7253"/>
                  </a:cubicBezTo>
                  <a:cubicBezTo>
                    <a:pt x="5034" y="7079"/>
                    <a:pt x="4976" y="6920"/>
                    <a:pt x="4845" y="6789"/>
                  </a:cubicBezTo>
                  <a:cubicBezTo>
                    <a:pt x="4715" y="6659"/>
                    <a:pt x="4555" y="6601"/>
                    <a:pt x="4352" y="6601"/>
                  </a:cubicBezTo>
                  <a:lnTo>
                    <a:pt x="4352" y="6572"/>
                  </a:lnTo>
                  <a:lnTo>
                    <a:pt x="1407" y="6572"/>
                  </a:lnTo>
                  <a:lnTo>
                    <a:pt x="1407" y="697"/>
                  </a:lnTo>
                  <a:cubicBezTo>
                    <a:pt x="1407" y="494"/>
                    <a:pt x="1335" y="334"/>
                    <a:pt x="1190" y="204"/>
                  </a:cubicBezTo>
                  <a:cubicBezTo>
                    <a:pt x="1074" y="73"/>
                    <a:pt x="900" y="1"/>
                    <a:pt x="7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8"/>
            <p:cNvSpPr/>
            <p:nvPr/>
          </p:nvSpPr>
          <p:spPr>
            <a:xfrm>
              <a:off x="5697825" y="1644325"/>
              <a:ext cx="174800" cy="200550"/>
            </a:xfrm>
            <a:custGeom>
              <a:rect b="b" l="l" r="r" t="t"/>
              <a:pathLst>
                <a:path extrusionOk="0" h="8022" w="6992">
                  <a:moveTo>
                    <a:pt x="3453" y="2225"/>
                  </a:moveTo>
                  <a:lnTo>
                    <a:pt x="4581" y="4859"/>
                  </a:lnTo>
                  <a:lnTo>
                    <a:pt x="2339" y="4859"/>
                  </a:lnTo>
                  <a:lnTo>
                    <a:pt x="3453" y="2225"/>
                  </a:lnTo>
                  <a:close/>
                  <a:moveTo>
                    <a:pt x="3525" y="0"/>
                  </a:moveTo>
                  <a:cubicBezTo>
                    <a:pt x="3380" y="0"/>
                    <a:pt x="3250" y="15"/>
                    <a:pt x="3119" y="116"/>
                  </a:cubicBezTo>
                  <a:cubicBezTo>
                    <a:pt x="3003" y="189"/>
                    <a:pt x="2901" y="305"/>
                    <a:pt x="2858" y="450"/>
                  </a:cubicBezTo>
                  <a:lnTo>
                    <a:pt x="44" y="7195"/>
                  </a:lnTo>
                  <a:cubicBezTo>
                    <a:pt x="15" y="7267"/>
                    <a:pt x="0" y="7340"/>
                    <a:pt x="0" y="7412"/>
                  </a:cubicBezTo>
                  <a:cubicBezTo>
                    <a:pt x="0" y="7586"/>
                    <a:pt x="58" y="7731"/>
                    <a:pt x="145" y="7833"/>
                  </a:cubicBezTo>
                  <a:cubicBezTo>
                    <a:pt x="247" y="7949"/>
                    <a:pt x="407" y="7993"/>
                    <a:pt x="610" y="7993"/>
                  </a:cubicBezTo>
                  <a:cubicBezTo>
                    <a:pt x="726" y="7993"/>
                    <a:pt x="856" y="7949"/>
                    <a:pt x="972" y="7877"/>
                  </a:cubicBezTo>
                  <a:cubicBezTo>
                    <a:pt x="1074" y="7804"/>
                    <a:pt x="1146" y="7688"/>
                    <a:pt x="1204" y="7543"/>
                  </a:cubicBezTo>
                  <a:lnTo>
                    <a:pt x="1787" y="6165"/>
                  </a:lnTo>
                  <a:lnTo>
                    <a:pt x="5140" y="6165"/>
                  </a:lnTo>
                  <a:lnTo>
                    <a:pt x="5730" y="7543"/>
                  </a:lnTo>
                  <a:cubicBezTo>
                    <a:pt x="5788" y="7688"/>
                    <a:pt x="5875" y="7804"/>
                    <a:pt x="5991" y="7891"/>
                  </a:cubicBezTo>
                  <a:cubicBezTo>
                    <a:pt x="6093" y="7978"/>
                    <a:pt x="6223" y="8022"/>
                    <a:pt x="6354" y="8022"/>
                  </a:cubicBezTo>
                  <a:cubicBezTo>
                    <a:pt x="6513" y="8022"/>
                    <a:pt x="6658" y="7964"/>
                    <a:pt x="6789" y="7833"/>
                  </a:cubicBezTo>
                  <a:cubicBezTo>
                    <a:pt x="6905" y="7702"/>
                    <a:pt x="6992" y="7543"/>
                    <a:pt x="6992" y="7340"/>
                  </a:cubicBezTo>
                  <a:cubicBezTo>
                    <a:pt x="6992" y="7253"/>
                    <a:pt x="6963" y="7166"/>
                    <a:pt x="6934" y="7079"/>
                  </a:cubicBezTo>
                  <a:lnTo>
                    <a:pt x="4163" y="450"/>
                  </a:lnTo>
                  <a:cubicBezTo>
                    <a:pt x="4105" y="305"/>
                    <a:pt x="4004" y="203"/>
                    <a:pt x="3902" y="131"/>
                  </a:cubicBezTo>
                  <a:cubicBezTo>
                    <a:pt x="3772" y="44"/>
                    <a:pt x="3656"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8"/>
            <p:cNvSpPr/>
            <p:nvPr/>
          </p:nvSpPr>
          <p:spPr>
            <a:xfrm>
              <a:off x="5896550" y="1645775"/>
              <a:ext cx="164650" cy="197650"/>
            </a:xfrm>
            <a:custGeom>
              <a:rect b="b" l="l" r="r" t="t"/>
              <a:pathLst>
                <a:path extrusionOk="0" h="7906" w="6586">
                  <a:moveTo>
                    <a:pt x="682" y="0"/>
                  </a:moveTo>
                  <a:cubicBezTo>
                    <a:pt x="479" y="0"/>
                    <a:pt x="319" y="73"/>
                    <a:pt x="189" y="203"/>
                  </a:cubicBezTo>
                  <a:cubicBezTo>
                    <a:pt x="73" y="319"/>
                    <a:pt x="0" y="493"/>
                    <a:pt x="0" y="682"/>
                  </a:cubicBezTo>
                  <a:lnTo>
                    <a:pt x="0" y="7267"/>
                  </a:lnTo>
                  <a:cubicBezTo>
                    <a:pt x="0" y="7456"/>
                    <a:pt x="58" y="7601"/>
                    <a:pt x="160" y="7717"/>
                  </a:cubicBezTo>
                  <a:cubicBezTo>
                    <a:pt x="276" y="7848"/>
                    <a:pt x="421" y="7906"/>
                    <a:pt x="595" y="7906"/>
                  </a:cubicBezTo>
                  <a:cubicBezTo>
                    <a:pt x="783" y="7906"/>
                    <a:pt x="943" y="7848"/>
                    <a:pt x="1045" y="7717"/>
                  </a:cubicBezTo>
                  <a:cubicBezTo>
                    <a:pt x="1175" y="7601"/>
                    <a:pt x="1233" y="7456"/>
                    <a:pt x="1233" y="7267"/>
                  </a:cubicBezTo>
                  <a:lnTo>
                    <a:pt x="1233" y="2457"/>
                  </a:lnTo>
                  <a:lnTo>
                    <a:pt x="5367" y="7703"/>
                  </a:lnTo>
                  <a:cubicBezTo>
                    <a:pt x="5425" y="7775"/>
                    <a:pt x="5498" y="7819"/>
                    <a:pt x="5599" y="7848"/>
                  </a:cubicBezTo>
                  <a:cubicBezTo>
                    <a:pt x="5686" y="7891"/>
                    <a:pt x="5802" y="7906"/>
                    <a:pt x="5889" y="7906"/>
                  </a:cubicBezTo>
                  <a:cubicBezTo>
                    <a:pt x="6092" y="7906"/>
                    <a:pt x="6252" y="7833"/>
                    <a:pt x="6382" y="7703"/>
                  </a:cubicBezTo>
                  <a:cubicBezTo>
                    <a:pt x="6513" y="7572"/>
                    <a:pt x="6586" y="7412"/>
                    <a:pt x="6586" y="7209"/>
                  </a:cubicBezTo>
                  <a:lnTo>
                    <a:pt x="6586" y="639"/>
                  </a:lnTo>
                  <a:cubicBezTo>
                    <a:pt x="6586" y="450"/>
                    <a:pt x="6528" y="305"/>
                    <a:pt x="6411" y="174"/>
                  </a:cubicBezTo>
                  <a:cubicBezTo>
                    <a:pt x="6310" y="58"/>
                    <a:pt x="6165" y="0"/>
                    <a:pt x="5976" y="0"/>
                  </a:cubicBezTo>
                  <a:cubicBezTo>
                    <a:pt x="5788" y="0"/>
                    <a:pt x="5643" y="44"/>
                    <a:pt x="5527" y="145"/>
                  </a:cubicBezTo>
                  <a:cubicBezTo>
                    <a:pt x="5425" y="276"/>
                    <a:pt x="5367" y="421"/>
                    <a:pt x="5367" y="595"/>
                  </a:cubicBezTo>
                  <a:lnTo>
                    <a:pt x="5367" y="5457"/>
                  </a:lnTo>
                  <a:lnTo>
                    <a:pt x="1262" y="232"/>
                  </a:lnTo>
                  <a:cubicBezTo>
                    <a:pt x="1204" y="160"/>
                    <a:pt x="1117" y="87"/>
                    <a:pt x="1016" y="58"/>
                  </a:cubicBezTo>
                  <a:cubicBezTo>
                    <a:pt x="900" y="15"/>
                    <a:pt x="798" y="0"/>
                    <a:pt x="68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8"/>
            <p:cNvSpPr/>
            <p:nvPr/>
          </p:nvSpPr>
          <p:spPr>
            <a:xfrm>
              <a:off x="6103975" y="1645775"/>
              <a:ext cx="128750" cy="197300"/>
            </a:xfrm>
            <a:custGeom>
              <a:rect b="b" l="l" r="r" t="t"/>
              <a:pathLst>
                <a:path extrusionOk="0" h="7892" w="5150">
                  <a:moveTo>
                    <a:pt x="682" y="0"/>
                  </a:moveTo>
                  <a:cubicBezTo>
                    <a:pt x="479" y="0"/>
                    <a:pt x="319" y="44"/>
                    <a:pt x="203" y="174"/>
                  </a:cubicBezTo>
                  <a:cubicBezTo>
                    <a:pt x="73" y="305"/>
                    <a:pt x="0" y="464"/>
                    <a:pt x="0" y="668"/>
                  </a:cubicBezTo>
                  <a:lnTo>
                    <a:pt x="0" y="7195"/>
                  </a:lnTo>
                  <a:cubicBezTo>
                    <a:pt x="0" y="7398"/>
                    <a:pt x="73" y="7557"/>
                    <a:pt x="203" y="7688"/>
                  </a:cubicBezTo>
                  <a:cubicBezTo>
                    <a:pt x="334" y="7819"/>
                    <a:pt x="493" y="7891"/>
                    <a:pt x="696" y="7891"/>
                  </a:cubicBezTo>
                  <a:lnTo>
                    <a:pt x="4468" y="7891"/>
                  </a:lnTo>
                  <a:cubicBezTo>
                    <a:pt x="4656" y="7891"/>
                    <a:pt x="4830" y="7833"/>
                    <a:pt x="4946" y="7703"/>
                  </a:cubicBezTo>
                  <a:cubicBezTo>
                    <a:pt x="5077" y="7572"/>
                    <a:pt x="5149" y="7412"/>
                    <a:pt x="5149" y="7238"/>
                  </a:cubicBezTo>
                  <a:cubicBezTo>
                    <a:pt x="5149" y="7064"/>
                    <a:pt x="5077" y="6905"/>
                    <a:pt x="4946" y="6774"/>
                  </a:cubicBezTo>
                  <a:cubicBezTo>
                    <a:pt x="4830" y="6644"/>
                    <a:pt x="4656" y="6571"/>
                    <a:pt x="4468" y="6571"/>
                  </a:cubicBezTo>
                  <a:lnTo>
                    <a:pt x="1393" y="6571"/>
                  </a:lnTo>
                  <a:lnTo>
                    <a:pt x="1393" y="4482"/>
                  </a:lnTo>
                  <a:lnTo>
                    <a:pt x="3960" y="4482"/>
                  </a:lnTo>
                  <a:cubicBezTo>
                    <a:pt x="4149" y="4482"/>
                    <a:pt x="4323" y="4410"/>
                    <a:pt x="4439" y="4294"/>
                  </a:cubicBezTo>
                  <a:cubicBezTo>
                    <a:pt x="4569" y="4192"/>
                    <a:pt x="4642" y="4018"/>
                    <a:pt x="4642" y="3844"/>
                  </a:cubicBezTo>
                  <a:cubicBezTo>
                    <a:pt x="4642" y="3656"/>
                    <a:pt x="4569" y="3496"/>
                    <a:pt x="4439" y="3365"/>
                  </a:cubicBezTo>
                  <a:cubicBezTo>
                    <a:pt x="4323" y="3249"/>
                    <a:pt x="4149" y="3191"/>
                    <a:pt x="3960" y="3191"/>
                  </a:cubicBezTo>
                  <a:lnTo>
                    <a:pt x="1393" y="3191"/>
                  </a:lnTo>
                  <a:lnTo>
                    <a:pt x="1393" y="1291"/>
                  </a:lnTo>
                  <a:lnTo>
                    <a:pt x="4453" y="1291"/>
                  </a:lnTo>
                  <a:cubicBezTo>
                    <a:pt x="4642" y="1291"/>
                    <a:pt x="4816" y="1219"/>
                    <a:pt x="4932" y="1103"/>
                  </a:cubicBezTo>
                  <a:cubicBezTo>
                    <a:pt x="5062" y="1001"/>
                    <a:pt x="5135" y="827"/>
                    <a:pt x="5135" y="653"/>
                  </a:cubicBezTo>
                  <a:cubicBezTo>
                    <a:pt x="5135" y="464"/>
                    <a:pt x="5062" y="305"/>
                    <a:pt x="4932" y="174"/>
                  </a:cubicBezTo>
                  <a:cubicBezTo>
                    <a:pt x="4816" y="58"/>
                    <a:pt x="4642" y="0"/>
                    <a:pt x="44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8"/>
            <p:cNvSpPr/>
            <p:nvPr/>
          </p:nvSpPr>
          <p:spPr>
            <a:xfrm>
              <a:off x="6251925" y="1645050"/>
              <a:ext cx="159575" cy="198025"/>
            </a:xfrm>
            <a:custGeom>
              <a:rect b="b" l="l" r="r" t="t"/>
              <a:pathLst>
                <a:path extrusionOk="0" h="7921" w="6383">
                  <a:moveTo>
                    <a:pt x="682" y="0"/>
                  </a:moveTo>
                  <a:cubicBezTo>
                    <a:pt x="493" y="0"/>
                    <a:pt x="319" y="73"/>
                    <a:pt x="203" y="189"/>
                  </a:cubicBezTo>
                  <a:cubicBezTo>
                    <a:pt x="73" y="319"/>
                    <a:pt x="0" y="464"/>
                    <a:pt x="0" y="653"/>
                  </a:cubicBezTo>
                  <a:cubicBezTo>
                    <a:pt x="0" y="856"/>
                    <a:pt x="73" y="1001"/>
                    <a:pt x="203" y="1132"/>
                  </a:cubicBezTo>
                  <a:cubicBezTo>
                    <a:pt x="319" y="1262"/>
                    <a:pt x="493" y="1320"/>
                    <a:pt x="682" y="1320"/>
                  </a:cubicBezTo>
                  <a:lnTo>
                    <a:pt x="2466" y="1320"/>
                  </a:lnTo>
                  <a:lnTo>
                    <a:pt x="2466" y="7224"/>
                  </a:lnTo>
                  <a:cubicBezTo>
                    <a:pt x="2466" y="7427"/>
                    <a:pt x="2539" y="7586"/>
                    <a:pt x="2669" y="7717"/>
                  </a:cubicBezTo>
                  <a:cubicBezTo>
                    <a:pt x="2814" y="7848"/>
                    <a:pt x="2974" y="7920"/>
                    <a:pt x="3191" y="7920"/>
                  </a:cubicBezTo>
                  <a:cubicBezTo>
                    <a:pt x="3409" y="7920"/>
                    <a:pt x="3583" y="7848"/>
                    <a:pt x="3713" y="7717"/>
                  </a:cubicBezTo>
                  <a:cubicBezTo>
                    <a:pt x="3859" y="7586"/>
                    <a:pt x="3931" y="7427"/>
                    <a:pt x="3931" y="7224"/>
                  </a:cubicBezTo>
                  <a:lnTo>
                    <a:pt x="3931" y="1320"/>
                  </a:lnTo>
                  <a:lnTo>
                    <a:pt x="5686" y="1320"/>
                  </a:lnTo>
                  <a:cubicBezTo>
                    <a:pt x="5889" y="1320"/>
                    <a:pt x="6049" y="1248"/>
                    <a:pt x="6179" y="1132"/>
                  </a:cubicBezTo>
                  <a:cubicBezTo>
                    <a:pt x="6310" y="1001"/>
                    <a:pt x="6382" y="856"/>
                    <a:pt x="6382" y="653"/>
                  </a:cubicBezTo>
                  <a:cubicBezTo>
                    <a:pt x="6382" y="464"/>
                    <a:pt x="6310" y="319"/>
                    <a:pt x="6179" y="189"/>
                  </a:cubicBezTo>
                  <a:cubicBezTo>
                    <a:pt x="6049" y="58"/>
                    <a:pt x="5889" y="0"/>
                    <a:pt x="56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8"/>
            <p:cNvSpPr/>
            <p:nvPr/>
          </p:nvSpPr>
          <p:spPr>
            <a:xfrm>
              <a:off x="5802950" y="1923550"/>
              <a:ext cx="144825" cy="127300"/>
            </a:xfrm>
            <a:custGeom>
              <a:rect b="b" l="l" r="r" t="t"/>
              <a:pathLst>
                <a:path extrusionOk="0" h="5092" w="5793">
                  <a:moveTo>
                    <a:pt x="1655" y="0"/>
                  </a:moveTo>
                  <a:cubicBezTo>
                    <a:pt x="830" y="0"/>
                    <a:pt x="0" y="706"/>
                    <a:pt x="248" y="1726"/>
                  </a:cubicBezTo>
                  <a:cubicBezTo>
                    <a:pt x="771" y="4047"/>
                    <a:pt x="2903" y="5091"/>
                    <a:pt x="2903" y="5091"/>
                  </a:cubicBezTo>
                  <a:cubicBezTo>
                    <a:pt x="2903" y="5091"/>
                    <a:pt x="5050" y="4062"/>
                    <a:pt x="5572" y="1726"/>
                  </a:cubicBezTo>
                  <a:cubicBezTo>
                    <a:pt x="5792" y="706"/>
                    <a:pt x="4953" y="0"/>
                    <a:pt x="4124" y="0"/>
                  </a:cubicBezTo>
                  <a:cubicBezTo>
                    <a:pt x="3645" y="0"/>
                    <a:pt x="3169" y="236"/>
                    <a:pt x="2903" y="783"/>
                  </a:cubicBezTo>
                  <a:cubicBezTo>
                    <a:pt x="2888" y="812"/>
                    <a:pt x="2888" y="1219"/>
                    <a:pt x="2888" y="1219"/>
                  </a:cubicBezTo>
                  <a:cubicBezTo>
                    <a:pt x="2888" y="1219"/>
                    <a:pt x="2888" y="812"/>
                    <a:pt x="2874" y="783"/>
                  </a:cubicBezTo>
                  <a:cubicBezTo>
                    <a:pt x="2608" y="236"/>
                    <a:pt x="2132" y="0"/>
                    <a:pt x="1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38"/>
          <p:cNvGrpSpPr/>
          <p:nvPr/>
        </p:nvGrpSpPr>
        <p:grpSpPr>
          <a:xfrm>
            <a:off x="2317756" y="2623544"/>
            <a:ext cx="1829998" cy="1651023"/>
            <a:chOff x="540900" y="3060200"/>
            <a:chExt cx="2141350" cy="1931925"/>
          </a:xfrm>
        </p:grpSpPr>
        <p:sp>
          <p:nvSpPr>
            <p:cNvPr id="1088" name="Google Shape;1088;p38"/>
            <p:cNvSpPr/>
            <p:nvPr/>
          </p:nvSpPr>
          <p:spPr>
            <a:xfrm>
              <a:off x="540900" y="3060200"/>
              <a:ext cx="2141350" cy="1931925"/>
            </a:xfrm>
            <a:custGeom>
              <a:rect b="b" l="l" r="r" t="t"/>
              <a:pathLst>
                <a:path extrusionOk="0" h="77277" w="85654">
                  <a:moveTo>
                    <a:pt x="43942" y="0"/>
                  </a:moveTo>
                  <a:cubicBezTo>
                    <a:pt x="40087" y="0"/>
                    <a:pt x="37157" y="1896"/>
                    <a:pt x="34305" y="5113"/>
                  </a:cubicBezTo>
                  <a:lnTo>
                    <a:pt x="34305" y="5041"/>
                  </a:lnTo>
                  <a:lnTo>
                    <a:pt x="34305" y="4997"/>
                  </a:lnTo>
                  <a:cubicBezTo>
                    <a:pt x="34305" y="4867"/>
                    <a:pt x="34305" y="4736"/>
                    <a:pt x="34291" y="4606"/>
                  </a:cubicBezTo>
                  <a:lnTo>
                    <a:pt x="34291" y="4577"/>
                  </a:lnTo>
                  <a:cubicBezTo>
                    <a:pt x="34276" y="4446"/>
                    <a:pt x="34233" y="4316"/>
                    <a:pt x="34204" y="4200"/>
                  </a:cubicBezTo>
                  <a:cubicBezTo>
                    <a:pt x="34204" y="4156"/>
                    <a:pt x="34175" y="4142"/>
                    <a:pt x="34160" y="4098"/>
                  </a:cubicBezTo>
                  <a:cubicBezTo>
                    <a:pt x="34146" y="4069"/>
                    <a:pt x="34146" y="4025"/>
                    <a:pt x="34131" y="4011"/>
                  </a:cubicBezTo>
                  <a:cubicBezTo>
                    <a:pt x="34088" y="3924"/>
                    <a:pt x="34059" y="3837"/>
                    <a:pt x="34001" y="3735"/>
                  </a:cubicBezTo>
                  <a:lnTo>
                    <a:pt x="33986" y="3721"/>
                  </a:lnTo>
                  <a:cubicBezTo>
                    <a:pt x="33928" y="3590"/>
                    <a:pt x="33856" y="3489"/>
                    <a:pt x="33769" y="3373"/>
                  </a:cubicBezTo>
                  <a:cubicBezTo>
                    <a:pt x="33740" y="3358"/>
                    <a:pt x="33740" y="3344"/>
                    <a:pt x="33725" y="3344"/>
                  </a:cubicBezTo>
                  <a:cubicBezTo>
                    <a:pt x="33638" y="3228"/>
                    <a:pt x="33565" y="3141"/>
                    <a:pt x="33449" y="3039"/>
                  </a:cubicBezTo>
                  <a:cubicBezTo>
                    <a:pt x="33435" y="3010"/>
                    <a:pt x="33420" y="2996"/>
                    <a:pt x="33406" y="2996"/>
                  </a:cubicBezTo>
                  <a:cubicBezTo>
                    <a:pt x="33304" y="2909"/>
                    <a:pt x="33203" y="2822"/>
                    <a:pt x="33087" y="2749"/>
                  </a:cubicBezTo>
                  <a:lnTo>
                    <a:pt x="33072" y="2749"/>
                  </a:lnTo>
                  <a:cubicBezTo>
                    <a:pt x="32971" y="2677"/>
                    <a:pt x="32855" y="2604"/>
                    <a:pt x="32724" y="2546"/>
                  </a:cubicBezTo>
                  <a:cubicBezTo>
                    <a:pt x="32710" y="2546"/>
                    <a:pt x="32695" y="2531"/>
                    <a:pt x="32681" y="2531"/>
                  </a:cubicBezTo>
                  <a:cubicBezTo>
                    <a:pt x="32550" y="2473"/>
                    <a:pt x="32434" y="2415"/>
                    <a:pt x="32318" y="2386"/>
                  </a:cubicBezTo>
                  <a:cubicBezTo>
                    <a:pt x="32289" y="2386"/>
                    <a:pt x="32275" y="2357"/>
                    <a:pt x="32260" y="2357"/>
                  </a:cubicBezTo>
                  <a:cubicBezTo>
                    <a:pt x="31984" y="2285"/>
                    <a:pt x="31709" y="2256"/>
                    <a:pt x="31448" y="2256"/>
                  </a:cubicBezTo>
                  <a:lnTo>
                    <a:pt x="31404" y="2256"/>
                  </a:lnTo>
                  <a:cubicBezTo>
                    <a:pt x="31259" y="2256"/>
                    <a:pt x="31129" y="2270"/>
                    <a:pt x="30984" y="2314"/>
                  </a:cubicBezTo>
                  <a:lnTo>
                    <a:pt x="30955" y="2314"/>
                  </a:lnTo>
                  <a:cubicBezTo>
                    <a:pt x="14143" y="5737"/>
                    <a:pt x="11764" y="11539"/>
                    <a:pt x="13128" y="21722"/>
                  </a:cubicBezTo>
                  <a:cubicBezTo>
                    <a:pt x="13171" y="22012"/>
                    <a:pt x="13200" y="22302"/>
                    <a:pt x="13244" y="22577"/>
                  </a:cubicBezTo>
                  <a:cubicBezTo>
                    <a:pt x="13200" y="22519"/>
                    <a:pt x="13171" y="22447"/>
                    <a:pt x="13128" y="22403"/>
                  </a:cubicBezTo>
                  <a:cubicBezTo>
                    <a:pt x="13113" y="22374"/>
                    <a:pt x="13113" y="22360"/>
                    <a:pt x="13099" y="22345"/>
                  </a:cubicBezTo>
                  <a:cubicBezTo>
                    <a:pt x="13026" y="22229"/>
                    <a:pt x="12925" y="22142"/>
                    <a:pt x="12838" y="22041"/>
                  </a:cubicBezTo>
                  <a:lnTo>
                    <a:pt x="12809" y="21997"/>
                  </a:lnTo>
                  <a:cubicBezTo>
                    <a:pt x="12707" y="21910"/>
                    <a:pt x="12620" y="21823"/>
                    <a:pt x="12519" y="21751"/>
                  </a:cubicBezTo>
                  <a:cubicBezTo>
                    <a:pt x="12490" y="21751"/>
                    <a:pt x="12490" y="21722"/>
                    <a:pt x="12475" y="21722"/>
                  </a:cubicBezTo>
                  <a:cubicBezTo>
                    <a:pt x="12374" y="21649"/>
                    <a:pt x="12258" y="21577"/>
                    <a:pt x="12156" y="21533"/>
                  </a:cubicBezTo>
                  <a:cubicBezTo>
                    <a:pt x="12127" y="21504"/>
                    <a:pt x="12098" y="21490"/>
                    <a:pt x="12083" y="21490"/>
                  </a:cubicBezTo>
                  <a:cubicBezTo>
                    <a:pt x="12040" y="21475"/>
                    <a:pt x="12025" y="21461"/>
                    <a:pt x="11982" y="21432"/>
                  </a:cubicBezTo>
                  <a:cubicBezTo>
                    <a:pt x="11895" y="21403"/>
                    <a:pt x="11808" y="21359"/>
                    <a:pt x="11692" y="21330"/>
                  </a:cubicBezTo>
                  <a:lnTo>
                    <a:pt x="11677" y="21330"/>
                  </a:lnTo>
                  <a:cubicBezTo>
                    <a:pt x="11547" y="21287"/>
                    <a:pt x="11431" y="21258"/>
                    <a:pt x="11300" y="21243"/>
                  </a:cubicBezTo>
                  <a:cubicBezTo>
                    <a:pt x="11286" y="21243"/>
                    <a:pt x="11257" y="21243"/>
                    <a:pt x="11242" y="21214"/>
                  </a:cubicBezTo>
                  <a:cubicBezTo>
                    <a:pt x="11112" y="21200"/>
                    <a:pt x="10967" y="21200"/>
                    <a:pt x="10851" y="21200"/>
                  </a:cubicBezTo>
                  <a:lnTo>
                    <a:pt x="10778" y="21200"/>
                  </a:lnTo>
                  <a:cubicBezTo>
                    <a:pt x="10647" y="21200"/>
                    <a:pt x="10517" y="21214"/>
                    <a:pt x="10386" y="21243"/>
                  </a:cubicBezTo>
                  <a:lnTo>
                    <a:pt x="10357" y="21243"/>
                  </a:lnTo>
                  <a:cubicBezTo>
                    <a:pt x="10241" y="21258"/>
                    <a:pt x="10125" y="21287"/>
                    <a:pt x="10009" y="21330"/>
                  </a:cubicBezTo>
                  <a:cubicBezTo>
                    <a:pt x="9995" y="21330"/>
                    <a:pt x="9951" y="21345"/>
                    <a:pt x="9937" y="21345"/>
                  </a:cubicBezTo>
                  <a:cubicBezTo>
                    <a:pt x="9835" y="21388"/>
                    <a:pt x="9705" y="21432"/>
                    <a:pt x="9589" y="21490"/>
                  </a:cubicBezTo>
                  <a:cubicBezTo>
                    <a:pt x="9574" y="21504"/>
                    <a:pt x="9545" y="21533"/>
                    <a:pt x="9516" y="21533"/>
                  </a:cubicBezTo>
                  <a:cubicBezTo>
                    <a:pt x="9415" y="21577"/>
                    <a:pt x="9298" y="21649"/>
                    <a:pt x="9197" y="21751"/>
                  </a:cubicBezTo>
                  <a:lnTo>
                    <a:pt x="9182" y="21765"/>
                  </a:lnTo>
                  <a:cubicBezTo>
                    <a:pt x="9066" y="21838"/>
                    <a:pt x="8979" y="21925"/>
                    <a:pt x="8892" y="22012"/>
                  </a:cubicBezTo>
                  <a:lnTo>
                    <a:pt x="8849" y="22055"/>
                  </a:lnTo>
                  <a:cubicBezTo>
                    <a:pt x="8762" y="22142"/>
                    <a:pt x="8675" y="22258"/>
                    <a:pt x="8602" y="22374"/>
                  </a:cubicBezTo>
                  <a:lnTo>
                    <a:pt x="8573" y="22403"/>
                  </a:lnTo>
                  <a:cubicBezTo>
                    <a:pt x="1" y="35385"/>
                    <a:pt x="1176" y="41347"/>
                    <a:pt x="7587" y="47004"/>
                  </a:cubicBezTo>
                  <a:lnTo>
                    <a:pt x="7471" y="47004"/>
                  </a:lnTo>
                  <a:cubicBezTo>
                    <a:pt x="7340" y="47004"/>
                    <a:pt x="7224" y="47004"/>
                    <a:pt x="7094" y="47019"/>
                  </a:cubicBezTo>
                  <a:lnTo>
                    <a:pt x="7050" y="47019"/>
                  </a:lnTo>
                  <a:cubicBezTo>
                    <a:pt x="6934" y="47033"/>
                    <a:pt x="6804" y="47077"/>
                    <a:pt x="6673" y="47106"/>
                  </a:cubicBezTo>
                  <a:cubicBezTo>
                    <a:pt x="6644" y="47106"/>
                    <a:pt x="6615" y="47135"/>
                    <a:pt x="6586" y="47135"/>
                  </a:cubicBezTo>
                  <a:cubicBezTo>
                    <a:pt x="6543" y="47149"/>
                    <a:pt x="6514" y="47149"/>
                    <a:pt x="6499" y="47164"/>
                  </a:cubicBezTo>
                  <a:cubicBezTo>
                    <a:pt x="6397" y="47207"/>
                    <a:pt x="6310" y="47236"/>
                    <a:pt x="6223" y="47294"/>
                  </a:cubicBezTo>
                  <a:cubicBezTo>
                    <a:pt x="6223" y="47294"/>
                    <a:pt x="6209" y="47294"/>
                    <a:pt x="6209" y="47309"/>
                  </a:cubicBezTo>
                  <a:cubicBezTo>
                    <a:pt x="6078" y="47381"/>
                    <a:pt x="5962" y="47454"/>
                    <a:pt x="5861" y="47526"/>
                  </a:cubicBezTo>
                  <a:cubicBezTo>
                    <a:pt x="5846" y="47541"/>
                    <a:pt x="5846" y="47541"/>
                    <a:pt x="5817" y="47541"/>
                  </a:cubicBezTo>
                  <a:cubicBezTo>
                    <a:pt x="5716" y="47642"/>
                    <a:pt x="5600" y="47715"/>
                    <a:pt x="5513" y="47816"/>
                  </a:cubicBezTo>
                  <a:cubicBezTo>
                    <a:pt x="5498" y="47831"/>
                    <a:pt x="5484" y="47860"/>
                    <a:pt x="5484" y="47874"/>
                  </a:cubicBezTo>
                  <a:cubicBezTo>
                    <a:pt x="5382" y="47961"/>
                    <a:pt x="5295" y="48077"/>
                    <a:pt x="5223" y="48179"/>
                  </a:cubicBezTo>
                  <a:cubicBezTo>
                    <a:pt x="5223" y="48179"/>
                    <a:pt x="5223" y="48193"/>
                    <a:pt x="5208" y="48193"/>
                  </a:cubicBezTo>
                  <a:cubicBezTo>
                    <a:pt x="5136" y="48309"/>
                    <a:pt x="5078" y="48411"/>
                    <a:pt x="5005" y="48527"/>
                  </a:cubicBezTo>
                  <a:cubicBezTo>
                    <a:pt x="4990" y="48542"/>
                    <a:pt x="4990" y="48556"/>
                    <a:pt x="4976" y="48585"/>
                  </a:cubicBezTo>
                  <a:cubicBezTo>
                    <a:pt x="4918" y="48687"/>
                    <a:pt x="4874" y="48817"/>
                    <a:pt x="4831" y="48948"/>
                  </a:cubicBezTo>
                  <a:cubicBezTo>
                    <a:pt x="4831" y="48962"/>
                    <a:pt x="4802" y="48991"/>
                    <a:pt x="4802" y="49020"/>
                  </a:cubicBezTo>
                  <a:cubicBezTo>
                    <a:pt x="4773" y="49136"/>
                    <a:pt x="4729" y="49267"/>
                    <a:pt x="4729" y="49397"/>
                  </a:cubicBezTo>
                  <a:lnTo>
                    <a:pt x="4729" y="49412"/>
                  </a:lnTo>
                  <a:cubicBezTo>
                    <a:pt x="4715" y="49542"/>
                    <a:pt x="4715" y="49687"/>
                    <a:pt x="4715" y="49818"/>
                  </a:cubicBezTo>
                  <a:lnTo>
                    <a:pt x="4715" y="49862"/>
                  </a:lnTo>
                  <a:cubicBezTo>
                    <a:pt x="4715" y="49992"/>
                    <a:pt x="4729" y="50137"/>
                    <a:pt x="4773" y="50268"/>
                  </a:cubicBezTo>
                  <a:lnTo>
                    <a:pt x="4773" y="50297"/>
                  </a:lnTo>
                  <a:cubicBezTo>
                    <a:pt x="7683" y="64586"/>
                    <a:pt x="12311" y="68448"/>
                    <a:pt x="19896" y="68448"/>
                  </a:cubicBezTo>
                  <a:cubicBezTo>
                    <a:pt x="21235" y="68448"/>
                    <a:pt x="22665" y="68328"/>
                    <a:pt x="24195" y="68123"/>
                  </a:cubicBezTo>
                  <a:lnTo>
                    <a:pt x="24224" y="68123"/>
                  </a:lnTo>
                  <a:cubicBezTo>
                    <a:pt x="24746" y="68051"/>
                    <a:pt x="25254" y="67978"/>
                    <a:pt x="25747" y="67920"/>
                  </a:cubicBezTo>
                  <a:lnTo>
                    <a:pt x="25747" y="67920"/>
                  </a:lnTo>
                  <a:cubicBezTo>
                    <a:pt x="25733" y="67964"/>
                    <a:pt x="25733" y="67993"/>
                    <a:pt x="25718" y="68036"/>
                  </a:cubicBezTo>
                  <a:lnTo>
                    <a:pt x="25718" y="68051"/>
                  </a:lnTo>
                  <a:cubicBezTo>
                    <a:pt x="25675" y="68181"/>
                    <a:pt x="25646" y="68312"/>
                    <a:pt x="25617" y="68457"/>
                  </a:cubicBezTo>
                  <a:lnTo>
                    <a:pt x="25617" y="68501"/>
                  </a:lnTo>
                  <a:cubicBezTo>
                    <a:pt x="25602" y="68631"/>
                    <a:pt x="25602" y="68776"/>
                    <a:pt x="25602" y="68907"/>
                  </a:cubicBezTo>
                  <a:lnTo>
                    <a:pt x="25602" y="68979"/>
                  </a:lnTo>
                  <a:cubicBezTo>
                    <a:pt x="25602" y="69110"/>
                    <a:pt x="25617" y="69255"/>
                    <a:pt x="25646" y="69371"/>
                  </a:cubicBezTo>
                  <a:lnTo>
                    <a:pt x="25646" y="69400"/>
                  </a:lnTo>
                  <a:cubicBezTo>
                    <a:pt x="25660" y="69516"/>
                    <a:pt x="25689" y="69646"/>
                    <a:pt x="25733" y="69762"/>
                  </a:cubicBezTo>
                  <a:cubicBezTo>
                    <a:pt x="25733" y="69777"/>
                    <a:pt x="25747" y="69791"/>
                    <a:pt x="25747" y="69806"/>
                  </a:cubicBezTo>
                  <a:cubicBezTo>
                    <a:pt x="25791" y="69937"/>
                    <a:pt x="25834" y="70053"/>
                    <a:pt x="25907" y="70154"/>
                  </a:cubicBezTo>
                  <a:cubicBezTo>
                    <a:pt x="25936" y="70169"/>
                    <a:pt x="25936" y="70198"/>
                    <a:pt x="25950" y="70227"/>
                  </a:cubicBezTo>
                  <a:cubicBezTo>
                    <a:pt x="26023" y="70343"/>
                    <a:pt x="26095" y="70459"/>
                    <a:pt x="26168" y="70560"/>
                  </a:cubicBezTo>
                  <a:cubicBezTo>
                    <a:pt x="26255" y="70662"/>
                    <a:pt x="26342" y="70749"/>
                    <a:pt x="26443" y="70865"/>
                  </a:cubicBezTo>
                  <a:lnTo>
                    <a:pt x="26473" y="70894"/>
                  </a:lnTo>
                  <a:cubicBezTo>
                    <a:pt x="26560" y="70995"/>
                    <a:pt x="26676" y="71082"/>
                    <a:pt x="26806" y="71155"/>
                  </a:cubicBezTo>
                  <a:lnTo>
                    <a:pt x="26821" y="71169"/>
                  </a:lnTo>
                  <a:cubicBezTo>
                    <a:pt x="33261" y="75434"/>
                    <a:pt x="37975" y="77276"/>
                    <a:pt x="41775" y="77276"/>
                  </a:cubicBezTo>
                  <a:cubicBezTo>
                    <a:pt x="45634" y="77276"/>
                    <a:pt x="48564" y="75376"/>
                    <a:pt x="51407" y="72156"/>
                  </a:cubicBezTo>
                  <a:lnTo>
                    <a:pt x="51407" y="72228"/>
                  </a:lnTo>
                  <a:lnTo>
                    <a:pt x="51407" y="72272"/>
                  </a:lnTo>
                  <a:cubicBezTo>
                    <a:pt x="51407" y="72402"/>
                    <a:pt x="51407" y="72533"/>
                    <a:pt x="51421" y="72663"/>
                  </a:cubicBezTo>
                  <a:lnTo>
                    <a:pt x="51421" y="72692"/>
                  </a:lnTo>
                  <a:cubicBezTo>
                    <a:pt x="51436" y="72823"/>
                    <a:pt x="51479" y="72954"/>
                    <a:pt x="51508" y="73070"/>
                  </a:cubicBezTo>
                  <a:cubicBezTo>
                    <a:pt x="51508" y="73113"/>
                    <a:pt x="51537" y="73128"/>
                    <a:pt x="51552" y="73171"/>
                  </a:cubicBezTo>
                  <a:cubicBezTo>
                    <a:pt x="51566" y="73200"/>
                    <a:pt x="51566" y="73244"/>
                    <a:pt x="51581" y="73258"/>
                  </a:cubicBezTo>
                  <a:cubicBezTo>
                    <a:pt x="51610" y="73316"/>
                    <a:pt x="51639" y="73360"/>
                    <a:pt x="51653" y="73403"/>
                  </a:cubicBezTo>
                  <a:cubicBezTo>
                    <a:pt x="51682" y="73432"/>
                    <a:pt x="51697" y="73490"/>
                    <a:pt x="51711" y="73534"/>
                  </a:cubicBezTo>
                  <a:cubicBezTo>
                    <a:pt x="51726" y="73548"/>
                    <a:pt x="51726" y="73563"/>
                    <a:pt x="51755" y="73577"/>
                  </a:cubicBezTo>
                  <a:cubicBezTo>
                    <a:pt x="51784" y="73635"/>
                    <a:pt x="51798" y="73693"/>
                    <a:pt x="51842" y="73751"/>
                  </a:cubicBezTo>
                  <a:cubicBezTo>
                    <a:pt x="51871" y="73795"/>
                    <a:pt x="51914" y="73867"/>
                    <a:pt x="51972" y="73925"/>
                  </a:cubicBezTo>
                  <a:cubicBezTo>
                    <a:pt x="52001" y="73983"/>
                    <a:pt x="52045" y="74012"/>
                    <a:pt x="52074" y="74070"/>
                  </a:cubicBezTo>
                  <a:cubicBezTo>
                    <a:pt x="52132" y="74129"/>
                    <a:pt x="52161" y="74187"/>
                    <a:pt x="52219" y="74230"/>
                  </a:cubicBezTo>
                  <a:lnTo>
                    <a:pt x="52350" y="74361"/>
                  </a:lnTo>
                  <a:cubicBezTo>
                    <a:pt x="52408" y="74419"/>
                    <a:pt x="52451" y="74448"/>
                    <a:pt x="52509" y="74491"/>
                  </a:cubicBezTo>
                  <a:cubicBezTo>
                    <a:pt x="52567" y="74520"/>
                    <a:pt x="52596" y="74564"/>
                    <a:pt x="52654" y="74593"/>
                  </a:cubicBezTo>
                  <a:cubicBezTo>
                    <a:pt x="52712" y="74636"/>
                    <a:pt x="52785" y="74665"/>
                    <a:pt x="52857" y="74709"/>
                  </a:cubicBezTo>
                  <a:cubicBezTo>
                    <a:pt x="52915" y="74723"/>
                    <a:pt x="52944" y="74767"/>
                    <a:pt x="53002" y="74781"/>
                  </a:cubicBezTo>
                  <a:cubicBezTo>
                    <a:pt x="53075" y="74810"/>
                    <a:pt x="53147" y="74839"/>
                    <a:pt x="53220" y="74868"/>
                  </a:cubicBezTo>
                  <a:cubicBezTo>
                    <a:pt x="53278" y="74883"/>
                    <a:pt x="53321" y="74912"/>
                    <a:pt x="53365" y="74926"/>
                  </a:cubicBezTo>
                  <a:cubicBezTo>
                    <a:pt x="53437" y="74941"/>
                    <a:pt x="53524" y="74955"/>
                    <a:pt x="53597" y="74984"/>
                  </a:cubicBezTo>
                  <a:cubicBezTo>
                    <a:pt x="53655" y="74999"/>
                    <a:pt x="53713" y="74999"/>
                    <a:pt x="53742" y="75013"/>
                  </a:cubicBezTo>
                  <a:cubicBezTo>
                    <a:pt x="53829" y="75028"/>
                    <a:pt x="53931" y="75028"/>
                    <a:pt x="54032" y="75028"/>
                  </a:cubicBezTo>
                  <a:lnTo>
                    <a:pt x="54148" y="75028"/>
                  </a:lnTo>
                  <a:cubicBezTo>
                    <a:pt x="54235" y="75028"/>
                    <a:pt x="54322" y="75028"/>
                    <a:pt x="54409" y="75013"/>
                  </a:cubicBezTo>
                  <a:lnTo>
                    <a:pt x="54438" y="75013"/>
                  </a:lnTo>
                  <a:cubicBezTo>
                    <a:pt x="54511" y="75013"/>
                    <a:pt x="54598" y="74999"/>
                    <a:pt x="54670" y="74984"/>
                  </a:cubicBezTo>
                  <a:lnTo>
                    <a:pt x="54685" y="74984"/>
                  </a:lnTo>
                  <a:cubicBezTo>
                    <a:pt x="71496" y="71547"/>
                    <a:pt x="73875" y="65745"/>
                    <a:pt x="72512" y="55562"/>
                  </a:cubicBezTo>
                  <a:lnTo>
                    <a:pt x="72512" y="55518"/>
                  </a:lnTo>
                  <a:cubicBezTo>
                    <a:pt x="72468" y="55257"/>
                    <a:pt x="72439" y="54967"/>
                    <a:pt x="72396" y="54706"/>
                  </a:cubicBezTo>
                  <a:lnTo>
                    <a:pt x="72396" y="54706"/>
                  </a:lnTo>
                  <a:cubicBezTo>
                    <a:pt x="72439" y="54779"/>
                    <a:pt x="72468" y="54837"/>
                    <a:pt x="72526" y="54895"/>
                  </a:cubicBezTo>
                  <a:cubicBezTo>
                    <a:pt x="72541" y="54909"/>
                    <a:pt x="72541" y="54924"/>
                    <a:pt x="72570" y="54938"/>
                  </a:cubicBezTo>
                  <a:cubicBezTo>
                    <a:pt x="72642" y="55054"/>
                    <a:pt x="72729" y="55141"/>
                    <a:pt x="72816" y="55257"/>
                  </a:cubicBezTo>
                  <a:lnTo>
                    <a:pt x="72860" y="55286"/>
                  </a:lnTo>
                  <a:cubicBezTo>
                    <a:pt x="72947" y="55373"/>
                    <a:pt x="73034" y="55475"/>
                    <a:pt x="73150" y="55548"/>
                  </a:cubicBezTo>
                  <a:cubicBezTo>
                    <a:pt x="73164" y="55548"/>
                    <a:pt x="73164" y="55562"/>
                    <a:pt x="73179" y="55562"/>
                  </a:cubicBezTo>
                  <a:cubicBezTo>
                    <a:pt x="73295" y="55635"/>
                    <a:pt x="73396" y="55707"/>
                    <a:pt x="73527" y="55765"/>
                  </a:cubicBezTo>
                  <a:cubicBezTo>
                    <a:pt x="73541" y="55780"/>
                    <a:pt x="73585" y="55780"/>
                    <a:pt x="73599" y="55794"/>
                  </a:cubicBezTo>
                  <a:cubicBezTo>
                    <a:pt x="73629" y="55809"/>
                    <a:pt x="73658" y="55838"/>
                    <a:pt x="73687" y="55852"/>
                  </a:cubicBezTo>
                  <a:cubicBezTo>
                    <a:pt x="73774" y="55881"/>
                    <a:pt x="73890" y="55925"/>
                    <a:pt x="73977" y="55954"/>
                  </a:cubicBezTo>
                  <a:lnTo>
                    <a:pt x="73991" y="55954"/>
                  </a:lnTo>
                  <a:cubicBezTo>
                    <a:pt x="74122" y="55997"/>
                    <a:pt x="74238" y="56026"/>
                    <a:pt x="74354" y="56055"/>
                  </a:cubicBezTo>
                  <a:cubicBezTo>
                    <a:pt x="74397" y="56055"/>
                    <a:pt x="74412" y="56070"/>
                    <a:pt x="74455" y="56070"/>
                  </a:cubicBezTo>
                  <a:cubicBezTo>
                    <a:pt x="74571" y="56084"/>
                    <a:pt x="74702" y="56099"/>
                    <a:pt x="74832" y="56099"/>
                  </a:cubicBezTo>
                  <a:lnTo>
                    <a:pt x="74861" y="56099"/>
                  </a:lnTo>
                  <a:cubicBezTo>
                    <a:pt x="74977" y="56099"/>
                    <a:pt x="75079" y="56084"/>
                    <a:pt x="75195" y="56084"/>
                  </a:cubicBezTo>
                  <a:cubicBezTo>
                    <a:pt x="75224" y="56084"/>
                    <a:pt x="75268" y="56070"/>
                    <a:pt x="75326" y="56070"/>
                  </a:cubicBezTo>
                  <a:cubicBezTo>
                    <a:pt x="75398" y="56055"/>
                    <a:pt x="75485" y="56026"/>
                    <a:pt x="75558" y="56012"/>
                  </a:cubicBezTo>
                  <a:cubicBezTo>
                    <a:pt x="75587" y="55997"/>
                    <a:pt x="75645" y="55997"/>
                    <a:pt x="75688" y="55983"/>
                  </a:cubicBezTo>
                  <a:cubicBezTo>
                    <a:pt x="75761" y="55954"/>
                    <a:pt x="75833" y="55925"/>
                    <a:pt x="75906" y="55910"/>
                  </a:cubicBezTo>
                  <a:cubicBezTo>
                    <a:pt x="75935" y="55881"/>
                    <a:pt x="75993" y="55867"/>
                    <a:pt x="76022" y="55852"/>
                  </a:cubicBezTo>
                  <a:cubicBezTo>
                    <a:pt x="76094" y="55809"/>
                    <a:pt x="76152" y="55780"/>
                    <a:pt x="76225" y="55736"/>
                  </a:cubicBezTo>
                  <a:cubicBezTo>
                    <a:pt x="76268" y="55722"/>
                    <a:pt x="76312" y="55693"/>
                    <a:pt x="76355" y="55664"/>
                  </a:cubicBezTo>
                  <a:cubicBezTo>
                    <a:pt x="76428" y="55635"/>
                    <a:pt x="76486" y="55577"/>
                    <a:pt x="76530" y="55518"/>
                  </a:cubicBezTo>
                  <a:cubicBezTo>
                    <a:pt x="76573" y="55489"/>
                    <a:pt x="76602" y="55475"/>
                    <a:pt x="76646" y="55431"/>
                  </a:cubicBezTo>
                  <a:cubicBezTo>
                    <a:pt x="76718" y="55373"/>
                    <a:pt x="76776" y="55301"/>
                    <a:pt x="76820" y="55257"/>
                  </a:cubicBezTo>
                  <a:lnTo>
                    <a:pt x="76892" y="55185"/>
                  </a:lnTo>
                  <a:cubicBezTo>
                    <a:pt x="76965" y="55083"/>
                    <a:pt x="77037" y="54996"/>
                    <a:pt x="77110" y="54895"/>
                  </a:cubicBezTo>
                  <a:lnTo>
                    <a:pt x="77139" y="54866"/>
                  </a:lnTo>
                  <a:lnTo>
                    <a:pt x="77139" y="54851"/>
                  </a:lnTo>
                  <a:cubicBezTo>
                    <a:pt x="85653" y="41927"/>
                    <a:pt x="84478" y="35966"/>
                    <a:pt x="78082" y="30309"/>
                  </a:cubicBezTo>
                  <a:lnTo>
                    <a:pt x="78198" y="30309"/>
                  </a:lnTo>
                  <a:cubicBezTo>
                    <a:pt x="78299" y="30309"/>
                    <a:pt x="78401" y="30309"/>
                    <a:pt x="78502" y="30294"/>
                  </a:cubicBezTo>
                  <a:cubicBezTo>
                    <a:pt x="78531" y="30294"/>
                    <a:pt x="78546" y="30294"/>
                    <a:pt x="78575" y="30265"/>
                  </a:cubicBezTo>
                  <a:cubicBezTo>
                    <a:pt x="78647" y="30251"/>
                    <a:pt x="78720" y="30251"/>
                    <a:pt x="78821" y="30236"/>
                  </a:cubicBezTo>
                  <a:cubicBezTo>
                    <a:pt x="78850" y="30236"/>
                    <a:pt x="78865" y="30207"/>
                    <a:pt x="78908" y="30207"/>
                  </a:cubicBezTo>
                  <a:cubicBezTo>
                    <a:pt x="78981" y="30193"/>
                    <a:pt x="79068" y="30178"/>
                    <a:pt x="79140" y="30135"/>
                  </a:cubicBezTo>
                  <a:cubicBezTo>
                    <a:pt x="79169" y="30135"/>
                    <a:pt x="79184" y="30120"/>
                    <a:pt x="79198" y="30120"/>
                  </a:cubicBezTo>
                  <a:lnTo>
                    <a:pt x="79213" y="30120"/>
                  </a:lnTo>
                  <a:cubicBezTo>
                    <a:pt x="79314" y="30091"/>
                    <a:pt x="79402" y="30048"/>
                    <a:pt x="79489" y="29990"/>
                  </a:cubicBezTo>
                  <a:cubicBezTo>
                    <a:pt x="79489" y="29990"/>
                    <a:pt x="79503" y="29990"/>
                    <a:pt x="79503" y="29975"/>
                  </a:cubicBezTo>
                  <a:cubicBezTo>
                    <a:pt x="79634" y="29903"/>
                    <a:pt x="79750" y="29830"/>
                    <a:pt x="79851" y="29757"/>
                  </a:cubicBezTo>
                  <a:cubicBezTo>
                    <a:pt x="79866" y="29743"/>
                    <a:pt x="79866" y="29743"/>
                    <a:pt x="79895" y="29743"/>
                  </a:cubicBezTo>
                  <a:cubicBezTo>
                    <a:pt x="79996" y="29656"/>
                    <a:pt x="80083" y="29583"/>
                    <a:pt x="80199" y="29467"/>
                  </a:cubicBezTo>
                  <a:lnTo>
                    <a:pt x="80257" y="29409"/>
                  </a:lnTo>
                  <a:cubicBezTo>
                    <a:pt x="80344" y="29322"/>
                    <a:pt x="80431" y="29221"/>
                    <a:pt x="80504" y="29105"/>
                  </a:cubicBezTo>
                  <a:cubicBezTo>
                    <a:pt x="80504" y="29105"/>
                    <a:pt x="80504" y="29090"/>
                    <a:pt x="80518" y="29090"/>
                  </a:cubicBezTo>
                  <a:cubicBezTo>
                    <a:pt x="80591" y="28974"/>
                    <a:pt x="80649" y="28873"/>
                    <a:pt x="80721" y="28757"/>
                  </a:cubicBezTo>
                  <a:cubicBezTo>
                    <a:pt x="80736" y="28742"/>
                    <a:pt x="80736" y="28728"/>
                    <a:pt x="80765" y="28713"/>
                  </a:cubicBezTo>
                  <a:cubicBezTo>
                    <a:pt x="80809" y="28597"/>
                    <a:pt x="80852" y="28467"/>
                    <a:pt x="80910" y="28351"/>
                  </a:cubicBezTo>
                  <a:cubicBezTo>
                    <a:pt x="80910" y="28321"/>
                    <a:pt x="80925" y="28292"/>
                    <a:pt x="80925" y="28278"/>
                  </a:cubicBezTo>
                  <a:cubicBezTo>
                    <a:pt x="80954" y="28147"/>
                    <a:pt x="80997" y="28017"/>
                    <a:pt x="80997" y="27886"/>
                  </a:cubicBezTo>
                  <a:lnTo>
                    <a:pt x="80997" y="27872"/>
                  </a:lnTo>
                  <a:cubicBezTo>
                    <a:pt x="81012" y="27741"/>
                    <a:pt x="81012" y="27596"/>
                    <a:pt x="81012" y="27480"/>
                  </a:cubicBezTo>
                  <a:lnTo>
                    <a:pt x="81012" y="27422"/>
                  </a:lnTo>
                  <a:cubicBezTo>
                    <a:pt x="81012" y="27292"/>
                    <a:pt x="80997" y="27147"/>
                    <a:pt x="80954" y="27016"/>
                  </a:cubicBezTo>
                  <a:lnTo>
                    <a:pt x="80954" y="26987"/>
                  </a:lnTo>
                  <a:cubicBezTo>
                    <a:pt x="78044" y="12698"/>
                    <a:pt x="73416" y="8835"/>
                    <a:pt x="65840" y="8835"/>
                  </a:cubicBezTo>
                  <a:cubicBezTo>
                    <a:pt x="64502" y="8835"/>
                    <a:pt x="63073" y="8956"/>
                    <a:pt x="61546" y="9160"/>
                  </a:cubicBezTo>
                  <a:lnTo>
                    <a:pt x="61502" y="9160"/>
                  </a:lnTo>
                  <a:cubicBezTo>
                    <a:pt x="60980" y="9233"/>
                    <a:pt x="60472" y="9305"/>
                    <a:pt x="59979" y="9363"/>
                  </a:cubicBezTo>
                  <a:cubicBezTo>
                    <a:pt x="59994" y="9320"/>
                    <a:pt x="59994" y="9291"/>
                    <a:pt x="60023" y="9247"/>
                  </a:cubicBezTo>
                  <a:lnTo>
                    <a:pt x="60023" y="9233"/>
                  </a:lnTo>
                  <a:cubicBezTo>
                    <a:pt x="60052" y="9102"/>
                    <a:pt x="60095" y="8986"/>
                    <a:pt x="60110" y="8841"/>
                  </a:cubicBezTo>
                  <a:lnTo>
                    <a:pt x="60110" y="8783"/>
                  </a:lnTo>
                  <a:cubicBezTo>
                    <a:pt x="60124" y="8653"/>
                    <a:pt x="60124" y="8508"/>
                    <a:pt x="60124" y="8377"/>
                  </a:cubicBezTo>
                  <a:lnTo>
                    <a:pt x="60124" y="8304"/>
                  </a:lnTo>
                  <a:cubicBezTo>
                    <a:pt x="60124" y="8188"/>
                    <a:pt x="60110" y="8043"/>
                    <a:pt x="60095" y="7913"/>
                  </a:cubicBezTo>
                  <a:lnTo>
                    <a:pt x="60095" y="7898"/>
                  </a:lnTo>
                  <a:cubicBezTo>
                    <a:pt x="60066" y="7768"/>
                    <a:pt x="60037" y="7637"/>
                    <a:pt x="59994" y="7536"/>
                  </a:cubicBezTo>
                  <a:cubicBezTo>
                    <a:pt x="59994" y="7507"/>
                    <a:pt x="59979" y="7492"/>
                    <a:pt x="59979" y="7478"/>
                  </a:cubicBezTo>
                  <a:cubicBezTo>
                    <a:pt x="59950" y="7347"/>
                    <a:pt x="59892" y="7246"/>
                    <a:pt x="59820" y="7130"/>
                  </a:cubicBezTo>
                  <a:cubicBezTo>
                    <a:pt x="59805" y="7115"/>
                    <a:pt x="59805" y="7101"/>
                    <a:pt x="59776" y="7057"/>
                  </a:cubicBezTo>
                  <a:cubicBezTo>
                    <a:pt x="59704" y="6956"/>
                    <a:pt x="59631" y="6825"/>
                    <a:pt x="59559" y="6738"/>
                  </a:cubicBezTo>
                  <a:cubicBezTo>
                    <a:pt x="59472" y="6622"/>
                    <a:pt x="59385" y="6535"/>
                    <a:pt x="59297" y="6419"/>
                  </a:cubicBezTo>
                  <a:lnTo>
                    <a:pt x="59254" y="6390"/>
                  </a:lnTo>
                  <a:cubicBezTo>
                    <a:pt x="59167" y="6303"/>
                    <a:pt x="59051" y="6201"/>
                    <a:pt x="58935" y="6129"/>
                  </a:cubicBezTo>
                  <a:lnTo>
                    <a:pt x="58906" y="6114"/>
                  </a:lnTo>
                  <a:cubicBezTo>
                    <a:pt x="52467" y="1853"/>
                    <a:pt x="47752" y="0"/>
                    <a:pt x="43942"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8"/>
            <p:cNvSpPr/>
            <p:nvPr/>
          </p:nvSpPr>
          <p:spPr>
            <a:xfrm>
              <a:off x="1204150" y="4106925"/>
              <a:ext cx="80525" cy="126575"/>
            </a:xfrm>
            <a:custGeom>
              <a:rect b="b" l="l" r="r" t="t"/>
              <a:pathLst>
                <a:path extrusionOk="0" h="5063" w="3221">
                  <a:moveTo>
                    <a:pt x="436" y="0"/>
                  </a:moveTo>
                  <a:cubicBezTo>
                    <a:pt x="305" y="0"/>
                    <a:pt x="218" y="44"/>
                    <a:pt x="131" y="131"/>
                  </a:cubicBezTo>
                  <a:cubicBezTo>
                    <a:pt x="30" y="203"/>
                    <a:pt x="1" y="305"/>
                    <a:pt x="1" y="435"/>
                  </a:cubicBezTo>
                  <a:lnTo>
                    <a:pt x="1" y="4627"/>
                  </a:lnTo>
                  <a:cubicBezTo>
                    <a:pt x="1" y="4758"/>
                    <a:pt x="30" y="4845"/>
                    <a:pt x="131" y="4932"/>
                  </a:cubicBezTo>
                  <a:cubicBezTo>
                    <a:pt x="204" y="5033"/>
                    <a:pt x="320" y="5062"/>
                    <a:pt x="450" y="5062"/>
                  </a:cubicBezTo>
                  <a:cubicBezTo>
                    <a:pt x="566" y="5062"/>
                    <a:pt x="668" y="5033"/>
                    <a:pt x="769" y="4975"/>
                  </a:cubicBezTo>
                  <a:cubicBezTo>
                    <a:pt x="871" y="4903"/>
                    <a:pt x="900" y="4787"/>
                    <a:pt x="900" y="4671"/>
                  </a:cubicBezTo>
                  <a:lnTo>
                    <a:pt x="900" y="2974"/>
                  </a:lnTo>
                  <a:lnTo>
                    <a:pt x="2466" y="2974"/>
                  </a:lnTo>
                  <a:cubicBezTo>
                    <a:pt x="2582" y="2974"/>
                    <a:pt x="2684" y="2945"/>
                    <a:pt x="2771" y="2858"/>
                  </a:cubicBezTo>
                  <a:cubicBezTo>
                    <a:pt x="2858" y="2756"/>
                    <a:pt x="2902" y="2669"/>
                    <a:pt x="2902" y="2568"/>
                  </a:cubicBezTo>
                  <a:cubicBezTo>
                    <a:pt x="2902" y="2437"/>
                    <a:pt x="2858" y="2321"/>
                    <a:pt x="2771" y="2249"/>
                  </a:cubicBezTo>
                  <a:cubicBezTo>
                    <a:pt x="2698" y="2161"/>
                    <a:pt x="2582" y="2132"/>
                    <a:pt x="2466" y="2132"/>
                  </a:cubicBezTo>
                  <a:lnTo>
                    <a:pt x="900" y="2132"/>
                  </a:lnTo>
                  <a:lnTo>
                    <a:pt x="900" y="856"/>
                  </a:lnTo>
                  <a:lnTo>
                    <a:pt x="2785" y="856"/>
                  </a:lnTo>
                  <a:cubicBezTo>
                    <a:pt x="2916" y="856"/>
                    <a:pt x="3003" y="813"/>
                    <a:pt x="3090" y="725"/>
                  </a:cubicBezTo>
                  <a:cubicBezTo>
                    <a:pt x="3192" y="638"/>
                    <a:pt x="3221" y="551"/>
                    <a:pt x="3221" y="435"/>
                  </a:cubicBezTo>
                  <a:cubicBezTo>
                    <a:pt x="3221" y="305"/>
                    <a:pt x="3192" y="203"/>
                    <a:pt x="3090" y="131"/>
                  </a:cubicBezTo>
                  <a:cubicBezTo>
                    <a:pt x="3032" y="44"/>
                    <a:pt x="2916" y="0"/>
                    <a:pt x="278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8"/>
            <p:cNvSpPr/>
            <p:nvPr/>
          </p:nvSpPr>
          <p:spPr>
            <a:xfrm>
              <a:off x="1305675" y="4106925"/>
              <a:ext cx="104100" cy="127850"/>
            </a:xfrm>
            <a:custGeom>
              <a:rect b="b" l="l" r="r" t="t"/>
              <a:pathLst>
                <a:path extrusionOk="0" h="5114" w="4164">
                  <a:moveTo>
                    <a:pt x="2481" y="827"/>
                  </a:moveTo>
                  <a:cubicBezTo>
                    <a:pt x="2612" y="827"/>
                    <a:pt x="2742" y="900"/>
                    <a:pt x="2844" y="1045"/>
                  </a:cubicBezTo>
                  <a:cubicBezTo>
                    <a:pt x="2960" y="1161"/>
                    <a:pt x="3003" y="1349"/>
                    <a:pt x="3003" y="1567"/>
                  </a:cubicBezTo>
                  <a:cubicBezTo>
                    <a:pt x="3003" y="1726"/>
                    <a:pt x="2989" y="1871"/>
                    <a:pt x="2931" y="2016"/>
                  </a:cubicBezTo>
                  <a:cubicBezTo>
                    <a:pt x="2887" y="2161"/>
                    <a:pt x="2829" y="2278"/>
                    <a:pt x="2742" y="2350"/>
                  </a:cubicBezTo>
                  <a:cubicBezTo>
                    <a:pt x="2641" y="2437"/>
                    <a:pt x="2568" y="2466"/>
                    <a:pt x="2481" y="2466"/>
                  </a:cubicBezTo>
                  <a:lnTo>
                    <a:pt x="900" y="2466"/>
                  </a:lnTo>
                  <a:lnTo>
                    <a:pt x="900" y="827"/>
                  </a:lnTo>
                  <a:close/>
                  <a:moveTo>
                    <a:pt x="436" y="0"/>
                  </a:moveTo>
                  <a:cubicBezTo>
                    <a:pt x="306" y="0"/>
                    <a:pt x="219" y="44"/>
                    <a:pt x="131" y="131"/>
                  </a:cubicBezTo>
                  <a:cubicBezTo>
                    <a:pt x="30" y="203"/>
                    <a:pt x="1" y="305"/>
                    <a:pt x="1" y="435"/>
                  </a:cubicBezTo>
                  <a:lnTo>
                    <a:pt x="1" y="4627"/>
                  </a:lnTo>
                  <a:cubicBezTo>
                    <a:pt x="1" y="4758"/>
                    <a:pt x="59" y="4845"/>
                    <a:pt x="161" y="4932"/>
                  </a:cubicBezTo>
                  <a:cubicBezTo>
                    <a:pt x="277" y="5033"/>
                    <a:pt x="393" y="5062"/>
                    <a:pt x="523" y="5062"/>
                  </a:cubicBezTo>
                  <a:cubicBezTo>
                    <a:pt x="654" y="5062"/>
                    <a:pt x="741" y="5033"/>
                    <a:pt x="755" y="4975"/>
                  </a:cubicBezTo>
                  <a:cubicBezTo>
                    <a:pt x="828" y="4903"/>
                    <a:pt x="871" y="4787"/>
                    <a:pt x="871" y="4656"/>
                  </a:cubicBezTo>
                  <a:lnTo>
                    <a:pt x="871" y="3249"/>
                  </a:lnTo>
                  <a:lnTo>
                    <a:pt x="2235" y="3249"/>
                  </a:lnTo>
                  <a:cubicBezTo>
                    <a:pt x="2336" y="3249"/>
                    <a:pt x="2423" y="3264"/>
                    <a:pt x="2510" y="3278"/>
                  </a:cubicBezTo>
                  <a:cubicBezTo>
                    <a:pt x="2597" y="3307"/>
                    <a:pt x="2655" y="3336"/>
                    <a:pt x="2713" y="3394"/>
                  </a:cubicBezTo>
                  <a:cubicBezTo>
                    <a:pt x="2771" y="3452"/>
                    <a:pt x="2800" y="3496"/>
                    <a:pt x="2844" y="3568"/>
                  </a:cubicBezTo>
                  <a:cubicBezTo>
                    <a:pt x="2858" y="3641"/>
                    <a:pt x="2873" y="3714"/>
                    <a:pt x="2873" y="3815"/>
                  </a:cubicBezTo>
                  <a:cubicBezTo>
                    <a:pt x="2873" y="4062"/>
                    <a:pt x="2902" y="4265"/>
                    <a:pt x="2945" y="4424"/>
                  </a:cubicBezTo>
                  <a:cubicBezTo>
                    <a:pt x="3003" y="4584"/>
                    <a:pt x="3062" y="4714"/>
                    <a:pt x="3149" y="4801"/>
                  </a:cubicBezTo>
                  <a:cubicBezTo>
                    <a:pt x="3236" y="4903"/>
                    <a:pt x="3308" y="4975"/>
                    <a:pt x="3410" y="5019"/>
                  </a:cubicBezTo>
                  <a:cubicBezTo>
                    <a:pt x="3453" y="5062"/>
                    <a:pt x="3511" y="5077"/>
                    <a:pt x="3598" y="5092"/>
                  </a:cubicBezTo>
                  <a:cubicBezTo>
                    <a:pt x="3649" y="5106"/>
                    <a:pt x="3692" y="5113"/>
                    <a:pt x="3734" y="5113"/>
                  </a:cubicBezTo>
                  <a:cubicBezTo>
                    <a:pt x="3776" y="5113"/>
                    <a:pt x="3816" y="5106"/>
                    <a:pt x="3859" y="5092"/>
                  </a:cubicBezTo>
                  <a:cubicBezTo>
                    <a:pt x="3932" y="5077"/>
                    <a:pt x="4004" y="5019"/>
                    <a:pt x="4062" y="4975"/>
                  </a:cubicBezTo>
                  <a:cubicBezTo>
                    <a:pt x="4149" y="4874"/>
                    <a:pt x="4164" y="4787"/>
                    <a:pt x="4149" y="4656"/>
                  </a:cubicBezTo>
                  <a:cubicBezTo>
                    <a:pt x="4135" y="4540"/>
                    <a:pt x="4062" y="4439"/>
                    <a:pt x="3946" y="4395"/>
                  </a:cubicBezTo>
                  <a:cubicBezTo>
                    <a:pt x="3888" y="4352"/>
                    <a:pt x="3845" y="4323"/>
                    <a:pt x="3816" y="4250"/>
                  </a:cubicBezTo>
                  <a:cubicBezTo>
                    <a:pt x="3801" y="4178"/>
                    <a:pt x="3787" y="4105"/>
                    <a:pt x="3787" y="4004"/>
                  </a:cubicBezTo>
                  <a:cubicBezTo>
                    <a:pt x="3787" y="3917"/>
                    <a:pt x="3772" y="3815"/>
                    <a:pt x="3758" y="3685"/>
                  </a:cubicBezTo>
                  <a:cubicBezTo>
                    <a:pt x="3729" y="3554"/>
                    <a:pt x="3714" y="3423"/>
                    <a:pt x="3656" y="3322"/>
                  </a:cubicBezTo>
                  <a:cubicBezTo>
                    <a:pt x="3613" y="3191"/>
                    <a:pt x="3540" y="3090"/>
                    <a:pt x="3439" y="2988"/>
                  </a:cubicBezTo>
                  <a:cubicBezTo>
                    <a:pt x="3385" y="2934"/>
                    <a:pt x="3314" y="2881"/>
                    <a:pt x="3241" y="2830"/>
                  </a:cubicBezTo>
                  <a:lnTo>
                    <a:pt x="3241" y="2830"/>
                  </a:lnTo>
                  <a:cubicBezTo>
                    <a:pt x="3348" y="2766"/>
                    <a:pt x="3448" y="2685"/>
                    <a:pt x="3540" y="2582"/>
                  </a:cubicBezTo>
                  <a:cubicBezTo>
                    <a:pt x="3656" y="2437"/>
                    <a:pt x="3772" y="2292"/>
                    <a:pt x="3845" y="2103"/>
                  </a:cubicBezTo>
                  <a:cubicBezTo>
                    <a:pt x="3917" y="1929"/>
                    <a:pt x="3946" y="1741"/>
                    <a:pt x="3946" y="1567"/>
                  </a:cubicBezTo>
                  <a:cubicBezTo>
                    <a:pt x="3946" y="1248"/>
                    <a:pt x="3874" y="987"/>
                    <a:pt x="3758" y="740"/>
                  </a:cubicBezTo>
                  <a:cubicBezTo>
                    <a:pt x="3627" y="508"/>
                    <a:pt x="3439" y="334"/>
                    <a:pt x="3221" y="203"/>
                  </a:cubicBezTo>
                  <a:cubicBezTo>
                    <a:pt x="3003" y="73"/>
                    <a:pt x="2771" y="0"/>
                    <a:pt x="251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8"/>
            <p:cNvSpPr/>
            <p:nvPr/>
          </p:nvSpPr>
          <p:spPr>
            <a:xfrm>
              <a:off x="1429700" y="4106550"/>
              <a:ext cx="23250" cy="126575"/>
            </a:xfrm>
            <a:custGeom>
              <a:rect b="b" l="l" r="r" t="t"/>
              <a:pathLst>
                <a:path extrusionOk="0" h="5063" w="930">
                  <a:moveTo>
                    <a:pt x="450" y="1"/>
                  </a:moveTo>
                  <a:cubicBezTo>
                    <a:pt x="334" y="1"/>
                    <a:pt x="218" y="44"/>
                    <a:pt x="131" y="131"/>
                  </a:cubicBezTo>
                  <a:cubicBezTo>
                    <a:pt x="44" y="204"/>
                    <a:pt x="1" y="305"/>
                    <a:pt x="1" y="436"/>
                  </a:cubicBezTo>
                  <a:lnTo>
                    <a:pt x="1" y="4628"/>
                  </a:lnTo>
                  <a:cubicBezTo>
                    <a:pt x="1" y="4758"/>
                    <a:pt x="44" y="4845"/>
                    <a:pt x="131" y="4932"/>
                  </a:cubicBezTo>
                  <a:cubicBezTo>
                    <a:pt x="218" y="5019"/>
                    <a:pt x="334" y="5063"/>
                    <a:pt x="450" y="5063"/>
                  </a:cubicBezTo>
                  <a:cubicBezTo>
                    <a:pt x="581" y="5063"/>
                    <a:pt x="697" y="5019"/>
                    <a:pt x="784" y="4932"/>
                  </a:cubicBezTo>
                  <a:cubicBezTo>
                    <a:pt x="871" y="4860"/>
                    <a:pt x="929" y="4758"/>
                    <a:pt x="929" y="4628"/>
                  </a:cubicBezTo>
                  <a:lnTo>
                    <a:pt x="885" y="4628"/>
                  </a:lnTo>
                  <a:lnTo>
                    <a:pt x="885" y="436"/>
                  </a:lnTo>
                  <a:cubicBezTo>
                    <a:pt x="885" y="305"/>
                    <a:pt x="856" y="218"/>
                    <a:pt x="769" y="131"/>
                  </a:cubicBezTo>
                  <a:cubicBezTo>
                    <a:pt x="668" y="44"/>
                    <a:pt x="566"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8"/>
            <p:cNvSpPr/>
            <p:nvPr/>
          </p:nvSpPr>
          <p:spPr>
            <a:xfrm>
              <a:off x="1480825" y="4106550"/>
              <a:ext cx="82725" cy="126575"/>
            </a:xfrm>
            <a:custGeom>
              <a:rect b="b" l="l" r="r" t="t"/>
              <a:pathLst>
                <a:path extrusionOk="0" h="5063" w="3309">
                  <a:moveTo>
                    <a:pt x="407" y="1"/>
                  </a:moveTo>
                  <a:cubicBezTo>
                    <a:pt x="276" y="1"/>
                    <a:pt x="175" y="44"/>
                    <a:pt x="131" y="131"/>
                  </a:cubicBezTo>
                  <a:cubicBezTo>
                    <a:pt x="44" y="204"/>
                    <a:pt x="1" y="305"/>
                    <a:pt x="1" y="436"/>
                  </a:cubicBezTo>
                  <a:lnTo>
                    <a:pt x="1" y="4628"/>
                  </a:lnTo>
                  <a:cubicBezTo>
                    <a:pt x="1" y="4758"/>
                    <a:pt x="44" y="4845"/>
                    <a:pt x="131" y="4932"/>
                  </a:cubicBezTo>
                  <a:cubicBezTo>
                    <a:pt x="204" y="5019"/>
                    <a:pt x="320" y="5063"/>
                    <a:pt x="436" y="5063"/>
                  </a:cubicBezTo>
                  <a:lnTo>
                    <a:pt x="2873" y="5063"/>
                  </a:lnTo>
                  <a:cubicBezTo>
                    <a:pt x="3003" y="5063"/>
                    <a:pt x="3090" y="5019"/>
                    <a:pt x="3178" y="4947"/>
                  </a:cubicBezTo>
                  <a:cubicBezTo>
                    <a:pt x="3265" y="4874"/>
                    <a:pt x="3308" y="4787"/>
                    <a:pt x="3308" y="4657"/>
                  </a:cubicBezTo>
                  <a:cubicBezTo>
                    <a:pt x="3308" y="4555"/>
                    <a:pt x="3265" y="4468"/>
                    <a:pt x="3178" y="4367"/>
                  </a:cubicBezTo>
                  <a:cubicBezTo>
                    <a:pt x="3105" y="4280"/>
                    <a:pt x="3003" y="4251"/>
                    <a:pt x="2873" y="4251"/>
                  </a:cubicBezTo>
                  <a:lnTo>
                    <a:pt x="900" y="4251"/>
                  </a:lnTo>
                  <a:lnTo>
                    <a:pt x="900" y="2902"/>
                  </a:lnTo>
                  <a:lnTo>
                    <a:pt x="2525" y="2902"/>
                  </a:lnTo>
                  <a:cubicBezTo>
                    <a:pt x="2655" y="2902"/>
                    <a:pt x="2742" y="2873"/>
                    <a:pt x="2829" y="2800"/>
                  </a:cubicBezTo>
                  <a:cubicBezTo>
                    <a:pt x="2931" y="2728"/>
                    <a:pt x="2960" y="2626"/>
                    <a:pt x="2960" y="2510"/>
                  </a:cubicBezTo>
                  <a:cubicBezTo>
                    <a:pt x="2960" y="2380"/>
                    <a:pt x="2931" y="2264"/>
                    <a:pt x="2829" y="2191"/>
                  </a:cubicBezTo>
                  <a:cubicBezTo>
                    <a:pt x="2757" y="2104"/>
                    <a:pt x="2655" y="2075"/>
                    <a:pt x="2525" y="2075"/>
                  </a:cubicBezTo>
                  <a:lnTo>
                    <a:pt x="871" y="2075"/>
                  </a:lnTo>
                  <a:lnTo>
                    <a:pt x="871" y="842"/>
                  </a:lnTo>
                  <a:lnTo>
                    <a:pt x="2829" y="842"/>
                  </a:lnTo>
                  <a:cubicBezTo>
                    <a:pt x="2960" y="842"/>
                    <a:pt x="3047" y="799"/>
                    <a:pt x="3148" y="726"/>
                  </a:cubicBezTo>
                  <a:cubicBezTo>
                    <a:pt x="3236" y="653"/>
                    <a:pt x="3265" y="566"/>
                    <a:pt x="3265" y="436"/>
                  </a:cubicBezTo>
                  <a:cubicBezTo>
                    <a:pt x="3265" y="305"/>
                    <a:pt x="3236" y="204"/>
                    <a:pt x="3148" y="131"/>
                  </a:cubicBezTo>
                  <a:cubicBezTo>
                    <a:pt x="3076" y="44"/>
                    <a:pt x="2960" y="1"/>
                    <a:pt x="2829"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8"/>
            <p:cNvSpPr/>
            <p:nvPr/>
          </p:nvSpPr>
          <p:spPr>
            <a:xfrm>
              <a:off x="1583825" y="4106200"/>
              <a:ext cx="106275" cy="126925"/>
            </a:xfrm>
            <a:custGeom>
              <a:rect b="b" l="l" r="r" t="t"/>
              <a:pathLst>
                <a:path extrusionOk="0" h="5077" w="4251">
                  <a:moveTo>
                    <a:pt x="435" y="0"/>
                  </a:moveTo>
                  <a:cubicBezTo>
                    <a:pt x="305" y="0"/>
                    <a:pt x="218" y="29"/>
                    <a:pt x="131" y="131"/>
                  </a:cubicBezTo>
                  <a:cubicBezTo>
                    <a:pt x="44" y="203"/>
                    <a:pt x="0" y="305"/>
                    <a:pt x="0" y="435"/>
                  </a:cubicBezTo>
                  <a:lnTo>
                    <a:pt x="0" y="4656"/>
                  </a:lnTo>
                  <a:cubicBezTo>
                    <a:pt x="0" y="4772"/>
                    <a:pt x="44" y="4874"/>
                    <a:pt x="116" y="4946"/>
                  </a:cubicBezTo>
                  <a:cubicBezTo>
                    <a:pt x="189" y="5019"/>
                    <a:pt x="290" y="5062"/>
                    <a:pt x="406" y="5062"/>
                  </a:cubicBezTo>
                  <a:cubicBezTo>
                    <a:pt x="508" y="5062"/>
                    <a:pt x="624" y="5019"/>
                    <a:pt x="697" y="4946"/>
                  </a:cubicBezTo>
                  <a:cubicBezTo>
                    <a:pt x="769" y="4874"/>
                    <a:pt x="798" y="4772"/>
                    <a:pt x="798" y="4656"/>
                  </a:cubicBezTo>
                  <a:lnTo>
                    <a:pt x="798" y="1542"/>
                  </a:lnTo>
                  <a:lnTo>
                    <a:pt x="3467" y="4946"/>
                  </a:lnTo>
                  <a:cubicBezTo>
                    <a:pt x="3511" y="4990"/>
                    <a:pt x="3540" y="5019"/>
                    <a:pt x="3612" y="5033"/>
                  </a:cubicBezTo>
                  <a:cubicBezTo>
                    <a:pt x="3685" y="5062"/>
                    <a:pt x="3757" y="5077"/>
                    <a:pt x="3815" y="5077"/>
                  </a:cubicBezTo>
                  <a:cubicBezTo>
                    <a:pt x="3946" y="5077"/>
                    <a:pt x="4033" y="5033"/>
                    <a:pt x="4120" y="4946"/>
                  </a:cubicBezTo>
                  <a:cubicBezTo>
                    <a:pt x="4207" y="4874"/>
                    <a:pt x="4250" y="4772"/>
                    <a:pt x="4250" y="4642"/>
                  </a:cubicBezTo>
                  <a:lnTo>
                    <a:pt x="4250" y="421"/>
                  </a:lnTo>
                  <a:cubicBezTo>
                    <a:pt x="4250" y="305"/>
                    <a:pt x="4207" y="203"/>
                    <a:pt x="4134" y="131"/>
                  </a:cubicBezTo>
                  <a:cubicBezTo>
                    <a:pt x="4062" y="58"/>
                    <a:pt x="3960" y="15"/>
                    <a:pt x="3844" y="15"/>
                  </a:cubicBezTo>
                  <a:cubicBezTo>
                    <a:pt x="3714" y="15"/>
                    <a:pt x="3627" y="58"/>
                    <a:pt x="3554" y="102"/>
                  </a:cubicBezTo>
                  <a:cubicBezTo>
                    <a:pt x="3482" y="174"/>
                    <a:pt x="3453" y="290"/>
                    <a:pt x="3453" y="392"/>
                  </a:cubicBezTo>
                  <a:lnTo>
                    <a:pt x="3453" y="3536"/>
                  </a:lnTo>
                  <a:lnTo>
                    <a:pt x="3453" y="3536"/>
                  </a:lnTo>
                  <a:lnTo>
                    <a:pt x="813" y="160"/>
                  </a:lnTo>
                  <a:cubicBezTo>
                    <a:pt x="784" y="102"/>
                    <a:pt x="726" y="58"/>
                    <a:pt x="653" y="29"/>
                  </a:cubicBezTo>
                  <a:cubicBezTo>
                    <a:pt x="581" y="15"/>
                    <a:pt x="508" y="0"/>
                    <a:pt x="43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8"/>
            <p:cNvSpPr/>
            <p:nvPr/>
          </p:nvSpPr>
          <p:spPr>
            <a:xfrm>
              <a:off x="1716900" y="4106550"/>
              <a:ext cx="108825" cy="127300"/>
            </a:xfrm>
            <a:custGeom>
              <a:rect b="b" l="l" r="r" t="t"/>
              <a:pathLst>
                <a:path extrusionOk="0" h="5092" w="4353">
                  <a:moveTo>
                    <a:pt x="2104" y="813"/>
                  </a:moveTo>
                  <a:cubicBezTo>
                    <a:pt x="2322" y="813"/>
                    <a:pt x="2510" y="871"/>
                    <a:pt x="2684" y="958"/>
                  </a:cubicBezTo>
                  <a:cubicBezTo>
                    <a:pt x="2844" y="1060"/>
                    <a:pt x="2974" y="1176"/>
                    <a:pt x="3076" y="1350"/>
                  </a:cubicBezTo>
                  <a:cubicBezTo>
                    <a:pt x="3192" y="1509"/>
                    <a:pt x="3264" y="1683"/>
                    <a:pt x="3308" y="1886"/>
                  </a:cubicBezTo>
                  <a:cubicBezTo>
                    <a:pt x="3366" y="2104"/>
                    <a:pt x="3380" y="2307"/>
                    <a:pt x="3380" y="2539"/>
                  </a:cubicBezTo>
                  <a:cubicBezTo>
                    <a:pt x="3380" y="2844"/>
                    <a:pt x="3351" y="3134"/>
                    <a:pt x="3264" y="3395"/>
                  </a:cubicBezTo>
                  <a:cubicBezTo>
                    <a:pt x="3163" y="3641"/>
                    <a:pt x="3047" y="3845"/>
                    <a:pt x="2844" y="4004"/>
                  </a:cubicBezTo>
                  <a:cubicBezTo>
                    <a:pt x="2655" y="4178"/>
                    <a:pt x="2409" y="4251"/>
                    <a:pt x="2104" y="4251"/>
                  </a:cubicBezTo>
                  <a:lnTo>
                    <a:pt x="2104" y="4222"/>
                  </a:lnTo>
                  <a:lnTo>
                    <a:pt x="900" y="4222"/>
                  </a:lnTo>
                  <a:lnTo>
                    <a:pt x="900" y="813"/>
                  </a:lnTo>
                  <a:close/>
                  <a:moveTo>
                    <a:pt x="2176" y="1"/>
                  </a:moveTo>
                  <a:lnTo>
                    <a:pt x="2176" y="30"/>
                  </a:lnTo>
                  <a:lnTo>
                    <a:pt x="436" y="30"/>
                  </a:lnTo>
                  <a:cubicBezTo>
                    <a:pt x="305" y="30"/>
                    <a:pt x="218" y="73"/>
                    <a:pt x="117" y="160"/>
                  </a:cubicBezTo>
                  <a:cubicBezTo>
                    <a:pt x="30" y="233"/>
                    <a:pt x="1" y="349"/>
                    <a:pt x="1" y="465"/>
                  </a:cubicBezTo>
                  <a:lnTo>
                    <a:pt x="1" y="4657"/>
                  </a:lnTo>
                  <a:cubicBezTo>
                    <a:pt x="1" y="4787"/>
                    <a:pt x="30" y="4874"/>
                    <a:pt x="117" y="4976"/>
                  </a:cubicBezTo>
                  <a:cubicBezTo>
                    <a:pt x="189" y="5063"/>
                    <a:pt x="305" y="5092"/>
                    <a:pt x="436" y="5092"/>
                  </a:cubicBezTo>
                  <a:lnTo>
                    <a:pt x="2176" y="5092"/>
                  </a:lnTo>
                  <a:cubicBezTo>
                    <a:pt x="2626" y="5092"/>
                    <a:pt x="3018" y="4990"/>
                    <a:pt x="3351" y="4758"/>
                  </a:cubicBezTo>
                  <a:cubicBezTo>
                    <a:pt x="3670" y="4512"/>
                    <a:pt x="3932" y="4207"/>
                    <a:pt x="4091" y="3830"/>
                  </a:cubicBezTo>
                  <a:cubicBezTo>
                    <a:pt x="4251" y="3424"/>
                    <a:pt x="4352" y="3018"/>
                    <a:pt x="4352" y="2539"/>
                  </a:cubicBezTo>
                  <a:cubicBezTo>
                    <a:pt x="4352" y="2191"/>
                    <a:pt x="4294" y="1872"/>
                    <a:pt x="4207" y="1567"/>
                  </a:cubicBezTo>
                  <a:cubicBezTo>
                    <a:pt x="4106" y="1248"/>
                    <a:pt x="3961" y="987"/>
                    <a:pt x="3787" y="740"/>
                  </a:cubicBezTo>
                  <a:cubicBezTo>
                    <a:pt x="3598" y="508"/>
                    <a:pt x="3366" y="334"/>
                    <a:pt x="3090" y="204"/>
                  </a:cubicBezTo>
                  <a:cubicBezTo>
                    <a:pt x="2829" y="73"/>
                    <a:pt x="2510" y="1"/>
                    <a:pt x="217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8"/>
            <p:cNvSpPr/>
            <p:nvPr/>
          </p:nvSpPr>
          <p:spPr>
            <a:xfrm>
              <a:off x="1846725" y="4107650"/>
              <a:ext cx="80900" cy="126200"/>
            </a:xfrm>
            <a:custGeom>
              <a:rect b="b" l="l" r="r" t="t"/>
              <a:pathLst>
                <a:path extrusionOk="0" h="5048" w="3236">
                  <a:moveTo>
                    <a:pt x="465" y="0"/>
                  </a:moveTo>
                  <a:cubicBezTo>
                    <a:pt x="334" y="0"/>
                    <a:pt x="218" y="29"/>
                    <a:pt x="131" y="116"/>
                  </a:cubicBezTo>
                  <a:cubicBezTo>
                    <a:pt x="44" y="189"/>
                    <a:pt x="1" y="305"/>
                    <a:pt x="1" y="435"/>
                  </a:cubicBezTo>
                  <a:lnTo>
                    <a:pt x="1" y="4613"/>
                  </a:lnTo>
                  <a:cubicBezTo>
                    <a:pt x="1" y="4743"/>
                    <a:pt x="44" y="4830"/>
                    <a:pt x="131" y="4932"/>
                  </a:cubicBezTo>
                  <a:cubicBezTo>
                    <a:pt x="204" y="5019"/>
                    <a:pt x="320" y="5048"/>
                    <a:pt x="436" y="5048"/>
                  </a:cubicBezTo>
                  <a:lnTo>
                    <a:pt x="2800" y="5048"/>
                  </a:lnTo>
                  <a:cubicBezTo>
                    <a:pt x="2931" y="5048"/>
                    <a:pt x="3018" y="5004"/>
                    <a:pt x="3105" y="4932"/>
                  </a:cubicBezTo>
                  <a:cubicBezTo>
                    <a:pt x="3192" y="4830"/>
                    <a:pt x="3235" y="4743"/>
                    <a:pt x="3235" y="4613"/>
                  </a:cubicBezTo>
                  <a:cubicBezTo>
                    <a:pt x="3235" y="4497"/>
                    <a:pt x="3192" y="4381"/>
                    <a:pt x="3105" y="4308"/>
                  </a:cubicBezTo>
                  <a:cubicBezTo>
                    <a:pt x="3032" y="4221"/>
                    <a:pt x="2931" y="4178"/>
                    <a:pt x="2800" y="4178"/>
                  </a:cubicBezTo>
                  <a:lnTo>
                    <a:pt x="900" y="4178"/>
                  </a:lnTo>
                  <a:lnTo>
                    <a:pt x="900" y="435"/>
                  </a:lnTo>
                  <a:cubicBezTo>
                    <a:pt x="900" y="305"/>
                    <a:pt x="856" y="218"/>
                    <a:pt x="769" y="116"/>
                  </a:cubicBezTo>
                  <a:cubicBezTo>
                    <a:pt x="682" y="29"/>
                    <a:pt x="566" y="0"/>
                    <a:pt x="46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8"/>
            <p:cNvSpPr/>
            <p:nvPr/>
          </p:nvSpPr>
          <p:spPr>
            <a:xfrm>
              <a:off x="1926500" y="4105100"/>
              <a:ext cx="102650" cy="128025"/>
            </a:xfrm>
            <a:custGeom>
              <a:rect b="b" l="l" r="r" t="t"/>
              <a:pathLst>
                <a:path extrusionOk="0" h="5121" w="4106">
                  <a:moveTo>
                    <a:pt x="450" y="1"/>
                  </a:moveTo>
                  <a:cubicBezTo>
                    <a:pt x="349" y="1"/>
                    <a:pt x="262" y="44"/>
                    <a:pt x="146" y="131"/>
                  </a:cubicBezTo>
                  <a:cubicBezTo>
                    <a:pt x="59" y="218"/>
                    <a:pt x="1" y="334"/>
                    <a:pt x="1" y="465"/>
                  </a:cubicBezTo>
                  <a:cubicBezTo>
                    <a:pt x="1" y="508"/>
                    <a:pt x="15" y="566"/>
                    <a:pt x="44" y="624"/>
                  </a:cubicBezTo>
                  <a:cubicBezTo>
                    <a:pt x="59" y="682"/>
                    <a:pt x="88" y="755"/>
                    <a:pt x="146" y="798"/>
                  </a:cubicBezTo>
                  <a:lnTo>
                    <a:pt x="1654" y="2810"/>
                  </a:lnTo>
                  <a:lnTo>
                    <a:pt x="1654" y="4686"/>
                  </a:lnTo>
                  <a:cubicBezTo>
                    <a:pt x="1654" y="4816"/>
                    <a:pt x="1683" y="4903"/>
                    <a:pt x="1785" y="4990"/>
                  </a:cubicBezTo>
                  <a:cubicBezTo>
                    <a:pt x="1872" y="5077"/>
                    <a:pt x="1959" y="5121"/>
                    <a:pt x="2089" y="5121"/>
                  </a:cubicBezTo>
                  <a:cubicBezTo>
                    <a:pt x="2191" y="5121"/>
                    <a:pt x="2292" y="5077"/>
                    <a:pt x="2379" y="4990"/>
                  </a:cubicBezTo>
                  <a:cubicBezTo>
                    <a:pt x="2467" y="4918"/>
                    <a:pt x="2510" y="4816"/>
                    <a:pt x="2510" y="4686"/>
                  </a:cubicBezTo>
                  <a:lnTo>
                    <a:pt x="2510" y="2919"/>
                  </a:lnTo>
                  <a:lnTo>
                    <a:pt x="2510" y="2919"/>
                  </a:lnTo>
                  <a:lnTo>
                    <a:pt x="4033" y="755"/>
                  </a:lnTo>
                  <a:cubicBezTo>
                    <a:pt x="4048" y="711"/>
                    <a:pt x="4062" y="682"/>
                    <a:pt x="4077" y="624"/>
                  </a:cubicBezTo>
                  <a:cubicBezTo>
                    <a:pt x="4106" y="581"/>
                    <a:pt x="4106" y="537"/>
                    <a:pt x="4106" y="494"/>
                  </a:cubicBezTo>
                  <a:cubicBezTo>
                    <a:pt x="4106" y="363"/>
                    <a:pt x="4062" y="262"/>
                    <a:pt x="3975" y="175"/>
                  </a:cubicBezTo>
                  <a:cubicBezTo>
                    <a:pt x="3888" y="73"/>
                    <a:pt x="3772" y="44"/>
                    <a:pt x="3670" y="44"/>
                  </a:cubicBezTo>
                  <a:cubicBezTo>
                    <a:pt x="3540" y="44"/>
                    <a:pt x="3409" y="117"/>
                    <a:pt x="3308" y="204"/>
                  </a:cubicBezTo>
                  <a:lnTo>
                    <a:pt x="2100" y="1968"/>
                  </a:lnTo>
                  <a:lnTo>
                    <a:pt x="2100" y="1968"/>
                  </a:lnTo>
                  <a:lnTo>
                    <a:pt x="813" y="204"/>
                  </a:lnTo>
                  <a:cubicBezTo>
                    <a:pt x="711" y="73"/>
                    <a:pt x="581"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8"/>
            <p:cNvSpPr/>
            <p:nvPr/>
          </p:nvSpPr>
          <p:spPr>
            <a:xfrm>
              <a:off x="1269425" y="3770775"/>
              <a:ext cx="172625" cy="264000"/>
            </a:xfrm>
            <a:custGeom>
              <a:rect b="b" l="l" r="r" t="t"/>
              <a:pathLst>
                <a:path extrusionOk="0" h="10560" w="6905">
                  <a:moveTo>
                    <a:pt x="929" y="0"/>
                  </a:moveTo>
                  <a:cubicBezTo>
                    <a:pt x="668" y="0"/>
                    <a:pt x="450" y="87"/>
                    <a:pt x="276" y="247"/>
                  </a:cubicBezTo>
                  <a:cubicBezTo>
                    <a:pt x="87" y="406"/>
                    <a:pt x="0" y="653"/>
                    <a:pt x="0" y="899"/>
                  </a:cubicBezTo>
                  <a:lnTo>
                    <a:pt x="0" y="9646"/>
                  </a:lnTo>
                  <a:cubicBezTo>
                    <a:pt x="0" y="9892"/>
                    <a:pt x="87" y="10110"/>
                    <a:pt x="276" y="10299"/>
                  </a:cubicBezTo>
                  <a:cubicBezTo>
                    <a:pt x="436" y="10473"/>
                    <a:pt x="668" y="10560"/>
                    <a:pt x="929" y="10560"/>
                  </a:cubicBezTo>
                  <a:lnTo>
                    <a:pt x="5977" y="10560"/>
                  </a:lnTo>
                  <a:cubicBezTo>
                    <a:pt x="6238" y="10560"/>
                    <a:pt x="6455" y="10487"/>
                    <a:pt x="6629" y="10328"/>
                  </a:cubicBezTo>
                  <a:cubicBezTo>
                    <a:pt x="6818" y="10168"/>
                    <a:pt x="6905" y="9965"/>
                    <a:pt x="6905" y="9718"/>
                  </a:cubicBezTo>
                  <a:cubicBezTo>
                    <a:pt x="6905" y="9472"/>
                    <a:pt x="6818" y="9283"/>
                    <a:pt x="6629" y="9095"/>
                  </a:cubicBezTo>
                  <a:cubicBezTo>
                    <a:pt x="6470" y="8921"/>
                    <a:pt x="6238" y="8819"/>
                    <a:pt x="5977" y="8819"/>
                  </a:cubicBezTo>
                  <a:lnTo>
                    <a:pt x="1886" y="8819"/>
                  </a:lnTo>
                  <a:lnTo>
                    <a:pt x="1886" y="6049"/>
                  </a:lnTo>
                  <a:lnTo>
                    <a:pt x="5309" y="6049"/>
                  </a:lnTo>
                  <a:cubicBezTo>
                    <a:pt x="5570" y="6049"/>
                    <a:pt x="5788" y="5976"/>
                    <a:pt x="5962" y="5817"/>
                  </a:cubicBezTo>
                  <a:cubicBezTo>
                    <a:pt x="6151" y="5657"/>
                    <a:pt x="6238" y="5454"/>
                    <a:pt x="6238" y="5193"/>
                  </a:cubicBezTo>
                  <a:cubicBezTo>
                    <a:pt x="6238" y="4946"/>
                    <a:pt x="6151" y="4729"/>
                    <a:pt x="5962" y="4569"/>
                  </a:cubicBezTo>
                  <a:cubicBezTo>
                    <a:pt x="5802" y="4395"/>
                    <a:pt x="5570" y="4308"/>
                    <a:pt x="5309" y="4308"/>
                  </a:cubicBezTo>
                  <a:lnTo>
                    <a:pt x="1901" y="4308"/>
                  </a:lnTo>
                  <a:lnTo>
                    <a:pt x="1901" y="1741"/>
                  </a:lnTo>
                  <a:lnTo>
                    <a:pt x="5977" y="1741"/>
                  </a:lnTo>
                  <a:cubicBezTo>
                    <a:pt x="6238" y="1741"/>
                    <a:pt x="6455" y="1668"/>
                    <a:pt x="6629" y="1509"/>
                  </a:cubicBezTo>
                  <a:cubicBezTo>
                    <a:pt x="6818" y="1334"/>
                    <a:pt x="6905" y="1146"/>
                    <a:pt x="6905" y="885"/>
                  </a:cubicBezTo>
                  <a:cubicBezTo>
                    <a:pt x="6905" y="638"/>
                    <a:pt x="6818" y="421"/>
                    <a:pt x="6629" y="247"/>
                  </a:cubicBezTo>
                  <a:cubicBezTo>
                    <a:pt x="6470" y="87"/>
                    <a:pt x="6238" y="0"/>
                    <a:pt x="597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8"/>
            <p:cNvSpPr/>
            <p:nvPr/>
          </p:nvSpPr>
          <p:spPr>
            <a:xfrm>
              <a:off x="1472850" y="3768950"/>
              <a:ext cx="211800" cy="270175"/>
            </a:xfrm>
            <a:custGeom>
              <a:rect b="b" l="l" r="r" t="t"/>
              <a:pathLst>
                <a:path extrusionOk="0" h="10807" w="8472">
                  <a:moveTo>
                    <a:pt x="5440" y="1"/>
                  </a:moveTo>
                  <a:cubicBezTo>
                    <a:pt x="4657" y="1"/>
                    <a:pt x="3932" y="131"/>
                    <a:pt x="3264" y="392"/>
                  </a:cubicBezTo>
                  <a:cubicBezTo>
                    <a:pt x="2612" y="668"/>
                    <a:pt x="2031" y="1045"/>
                    <a:pt x="1538" y="1524"/>
                  </a:cubicBezTo>
                  <a:cubicBezTo>
                    <a:pt x="1060" y="2002"/>
                    <a:pt x="668" y="2568"/>
                    <a:pt x="392" y="3221"/>
                  </a:cubicBezTo>
                  <a:cubicBezTo>
                    <a:pt x="131" y="3873"/>
                    <a:pt x="1" y="4584"/>
                    <a:pt x="1" y="5367"/>
                  </a:cubicBezTo>
                  <a:cubicBezTo>
                    <a:pt x="1" y="6252"/>
                    <a:pt x="146" y="7035"/>
                    <a:pt x="436" y="7717"/>
                  </a:cubicBezTo>
                  <a:cubicBezTo>
                    <a:pt x="726" y="8413"/>
                    <a:pt x="1118" y="8965"/>
                    <a:pt x="1625" y="9429"/>
                  </a:cubicBezTo>
                  <a:cubicBezTo>
                    <a:pt x="2148" y="9878"/>
                    <a:pt x="2713" y="10227"/>
                    <a:pt x="3380" y="10459"/>
                  </a:cubicBezTo>
                  <a:cubicBezTo>
                    <a:pt x="4019" y="10691"/>
                    <a:pt x="4715" y="10807"/>
                    <a:pt x="5440" y="10807"/>
                  </a:cubicBezTo>
                  <a:cubicBezTo>
                    <a:pt x="5745" y="10807"/>
                    <a:pt x="6020" y="10778"/>
                    <a:pt x="6310" y="10734"/>
                  </a:cubicBezTo>
                  <a:cubicBezTo>
                    <a:pt x="6586" y="10676"/>
                    <a:pt x="6876" y="10618"/>
                    <a:pt x="7152" y="10531"/>
                  </a:cubicBezTo>
                  <a:cubicBezTo>
                    <a:pt x="7442" y="10444"/>
                    <a:pt x="7703" y="10328"/>
                    <a:pt x="7964" y="10212"/>
                  </a:cubicBezTo>
                  <a:cubicBezTo>
                    <a:pt x="8196" y="10082"/>
                    <a:pt x="8356" y="9893"/>
                    <a:pt x="8414" y="9617"/>
                  </a:cubicBezTo>
                  <a:cubicBezTo>
                    <a:pt x="8472" y="9356"/>
                    <a:pt x="8399" y="9095"/>
                    <a:pt x="8196" y="8849"/>
                  </a:cubicBezTo>
                  <a:cubicBezTo>
                    <a:pt x="8051" y="8660"/>
                    <a:pt x="7877" y="8558"/>
                    <a:pt x="7674" y="8515"/>
                  </a:cubicBezTo>
                  <a:cubicBezTo>
                    <a:pt x="7623" y="8508"/>
                    <a:pt x="7572" y="8505"/>
                    <a:pt x="7522" y="8505"/>
                  </a:cubicBezTo>
                  <a:cubicBezTo>
                    <a:pt x="7360" y="8505"/>
                    <a:pt x="7202" y="8542"/>
                    <a:pt x="7036" y="8631"/>
                  </a:cubicBezTo>
                  <a:cubicBezTo>
                    <a:pt x="6789" y="8762"/>
                    <a:pt x="6528" y="8849"/>
                    <a:pt x="6252" y="8907"/>
                  </a:cubicBezTo>
                  <a:cubicBezTo>
                    <a:pt x="5991" y="8950"/>
                    <a:pt x="5716" y="8979"/>
                    <a:pt x="5440" y="8979"/>
                  </a:cubicBezTo>
                  <a:cubicBezTo>
                    <a:pt x="4947" y="8979"/>
                    <a:pt x="4483" y="8892"/>
                    <a:pt x="4062" y="8762"/>
                  </a:cubicBezTo>
                  <a:cubicBezTo>
                    <a:pt x="3642" y="8602"/>
                    <a:pt x="3264" y="8399"/>
                    <a:pt x="2960" y="8080"/>
                  </a:cubicBezTo>
                  <a:cubicBezTo>
                    <a:pt x="2655" y="7775"/>
                    <a:pt x="2409" y="7398"/>
                    <a:pt x="2235" y="6948"/>
                  </a:cubicBezTo>
                  <a:cubicBezTo>
                    <a:pt x="2046" y="6484"/>
                    <a:pt x="1959" y="5962"/>
                    <a:pt x="1959" y="5353"/>
                  </a:cubicBezTo>
                  <a:cubicBezTo>
                    <a:pt x="1959" y="4816"/>
                    <a:pt x="2031" y="4352"/>
                    <a:pt x="2191" y="3917"/>
                  </a:cubicBezTo>
                  <a:cubicBezTo>
                    <a:pt x="2365" y="3482"/>
                    <a:pt x="2583" y="3119"/>
                    <a:pt x="2887" y="2785"/>
                  </a:cubicBezTo>
                  <a:cubicBezTo>
                    <a:pt x="3177" y="2481"/>
                    <a:pt x="3540" y="2234"/>
                    <a:pt x="3975" y="2060"/>
                  </a:cubicBezTo>
                  <a:cubicBezTo>
                    <a:pt x="4396" y="1901"/>
                    <a:pt x="4874" y="1814"/>
                    <a:pt x="5426" y="1814"/>
                  </a:cubicBezTo>
                  <a:cubicBezTo>
                    <a:pt x="5716" y="1814"/>
                    <a:pt x="5991" y="1843"/>
                    <a:pt x="6252" y="1901"/>
                  </a:cubicBezTo>
                  <a:cubicBezTo>
                    <a:pt x="6528" y="1959"/>
                    <a:pt x="6789" y="2046"/>
                    <a:pt x="7021" y="2162"/>
                  </a:cubicBezTo>
                  <a:cubicBezTo>
                    <a:pt x="7194" y="2243"/>
                    <a:pt x="7368" y="2287"/>
                    <a:pt x="7533" y="2287"/>
                  </a:cubicBezTo>
                  <a:cubicBezTo>
                    <a:pt x="7576" y="2287"/>
                    <a:pt x="7618" y="2284"/>
                    <a:pt x="7659" y="2278"/>
                  </a:cubicBezTo>
                  <a:cubicBezTo>
                    <a:pt x="7848" y="2263"/>
                    <a:pt x="8037" y="2162"/>
                    <a:pt x="8167" y="1973"/>
                  </a:cubicBezTo>
                  <a:cubicBezTo>
                    <a:pt x="8341" y="1741"/>
                    <a:pt x="8428" y="1480"/>
                    <a:pt x="8385" y="1190"/>
                  </a:cubicBezTo>
                  <a:cubicBezTo>
                    <a:pt x="8341" y="929"/>
                    <a:pt x="8182" y="711"/>
                    <a:pt x="7921" y="581"/>
                  </a:cubicBezTo>
                  <a:cubicBezTo>
                    <a:pt x="7543" y="378"/>
                    <a:pt x="7152" y="233"/>
                    <a:pt x="6746" y="146"/>
                  </a:cubicBezTo>
                  <a:cubicBezTo>
                    <a:pt x="6310" y="44"/>
                    <a:pt x="5875" y="1"/>
                    <a:pt x="544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8"/>
            <p:cNvSpPr/>
            <p:nvPr/>
          </p:nvSpPr>
          <p:spPr>
            <a:xfrm>
              <a:off x="1708925" y="3766775"/>
              <a:ext cx="257125" cy="272000"/>
            </a:xfrm>
            <a:custGeom>
              <a:rect b="b" l="l" r="r" t="t"/>
              <a:pathLst>
                <a:path extrusionOk="0" h="10880" w="10285">
                  <a:moveTo>
                    <a:pt x="5121" y="1799"/>
                  </a:moveTo>
                  <a:cubicBezTo>
                    <a:pt x="5759" y="1799"/>
                    <a:pt x="6296" y="1973"/>
                    <a:pt x="6774" y="2292"/>
                  </a:cubicBezTo>
                  <a:cubicBezTo>
                    <a:pt x="7239" y="2626"/>
                    <a:pt x="7616" y="3061"/>
                    <a:pt x="7891" y="3598"/>
                  </a:cubicBezTo>
                  <a:cubicBezTo>
                    <a:pt x="8167" y="4149"/>
                    <a:pt x="8312" y="4758"/>
                    <a:pt x="8312" y="5440"/>
                  </a:cubicBezTo>
                  <a:cubicBezTo>
                    <a:pt x="8312" y="6122"/>
                    <a:pt x="8181" y="6716"/>
                    <a:pt x="7891" y="7282"/>
                  </a:cubicBezTo>
                  <a:cubicBezTo>
                    <a:pt x="7616" y="7833"/>
                    <a:pt x="7239" y="8268"/>
                    <a:pt x="6774" y="8587"/>
                  </a:cubicBezTo>
                  <a:cubicBezTo>
                    <a:pt x="6296" y="8921"/>
                    <a:pt x="5730" y="9081"/>
                    <a:pt x="5121" y="9081"/>
                  </a:cubicBezTo>
                  <a:cubicBezTo>
                    <a:pt x="4483" y="9081"/>
                    <a:pt x="3946" y="8921"/>
                    <a:pt x="3467" y="8587"/>
                  </a:cubicBezTo>
                  <a:cubicBezTo>
                    <a:pt x="2989" y="8268"/>
                    <a:pt x="2626" y="7833"/>
                    <a:pt x="2365" y="7282"/>
                  </a:cubicBezTo>
                  <a:cubicBezTo>
                    <a:pt x="2089" y="6745"/>
                    <a:pt x="1959" y="6122"/>
                    <a:pt x="1959" y="5454"/>
                  </a:cubicBezTo>
                  <a:cubicBezTo>
                    <a:pt x="1959" y="4758"/>
                    <a:pt x="2089" y="4149"/>
                    <a:pt x="2365" y="3598"/>
                  </a:cubicBezTo>
                  <a:cubicBezTo>
                    <a:pt x="2612" y="3061"/>
                    <a:pt x="2989" y="2626"/>
                    <a:pt x="3467" y="2292"/>
                  </a:cubicBezTo>
                  <a:cubicBezTo>
                    <a:pt x="3946" y="1973"/>
                    <a:pt x="4497" y="1799"/>
                    <a:pt x="5121" y="1799"/>
                  </a:cubicBezTo>
                  <a:close/>
                  <a:moveTo>
                    <a:pt x="5135" y="0"/>
                  </a:moveTo>
                  <a:cubicBezTo>
                    <a:pt x="4396" y="0"/>
                    <a:pt x="3699" y="117"/>
                    <a:pt x="3090" y="407"/>
                  </a:cubicBezTo>
                  <a:cubicBezTo>
                    <a:pt x="2452" y="697"/>
                    <a:pt x="1915" y="1088"/>
                    <a:pt x="1451" y="1596"/>
                  </a:cubicBezTo>
                  <a:cubicBezTo>
                    <a:pt x="987" y="2075"/>
                    <a:pt x="639" y="2655"/>
                    <a:pt x="392" y="3308"/>
                  </a:cubicBezTo>
                  <a:cubicBezTo>
                    <a:pt x="131" y="3960"/>
                    <a:pt x="1" y="4671"/>
                    <a:pt x="1" y="5440"/>
                  </a:cubicBezTo>
                  <a:cubicBezTo>
                    <a:pt x="1" y="6194"/>
                    <a:pt x="131" y="6905"/>
                    <a:pt x="392" y="7558"/>
                  </a:cubicBezTo>
                  <a:cubicBezTo>
                    <a:pt x="639" y="8210"/>
                    <a:pt x="1001" y="8776"/>
                    <a:pt x="1451" y="9284"/>
                  </a:cubicBezTo>
                  <a:cubicBezTo>
                    <a:pt x="1930" y="9791"/>
                    <a:pt x="2466" y="10169"/>
                    <a:pt x="3090" y="10459"/>
                  </a:cubicBezTo>
                  <a:cubicBezTo>
                    <a:pt x="3699" y="10734"/>
                    <a:pt x="4396" y="10879"/>
                    <a:pt x="5135" y="10879"/>
                  </a:cubicBezTo>
                  <a:cubicBezTo>
                    <a:pt x="5875" y="10879"/>
                    <a:pt x="6571" y="10749"/>
                    <a:pt x="7210" y="10459"/>
                  </a:cubicBezTo>
                  <a:cubicBezTo>
                    <a:pt x="7833" y="10169"/>
                    <a:pt x="8385" y="9791"/>
                    <a:pt x="8834" y="9284"/>
                  </a:cubicBezTo>
                  <a:cubicBezTo>
                    <a:pt x="9298" y="8791"/>
                    <a:pt x="9646" y="8210"/>
                    <a:pt x="9908" y="7558"/>
                  </a:cubicBezTo>
                  <a:cubicBezTo>
                    <a:pt x="10154" y="6905"/>
                    <a:pt x="10285" y="6194"/>
                    <a:pt x="10285" y="5440"/>
                  </a:cubicBezTo>
                  <a:cubicBezTo>
                    <a:pt x="10285" y="4686"/>
                    <a:pt x="10154" y="3989"/>
                    <a:pt x="9908" y="3308"/>
                  </a:cubicBezTo>
                  <a:cubicBezTo>
                    <a:pt x="9646" y="2655"/>
                    <a:pt x="9284" y="2089"/>
                    <a:pt x="8834" y="1596"/>
                  </a:cubicBezTo>
                  <a:cubicBezTo>
                    <a:pt x="8385" y="1088"/>
                    <a:pt x="7833" y="697"/>
                    <a:pt x="7210" y="407"/>
                  </a:cubicBezTo>
                  <a:cubicBezTo>
                    <a:pt x="6571" y="146"/>
                    <a:pt x="5875" y="0"/>
                    <a:pt x="513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8"/>
            <p:cNvSpPr/>
            <p:nvPr/>
          </p:nvSpPr>
          <p:spPr>
            <a:xfrm>
              <a:off x="586225" y="3659075"/>
              <a:ext cx="641875" cy="873225"/>
            </a:xfrm>
            <a:custGeom>
              <a:rect b="b" l="l" r="r" t="t"/>
              <a:pathLst>
                <a:path extrusionOk="0" h="34929" w="25675">
                  <a:moveTo>
                    <a:pt x="9009" y="0"/>
                  </a:moveTo>
                  <a:lnTo>
                    <a:pt x="9009" y="0"/>
                  </a:lnTo>
                  <a:cubicBezTo>
                    <a:pt x="1" y="13621"/>
                    <a:pt x="3047" y="17682"/>
                    <a:pt x="9502" y="22599"/>
                  </a:cubicBezTo>
                  <a:cubicBezTo>
                    <a:pt x="16000" y="27531"/>
                    <a:pt x="18799" y="29663"/>
                    <a:pt x="19583" y="34929"/>
                  </a:cubicBezTo>
                  <a:cubicBezTo>
                    <a:pt x="19583" y="34929"/>
                    <a:pt x="25675" y="26472"/>
                    <a:pt x="20090" y="17508"/>
                  </a:cubicBezTo>
                  <a:cubicBezTo>
                    <a:pt x="14506" y="8529"/>
                    <a:pt x="8675" y="10647"/>
                    <a:pt x="9009"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8"/>
            <p:cNvSpPr/>
            <p:nvPr/>
          </p:nvSpPr>
          <p:spPr>
            <a:xfrm>
              <a:off x="712425" y="3658350"/>
              <a:ext cx="467100" cy="996875"/>
            </a:xfrm>
            <a:custGeom>
              <a:rect b="b" l="l" r="r" t="t"/>
              <a:pathLst>
                <a:path extrusionOk="0" h="39875" w="18684">
                  <a:moveTo>
                    <a:pt x="3888" y="0"/>
                  </a:moveTo>
                  <a:cubicBezTo>
                    <a:pt x="3844" y="87"/>
                    <a:pt x="1" y="8936"/>
                    <a:pt x="6426" y="15985"/>
                  </a:cubicBezTo>
                  <a:cubicBezTo>
                    <a:pt x="11286" y="21308"/>
                    <a:pt x="18437" y="31476"/>
                    <a:pt x="11721" y="39759"/>
                  </a:cubicBezTo>
                  <a:lnTo>
                    <a:pt x="11866" y="39875"/>
                  </a:lnTo>
                  <a:cubicBezTo>
                    <a:pt x="18683" y="31491"/>
                    <a:pt x="11474" y="21236"/>
                    <a:pt x="6571" y="15854"/>
                  </a:cubicBezTo>
                  <a:cubicBezTo>
                    <a:pt x="218" y="8907"/>
                    <a:pt x="4019" y="160"/>
                    <a:pt x="4062" y="73"/>
                  </a:cubicBezTo>
                  <a:lnTo>
                    <a:pt x="3888" y="0"/>
                  </a:ln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8"/>
            <p:cNvSpPr/>
            <p:nvPr/>
          </p:nvSpPr>
          <p:spPr>
            <a:xfrm>
              <a:off x="726200" y="4305275"/>
              <a:ext cx="804350" cy="430475"/>
            </a:xfrm>
            <a:custGeom>
              <a:rect b="b" l="l" r="r" t="t"/>
              <a:pathLst>
                <a:path extrusionOk="0" h="17219" w="32174">
                  <a:moveTo>
                    <a:pt x="1" y="0"/>
                  </a:moveTo>
                  <a:lnTo>
                    <a:pt x="1" y="0"/>
                  </a:lnTo>
                  <a:cubicBezTo>
                    <a:pt x="2677" y="13109"/>
                    <a:pt x="6524" y="15955"/>
                    <a:pt x="12278" y="15955"/>
                  </a:cubicBezTo>
                  <a:cubicBezTo>
                    <a:pt x="13540" y="15955"/>
                    <a:pt x="14894" y="15818"/>
                    <a:pt x="16348" y="15622"/>
                  </a:cubicBezTo>
                  <a:cubicBezTo>
                    <a:pt x="19808" y="15155"/>
                    <a:pt x="22426" y="14803"/>
                    <a:pt x="24627" y="14803"/>
                  </a:cubicBezTo>
                  <a:cubicBezTo>
                    <a:pt x="27548" y="14803"/>
                    <a:pt x="29733" y="15423"/>
                    <a:pt x="32173" y="17218"/>
                  </a:cubicBezTo>
                  <a:cubicBezTo>
                    <a:pt x="32173" y="17218"/>
                    <a:pt x="30505" y="6934"/>
                    <a:pt x="20206" y="4526"/>
                  </a:cubicBezTo>
                  <a:cubicBezTo>
                    <a:pt x="18077" y="4028"/>
                    <a:pt x="16275" y="3874"/>
                    <a:pt x="14693" y="3874"/>
                  </a:cubicBezTo>
                  <a:cubicBezTo>
                    <a:pt x="12113" y="3874"/>
                    <a:pt x="10116" y="4284"/>
                    <a:pt x="8228" y="4284"/>
                  </a:cubicBezTo>
                  <a:cubicBezTo>
                    <a:pt x="5674" y="4284"/>
                    <a:pt x="3322" y="3533"/>
                    <a:pt x="1"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8"/>
            <p:cNvSpPr/>
            <p:nvPr/>
          </p:nvSpPr>
          <p:spPr>
            <a:xfrm>
              <a:off x="724400" y="4304175"/>
              <a:ext cx="846025" cy="566100"/>
            </a:xfrm>
            <a:custGeom>
              <a:rect b="b" l="l" r="r" t="t"/>
              <a:pathLst>
                <a:path extrusionOk="0" h="22644" w="33841">
                  <a:moveTo>
                    <a:pt x="174" y="1"/>
                  </a:moveTo>
                  <a:lnTo>
                    <a:pt x="0" y="74"/>
                  </a:lnTo>
                  <a:cubicBezTo>
                    <a:pt x="44" y="161"/>
                    <a:pt x="3583" y="9139"/>
                    <a:pt x="13113" y="9574"/>
                  </a:cubicBezTo>
                  <a:cubicBezTo>
                    <a:pt x="20336" y="9908"/>
                    <a:pt x="32564" y="12040"/>
                    <a:pt x="33681" y="22643"/>
                  </a:cubicBezTo>
                  <a:lnTo>
                    <a:pt x="33841" y="22629"/>
                  </a:lnTo>
                  <a:cubicBezTo>
                    <a:pt x="32709" y="11881"/>
                    <a:pt x="20365" y="9719"/>
                    <a:pt x="13113" y="9400"/>
                  </a:cubicBezTo>
                  <a:cubicBezTo>
                    <a:pt x="3699" y="8965"/>
                    <a:pt x="203" y="88"/>
                    <a:pt x="174" y="1"/>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8"/>
            <p:cNvSpPr/>
            <p:nvPr/>
          </p:nvSpPr>
          <p:spPr>
            <a:xfrm>
              <a:off x="1248025" y="4447600"/>
              <a:ext cx="873225" cy="476600"/>
            </a:xfrm>
            <a:custGeom>
              <a:rect b="b" l="l" r="r" t="t"/>
              <a:pathLst>
                <a:path extrusionOk="0" h="19064" w="34929">
                  <a:moveTo>
                    <a:pt x="25558" y="1"/>
                  </a:moveTo>
                  <a:cubicBezTo>
                    <a:pt x="23086" y="1"/>
                    <a:pt x="20316" y="603"/>
                    <a:pt x="17494" y="2358"/>
                  </a:cubicBezTo>
                  <a:cubicBezTo>
                    <a:pt x="8772" y="7783"/>
                    <a:pt x="10535" y="13440"/>
                    <a:pt x="883" y="13440"/>
                  </a:cubicBezTo>
                  <a:cubicBezTo>
                    <a:pt x="599" y="13440"/>
                    <a:pt x="305" y="13435"/>
                    <a:pt x="1" y="13425"/>
                  </a:cubicBezTo>
                  <a:lnTo>
                    <a:pt x="1" y="13425"/>
                  </a:lnTo>
                  <a:cubicBezTo>
                    <a:pt x="6059" y="17438"/>
                    <a:pt x="10226" y="19063"/>
                    <a:pt x="13418" y="19063"/>
                  </a:cubicBezTo>
                  <a:cubicBezTo>
                    <a:pt x="17403" y="19063"/>
                    <a:pt x="19869" y="16530"/>
                    <a:pt x="22600" y="12947"/>
                  </a:cubicBezTo>
                  <a:cubicBezTo>
                    <a:pt x="27531" y="6448"/>
                    <a:pt x="29664" y="3634"/>
                    <a:pt x="34929" y="2865"/>
                  </a:cubicBezTo>
                  <a:cubicBezTo>
                    <a:pt x="34929" y="2865"/>
                    <a:pt x="30953" y="1"/>
                    <a:pt x="25558"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8"/>
            <p:cNvSpPr/>
            <p:nvPr/>
          </p:nvSpPr>
          <p:spPr>
            <a:xfrm>
              <a:off x="1247300" y="4515875"/>
              <a:ext cx="996525" cy="298925"/>
            </a:xfrm>
            <a:custGeom>
              <a:rect b="b" l="l" r="r" t="t"/>
              <a:pathLst>
                <a:path extrusionOk="0" h="11957" w="39861">
                  <a:moveTo>
                    <a:pt x="32192" y="1"/>
                  </a:moveTo>
                  <a:cubicBezTo>
                    <a:pt x="25899" y="1"/>
                    <a:pt x="19650" y="4626"/>
                    <a:pt x="15855" y="8083"/>
                  </a:cubicBezTo>
                  <a:cubicBezTo>
                    <a:pt x="12689" y="10979"/>
                    <a:pt x="9157" y="11772"/>
                    <a:pt x="6239" y="11772"/>
                  </a:cubicBezTo>
                  <a:cubicBezTo>
                    <a:pt x="2739" y="11772"/>
                    <a:pt x="121" y="10631"/>
                    <a:pt x="73" y="10607"/>
                  </a:cubicBezTo>
                  <a:lnTo>
                    <a:pt x="1" y="10767"/>
                  </a:lnTo>
                  <a:cubicBezTo>
                    <a:pt x="30" y="10796"/>
                    <a:pt x="2699" y="11956"/>
                    <a:pt x="6252" y="11956"/>
                  </a:cubicBezTo>
                  <a:cubicBezTo>
                    <a:pt x="9197" y="11956"/>
                    <a:pt x="12780" y="11129"/>
                    <a:pt x="15985" y="8228"/>
                  </a:cubicBezTo>
                  <a:cubicBezTo>
                    <a:pt x="19745" y="4787"/>
                    <a:pt x="25950" y="196"/>
                    <a:pt x="32193" y="196"/>
                  </a:cubicBezTo>
                  <a:cubicBezTo>
                    <a:pt x="34765" y="196"/>
                    <a:pt x="37343" y="975"/>
                    <a:pt x="39759" y="2934"/>
                  </a:cubicBezTo>
                  <a:lnTo>
                    <a:pt x="39861" y="2789"/>
                  </a:lnTo>
                  <a:cubicBezTo>
                    <a:pt x="37410" y="793"/>
                    <a:pt x="34798" y="1"/>
                    <a:pt x="32192"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8"/>
            <p:cNvSpPr/>
            <p:nvPr/>
          </p:nvSpPr>
          <p:spPr>
            <a:xfrm>
              <a:off x="1893875" y="4064500"/>
              <a:ext cx="430825" cy="803950"/>
            </a:xfrm>
            <a:custGeom>
              <a:rect b="b" l="l" r="r" t="t"/>
              <a:pathLst>
                <a:path extrusionOk="0" h="32158" w="17233">
                  <a:moveTo>
                    <a:pt x="17232" y="0"/>
                  </a:moveTo>
                  <a:cubicBezTo>
                    <a:pt x="17232" y="0"/>
                    <a:pt x="6948" y="1668"/>
                    <a:pt x="4540" y="11967"/>
                  </a:cubicBezTo>
                  <a:cubicBezTo>
                    <a:pt x="2132" y="22265"/>
                    <a:pt x="7760" y="24891"/>
                    <a:pt x="0" y="32158"/>
                  </a:cubicBezTo>
                  <a:cubicBezTo>
                    <a:pt x="15999" y="28894"/>
                    <a:pt x="16725" y="23890"/>
                    <a:pt x="15637" y="15825"/>
                  </a:cubicBezTo>
                  <a:cubicBezTo>
                    <a:pt x="14549" y="7760"/>
                    <a:pt x="14070" y="4265"/>
                    <a:pt x="17232"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8"/>
            <p:cNvSpPr/>
            <p:nvPr/>
          </p:nvSpPr>
          <p:spPr>
            <a:xfrm>
              <a:off x="1893150" y="4024600"/>
              <a:ext cx="566075" cy="845675"/>
            </a:xfrm>
            <a:custGeom>
              <a:rect b="b" l="l" r="r" t="t"/>
              <a:pathLst>
                <a:path extrusionOk="0" h="33827" w="22643">
                  <a:moveTo>
                    <a:pt x="22628" y="1"/>
                  </a:moveTo>
                  <a:cubicBezTo>
                    <a:pt x="11880" y="1117"/>
                    <a:pt x="9719" y="13476"/>
                    <a:pt x="9385" y="20728"/>
                  </a:cubicBezTo>
                  <a:cubicBezTo>
                    <a:pt x="8950" y="30128"/>
                    <a:pt x="87" y="33638"/>
                    <a:pt x="0" y="33667"/>
                  </a:cubicBezTo>
                  <a:lnTo>
                    <a:pt x="73" y="33826"/>
                  </a:lnTo>
                  <a:cubicBezTo>
                    <a:pt x="160" y="33797"/>
                    <a:pt x="9138" y="30258"/>
                    <a:pt x="9574" y="20743"/>
                  </a:cubicBezTo>
                  <a:cubicBezTo>
                    <a:pt x="9893" y="13519"/>
                    <a:pt x="12039" y="1292"/>
                    <a:pt x="22643" y="175"/>
                  </a:cubicBezTo>
                  <a:lnTo>
                    <a:pt x="22628"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8"/>
            <p:cNvSpPr/>
            <p:nvPr/>
          </p:nvSpPr>
          <p:spPr>
            <a:xfrm>
              <a:off x="1994325" y="3522000"/>
              <a:ext cx="641875" cy="872875"/>
            </a:xfrm>
            <a:custGeom>
              <a:rect b="b" l="l" r="r" t="t"/>
              <a:pathLst>
                <a:path extrusionOk="0" h="34915" w="25675">
                  <a:moveTo>
                    <a:pt x="6092" y="1"/>
                  </a:moveTo>
                  <a:cubicBezTo>
                    <a:pt x="6092" y="1"/>
                    <a:pt x="0" y="8442"/>
                    <a:pt x="5585" y="17421"/>
                  </a:cubicBezTo>
                  <a:cubicBezTo>
                    <a:pt x="11169" y="26400"/>
                    <a:pt x="17000" y="24268"/>
                    <a:pt x="16652" y="34914"/>
                  </a:cubicBezTo>
                  <a:cubicBezTo>
                    <a:pt x="25674" y="21294"/>
                    <a:pt x="22628" y="17233"/>
                    <a:pt x="16173" y="12330"/>
                  </a:cubicBezTo>
                  <a:cubicBezTo>
                    <a:pt x="9675" y="7398"/>
                    <a:pt x="6861" y="5251"/>
                    <a:pt x="6092"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8"/>
            <p:cNvSpPr/>
            <p:nvPr/>
          </p:nvSpPr>
          <p:spPr>
            <a:xfrm>
              <a:off x="2042550" y="3399075"/>
              <a:ext cx="467075" cy="996875"/>
            </a:xfrm>
            <a:custGeom>
              <a:rect b="b" l="l" r="r" t="t"/>
              <a:pathLst>
                <a:path extrusionOk="0" h="39875" w="18683">
                  <a:moveTo>
                    <a:pt x="6818" y="0"/>
                  </a:moveTo>
                  <a:lnTo>
                    <a:pt x="6818" y="0"/>
                  </a:lnTo>
                  <a:cubicBezTo>
                    <a:pt x="0" y="8370"/>
                    <a:pt x="7224" y="18639"/>
                    <a:pt x="12112" y="24006"/>
                  </a:cubicBezTo>
                  <a:cubicBezTo>
                    <a:pt x="18480" y="30969"/>
                    <a:pt x="14679" y="39701"/>
                    <a:pt x="14636" y="39802"/>
                  </a:cubicBezTo>
                  <a:lnTo>
                    <a:pt x="14795" y="39875"/>
                  </a:lnTo>
                  <a:cubicBezTo>
                    <a:pt x="14839" y="39773"/>
                    <a:pt x="18683" y="30925"/>
                    <a:pt x="12257" y="23876"/>
                  </a:cubicBezTo>
                  <a:cubicBezTo>
                    <a:pt x="7398" y="18567"/>
                    <a:pt x="261" y="8399"/>
                    <a:pt x="6963" y="102"/>
                  </a:cubicBezTo>
                  <a:lnTo>
                    <a:pt x="6818" y="0"/>
                  </a:ln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8"/>
            <p:cNvSpPr/>
            <p:nvPr/>
          </p:nvSpPr>
          <p:spPr>
            <a:xfrm>
              <a:off x="1691875" y="3317850"/>
              <a:ext cx="803975" cy="430825"/>
            </a:xfrm>
            <a:custGeom>
              <a:rect b="b" l="l" r="r" t="t"/>
              <a:pathLst>
                <a:path extrusionOk="0" h="17233" w="32159">
                  <a:moveTo>
                    <a:pt x="1" y="0"/>
                  </a:moveTo>
                  <a:cubicBezTo>
                    <a:pt x="1" y="0"/>
                    <a:pt x="1669" y="10284"/>
                    <a:pt x="11968" y="12692"/>
                  </a:cubicBezTo>
                  <a:cubicBezTo>
                    <a:pt x="14098" y="13190"/>
                    <a:pt x="15900" y="13344"/>
                    <a:pt x="17483" y="13344"/>
                  </a:cubicBezTo>
                  <a:cubicBezTo>
                    <a:pt x="20057" y="13344"/>
                    <a:pt x="22051" y="12936"/>
                    <a:pt x="23933" y="12936"/>
                  </a:cubicBezTo>
                  <a:cubicBezTo>
                    <a:pt x="26489" y="12936"/>
                    <a:pt x="28840" y="13688"/>
                    <a:pt x="32159" y="17232"/>
                  </a:cubicBezTo>
                  <a:cubicBezTo>
                    <a:pt x="29482" y="4111"/>
                    <a:pt x="25635" y="1263"/>
                    <a:pt x="19889" y="1263"/>
                  </a:cubicBezTo>
                  <a:cubicBezTo>
                    <a:pt x="18628" y="1263"/>
                    <a:pt x="17277" y="1400"/>
                    <a:pt x="15826" y="1596"/>
                  </a:cubicBezTo>
                  <a:cubicBezTo>
                    <a:pt x="12347" y="2071"/>
                    <a:pt x="9718" y="2431"/>
                    <a:pt x="7511" y="2431"/>
                  </a:cubicBezTo>
                  <a:cubicBezTo>
                    <a:pt x="4602" y="2431"/>
                    <a:pt x="2426" y="1806"/>
                    <a:pt x="1"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8"/>
            <p:cNvSpPr/>
            <p:nvPr/>
          </p:nvSpPr>
          <p:spPr>
            <a:xfrm>
              <a:off x="1652000" y="3183675"/>
              <a:ext cx="846400" cy="566075"/>
            </a:xfrm>
            <a:custGeom>
              <a:rect b="b" l="l" r="r" t="t"/>
              <a:pathLst>
                <a:path extrusionOk="0" h="22643" w="33856">
                  <a:moveTo>
                    <a:pt x="174" y="0"/>
                  </a:moveTo>
                  <a:lnTo>
                    <a:pt x="0" y="15"/>
                  </a:lnTo>
                  <a:cubicBezTo>
                    <a:pt x="1117" y="10778"/>
                    <a:pt x="13476" y="12924"/>
                    <a:pt x="20728" y="13258"/>
                  </a:cubicBezTo>
                  <a:cubicBezTo>
                    <a:pt x="30127" y="13693"/>
                    <a:pt x="33638" y="22556"/>
                    <a:pt x="33667" y="22643"/>
                  </a:cubicBezTo>
                  <a:lnTo>
                    <a:pt x="33855" y="22570"/>
                  </a:lnTo>
                  <a:cubicBezTo>
                    <a:pt x="33812" y="22483"/>
                    <a:pt x="30272" y="13505"/>
                    <a:pt x="20743" y="13069"/>
                  </a:cubicBezTo>
                  <a:cubicBezTo>
                    <a:pt x="13519" y="12750"/>
                    <a:pt x="1291" y="10604"/>
                    <a:pt x="174"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8"/>
            <p:cNvSpPr/>
            <p:nvPr/>
          </p:nvSpPr>
          <p:spPr>
            <a:xfrm>
              <a:off x="1101175" y="3130050"/>
              <a:ext cx="873225" cy="476650"/>
            </a:xfrm>
            <a:custGeom>
              <a:rect b="b" l="l" r="r" t="t"/>
              <a:pathLst>
                <a:path extrusionOk="0" h="19066" w="34929">
                  <a:moveTo>
                    <a:pt x="21517" y="0"/>
                  </a:moveTo>
                  <a:cubicBezTo>
                    <a:pt x="17528" y="0"/>
                    <a:pt x="15061" y="2534"/>
                    <a:pt x="12329" y="6120"/>
                  </a:cubicBezTo>
                  <a:cubicBezTo>
                    <a:pt x="7398" y="12589"/>
                    <a:pt x="5265" y="15403"/>
                    <a:pt x="0" y="16201"/>
                  </a:cubicBezTo>
                  <a:cubicBezTo>
                    <a:pt x="0" y="16201"/>
                    <a:pt x="3976" y="19065"/>
                    <a:pt x="9366" y="19065"/>
                  </a:cubicBezTo>
                  <a:cubicBezTo>
                    <a:pt x="11836" y="19065"/>
                    <a:pt x="14603" y="18464"/>
                    <a:pt x="17421" y="16708"/>
                  </a:cubicBezTo>
                  <a:cubicBezTo>
                    <a:pt x="26143" y="11283"/>
                    <a:pt x="24393" y="5612"/>
                    <a:pt x="34048" y="5612"/>
                  </a:cubicBezTo>
                  <a:cubicBezTo>
                    <a:pt x="34331" y="5612"/>
                    <a:pt x="34625" y="5617"/>
                    <a:pt x="34928" y="5627"/>
                  </a:cubicBezTo>
                  <a:cubicBezTo>
                    <a:pt x="28874" y="1623"/>
                    <a:pt x="24709" y="0"/>
                    <a:pt x="21517"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8"/>
            <p:cNvSpPr/>
            <p:nvPr/>
          </p:nvSpPr>
          <p:spPr>
            <a:xfrm>
              <a:off x="978225" y="3239750"/>
              <a:ext cx="996900" cy="298600"/>
            </a:xfrm>
            <a:custGeom>
              <a:rect b="b" l="l" r="r" t="t"/>
              <a:pathLst>
                <a:path extrusionOk="0" h="11944" w="39876">
                  <a:moveTo>
                    <a:pt x="33619" y="1"/>
                  </a:moveTo>
                  <a:cubicBezTo>
                    <a:pt x="30664" y="1"/>
                    <a:pt x="27092" y="801"/>
                    <a:pt x="23891" y="3719"/>
                  </a:cubicBezTo>
                  <a:cubicBezTo>
                    <a:pt x="20121" y="7160"/>
                    <a:pt x="13921" y="11758"/>
                    <a:pt x="7682" y="11758"/>
                  </a:cubicBezTo>
                  <a:cubicBezTo>
                    <a:pt x="5111" y="11758"/>
                    <a:pt x="2534" y="10977"/>
                    <a:pt x="117" y="9013"/>
                  </a:cubicBezTo>
                  <a:lnTo>
                    <a:pt x="1" y="9158"/>
                  </a:lnTo>
                  <a:cubicBezTo>
                    <a:pt x="2452" y="11145"/>
                    <a:pt x="5063" y="11943"/>
                    <a:pt x="7674" y="11943"/>
                  </a:cubicBezTo>
                  <a:cubicBezTo>
                    <a:pt x="13969" y="11943"/>
                    <a:pt x="20206" y="7316"/>
                    <a:pt x="24007" y="3864"/>
                  </a:cubicBezTo>
                  <a:cubicBezTo>
                    <a:pt x="27169" y="979"/>
                    <a:pt x="30698" y="188"/>
                    <a:pt x="33618" y="188"/>
                  </a:cubicBezTo>
                  <a:cubicBezTo>
                    <a:pt x="37127" y="188"/>
                    <a:pt x="39755" y="1331"/>
                    <a:pt x="39803" y="1355"/>
                  </a:cubicBezTo>
                  <a:lnTo>
                    <a:pt x="39875" y="1181"/>
                  </a:lnTo>
                  <a:cubicBezTo>
                    <a:pt x="39828" y="1157"/>
                    <a:pt x="37170" y="1"/>
                    <a:pt x="33619"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8"/>
            <p:cNvSpPr/>
            <p:nvPr/>
          </p:nvSpPr>
          <p:spPr>
            <a:xfrm>
              <a:off x="910425" y="3185475"/>
              <a:ext cx="417775" cy="779325"/>
            </a:xfrm>
            <a:custGeom>
              <a:rect b="b" l="l" r="r" t="t"/>
              <a:pathLst>
                <a:path extrusionOk="0" h="31173" w="16711">
                  <a:moveTo>
                    <a:pt x="16710" y="1"/>
                  </a:moveTo>
                  <a:lnTo>
                    <a:pt x="16710" y="1"/>
                  </a:lnTo>
                  <a:cubicBezTo>
                    <a:pt x="726" y="3264"/>
                    <a:pt x="0" y="8269"/>
                    <a:pt x="1088" y="16334"/>
                  </a:cubicBezTo>
                  <a:cubicBezTo>
                    <a:pt x="1901" y="22397"/>
                    <a:pt x="1959" y="26400"/>
                    <a:pt x="755" y="29504"/>
                  </a:cubicBezTo>
                  <a:lnTo>
                    <a:pt x="2742" y="31172"/>
                  </a:lnTo>
                  <a:cubicBezTo>
                    <a:pt x="5962" y="29794"/>
                    <a:pt x="10734" y="26444"/>
                    <a:pt x="12185" y="20206"/>
                  </a:cubicBezTo>
                  <a:cubicBezTo>
                    <a:pt x="14578" y="9908"/>
                    <a:pt x="8936" y="7268"/>
                    <a:pt x="16710"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8"/>
            <p:cNvSpPr/>
            <p:nvPr/>
          </p:nvSpPr>
          <p:spPr>
            <a:xfrm>
              <a:off x="947050" y="3183300"/>
              <a:ext cx="382225" cy="757550"/>
            </a:xfrm>
            <a:custGeom>
              <a:rect b="b" l="l" r="r" t="t"/>
              <a:pathLst>
                <a:path extrusionOk="0" h="30302" w="15289">
                  <a:moveTo>
                    <a:pt x="15216" y="1"/>
                  </a:moveTo>
                  <a:cubicBezTo>
                    <a:pt x="15129" y="30"/>
                    <a:pt x="6151" y="3569"/>
                    <a:pt x="5715" y="13099"/>
                  </a:cubicBezTo>
                  <a:cubicBezTo>
                    <a:pt x="5454" y="18495"/>
                    <a:pt x="4279" y="25820"/>
                    <a:pt x="0" y="30171"/>
                  </a:cubicBezTo>
                  <a:lnTo>
                    <a:pt x="131" y="30302"/>
                  </a:lnTo>
                  <a:cubicBezTo>
                    <a:pt x="4439" y="25907"/>
                    <a:pt x="5643" y="18553"/>
                    <a:pt x="5889" y="13099"/>
                  </a:cubicBezTo>
                  <a:cubicBezTo>
                    <a:pt x="6325" y="3700"/>
                    <a:pt x="15202" y="204"/>
                    <a:pt x="15289" y="160"/>
                  </a:cubicBezTo>
                  <a:lnTo>
                    <a:pt x="15216"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9" name="Shape 1119"/>
        <p:cNvGrpSpPr/>
        <p:nvPr/>
      </p:nvGrpSpPr>
      <p:grpSpPr>
        <a:xfrm>
          <a:off x="0" y="0"/>
          <a:ext cx="0" cy="0"/>
          <a:chOff x="0" y="0"/>
          <a:chExt cx="0" cy="0"/>
        </a:xfrm>
      </p:grpSpPr>
      <p:sp>
        <p:nvSpPr>
          <p:cNvPr id="1120" name="Google Shape;1120;p39"/>
          <p:cNvSpPr txBox="1"/>
          <p:nvPr>
            <p:ph type="title"/>
          </p:nvPr>
        </p:nvSpPr>
        <p:spPr>
          <a:xfrm>
            <a:off x="4675775" y="1283688"/>
            <a:ext cx="3644700" cy="163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a:t>
            </a:r>
            <a:r>
              <a:rPr lang="en">
                <a:solidFill>
                  <a:schemeClr val="accent3"/>
                </a:solidFill>
              </a:rPr>
              <a:t>REINFORCES</a:t>
            </a:r>
            <a:endParaRPr>
              <a:solidFill>
                <a:schemeClr val="accent3"/>
              </a:solidFill>
            </a:endParaRPr>
          </a:p>
          <a:p>
            <a:pPr indent="0" lvl="0" marL="0" rtl="0" algn="l">
              <a:spcBef>
                <a:spcPts val="0"/>
              </a:spcBef>
              <a:spcAft>
                <a:spcPts val="0"/>
              </a:spcAft>
              <a:buNone/>
            </a:pPr>
            <a:r>
              <a:rPr lang="en">
                <a:solidFill>
                  <a:schemeClr val="accent3"/>
                </a:solidFill>
              </a:rPr>
              <a:t>THE CONCEPT</a:t>
            </a:r>
            <a:endParaRPr>
              <a:solidFill>
                <a:schemeClr val="accent3"/>
              </a:solidFill>
            </a:endParaRPr>
          </a:p>
        </p:txBody>
      </p:sp>
      <p:sp>
        <p:nvSpPr>
          <p:cNvPr id="1121" name="Google Shape;1121;p39"/>
          <p:cNvSpPr txBox="1"/>
          <p:nvPr>
            <p:ph idx="1" type="subTitle"/>
          </p:nvPr>
        </p:nvSpPr>
        <p:spPr>
          <a:xfrm>
            <a:off x="4675775" y="2994913"/>
            <a:ext cx="3644700" cy="86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1122" name="Google Shape;1122;p39"/>
          <p:cNvPicPr preferRelativeResize="0"/>
          <p:nvPr/>
        </p:nvPicPr>
        <p:blipFill rotWithShape="1">
          <a:blip r:embed="rId3">
            <a:alphaModFix/>
          </a:blip>
          <a:srcRect b="13926" l="0" r="1864" t="20131"/>
          <a:stretch/>
        </p:blipFill>
        <p:spPr>
          <a:xfrm>
            <a:off x="1523175" y="1258650"/>
            <a:ext cx="2604300" cy="2626200"/>
          </a:xfrm>
          <a:prstGeom prst="ellipse">
            <a:avLst/>
          </a:prstGeom>
          <a:noFill/>
          <a:ln cap="flat" cmpd="sng" w="76200">
            <a:solidFill>
              <a:schemeClr val="accent4"/>
            </a:solidFill>
            <a:prstDash val="solid"/>
            <a:round/>
            <a:headEnd len="sm" w="sm" type="none"/>
            <a:tailEnd len="sm" w="sm" type="none"/>
          </a:ln>
          <a:effectLst>
            <a:outerShdw blurRad="157163" rotWithShape="0" algn="bl" dir="5400000" dist="57150">
              <a:srgbClr val="000000">
                <a:alpha val="35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6" name="Shape 1126"/>
        <p:cNvGrpSpPr/>
        <p:nvPr/>
      </p:nvGrpSpPr>
      <p:grpSpPr>
        <a:xfrm>
          <a:off x="0" y="0"/>
          <a:ext cx="0" cy="0"/>
          <a:chOff x="0" y="0"/>
          <a:chExt cx="0" cy="0"/>
        </a:xfrm>
      </p:grpSpPr>
      <p:sp>
        <p:nvSpPr>
          <p:cNvPr id="1127" name="Google Shape;1127;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COMMUNICATION </a:t>
            </a:r>
            <a:r>
              <a:rPr lang="en">
                <a:solidFill>
                  <a:schemeClr val="accent3"/>
                </a:solidFill>
              </a:rPr>
              <a:t>SKILLS</a:t>
            </a:r>
            <a:endParaRPr>
              <a:solidFill>
                <a:schemeClr val="accent3"/>
              </a:solidFill>
            </a:endParaRPr>
          </a:p>
        </p:txBody>
      </p:sp>
      <p:sp>
        <p:nvSpPr>
          <p:cNvPr id="1128" name="Google Shape;1128;p40"/>
          <p:cNvSpPr txBox="1"/>
          <p:nvPr/>
        </p:nvSpPr>
        <p:spPr>
          <a:xfrm>
            <a:off x="838654" y="1870450"/>
            <a:ext cx="2031000" cy="620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accent3"/>
              </a:buClr>
              <a:buSzPts val="1400"/>
              <a:buFont typeface="Quicksand Medium"/>
              <a:buChar char="●"/>
            </a:pPr>
            <a:r>
              <a:rPr lang="en">
                <a:solidFill>
                  <a:schemeClr val="dk1"/>
                </a:solidFill>
                <a:latin typeface="Quicksand Medium"/>
                <a:ea typeface="Quicksand Medium"/>
                <a:cs typeface="Quicksand Medium"/>
                <a:sym typeface="Quicksand Medium"/>
              </a:rPr>
              <a:t>English</a:t>
            </a:r>
            <a:endParaRPr>
              <a:solidFill>
                <a:schemeClr val="dk1"/>
              </a:solidFill>
              <a:latin typeface="Quicksand Medium"/>
              <a:ea typeface="Quicksand Medium"/>
              <a:cs typeface="Quicksand Medium"/>
              <a:sym typeface="Quicksand Medium"/>
            </a:endParaRPr>
          </a:p>
          <a:p>
            <a:pPr indent="-317500" lvl="0" marL="457200" rtl="0" algn="l">
              <a:spcBef>
                <a:spcPts val="0"/>
              </a:spcBef>
              <a:spcAft>
                <a:spcPts val="0"/>
              </a:spcAft>
              <a:buClr>
                <a:schemeClr val="accent3"/>
              </a:buClr>
              <a:buSzPts val="1400"/>
              <a:buFont typeface="Quicksand Medium"/>
              <a:buChar char="●"/>
            </a:pPr>
            <a:r>
              <a:rPr lang="en">
                <a:solidFill>
                  <a:schemeClr val="dk1"/>
                </a:solidFill>
                <a:latin typeface="Quicksand Medium"/>
                <a:ea typeface="Quicksand Medium"/>
                <a:cs typeface="Quicksand Medium"/>
                <a:sym typeface="Quicksand Medium"/>
              </a:rPr>
              <a:t>German</a:t>
            </a:r>
            <a:endParaRPr>
              <a:solidFill>
                <a:schemeClr val="dk1"/>
              </a:solidFill>
              <a:latin typeface="Quicksand Medium"/>
              <a:ea typeface="Quicksand Medium"/>
              <a:cs typeface="Quicksand Medium"/>
              <a:sym typeface="Quicksand Medium"/>
            </a:endParaRPr>
          </a:p>
        </p:txBody>
      </p:sp>
      <p:sp>
        <p:nvSpPr>
          <p:cNvPr id="1129" name="Google Shape;1129;p40"/>
          <p:cNvSpPr txBox="1"/>
          <p:nvPr/>
        </p:nvSpPr>
        <p:spPr>
          <a:xfrm>
            <a:off x="958425" y="2935085"/>
            <a:ext cx="26880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Hammersmith One"/>
                <a:ea typeface="Hammersmith One"/>
                <a:cs typeface="Hammersmith One"/>
                <a:sym typeface="Hammersmith One"/>
              </a:rPr>
              <a:t>OTHER LANGUAGES</a:t>
            </a:r>
            <a:endParaRPr b="1" sz="2200">
              <a:solidFill>
                <a:schemeClr val="dk1"/>
              </a:solidFill>
              <a:latin typeface="Hammersmith One"/>
              <a:ea typeface="Hammersmith One"/>
              <a:cs typeface="Hammersmith One"/>
              <a:sym typeface="Hammersmith One"/>
            </a:endParaRPr>
          </a:p>
        </p:txBody>
      </p:sp>
      <p:sp>
        <p:nvSpPr>
          <p:cNvPr id="1130" name="Google Shape;1130;p40"/>
          <p:cNvSpPr txBox="1"/>
          <p:nvPr/>
        </p:nvSpPr>
        <p:spPr>
          <a:xfrm>
            <a:off x="958425" y="1525612"/>
            <a:ext cx="26880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Hammersmith One"/>
                <a:ea typeface="Hammersmith One"/>
                <a:cs typeface="Hammersmith One"/>
                <a:sym typeface="Hammersmith One"/>
              </a:rPr>
              <a:t>MOTHER TONGUES</a:t>
            </a:r>
            <a:endParaRPr b="1" sz="2200">
              <a:solidFill>
                <a:schemeClr val="dk1"/>
              </a:solidFill>
              <a:latin typeface="Hammersmith One"/>
              <a:ea typeface="Hammersmith One"/>
              <a:cs typeface="Hammersmith One"/>
              <a:sym typeface="Hammersmith One"/>
            </a:endParaRPr>
          </a:p>
        </p:txBody>
      </p:sp>
      <p:sp>
        <p:nvSpPr>
          <p:cNvPr id="1131" name="Google Shape;1131;p40"/>
          <p:cNvSpPr txBox="1"/>
          <p:nvPr/>
        </p:nvSpPr>
        <p:spPr>
          <a:xfrm>
            <a:off x="838654" y="3281497"/>
            <a:ext cx="1404600" cy="893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accent3"/>
              </a:buClr>
              <a:buSzPts val="1400"/>
              <a:buFont typeface="Quicksand Medium"/>
              <a:buChar char="●"/>
            </a:pPr>
            <a:r>
              <a:rPr lang="en">
                <a:solidFill>
                  <a:schemeClr val="dk1"/>
                </a:solidFill>
                <a:latin typeface="Quicksand Medium"/>
                <a:ea typeface="Quicksand Medium"/>
                <a:cs typeface="Quicksand Medium"/>
                <a:sym typeface="Quicksand Medium"/>
              </a:rPr>
              <a:t>French</a:t>
            </a:r>
            <a:r>
              <a:rPr lang="en">
                <a:solidFill>
                  <a:schemeClr val="dk1"/>
                </a:solidFill>
                <a:latin typeface="Quicksand Medium"/>
                <a:ea typeface="Quicksand Medium"/>
                <a:cs typeface="Quicksand Medium"/>
                <a:sym typeface="Quicksand Medium"/>
              </a:rPr>
              <a:t>     </a:t>
            </a:r>
            <a:endParaRPr>
              <a:solidFill>
                <a:schemeClr val="dk1"/>
              </a:solidFill>
              <a:latin typeface="Quicksand Medium"/>
              <a:ea typeface="Quicksand Medium"/>
              <a:cs typeface="Quicksand Medium"/>
              <a:sym typeface="Quicksand Medium"/>
            </a:endParaRPr>
          </a:p>
          <a:p>
            <a:pPr indent="-317500" lvl="0" marL="457200" rtl="0" algn="l">
              <a:spcBef>
                <a:spcPts val="0"/>
              </a:spcBef>
              <a:spcAft>
                <a:spcPts val="0"/>
              </a:spcAft>
              <a:buClr>
                <a:schemeClr val="accent3"/>
              </a:buClr>
              <a:buSzPts val="1400"/>
              <a:buFont typeface="Quicksand Medium"/>
              <a:buChar char="●"/>
            </a:pPr>
            <a:r>
              <a:rPr lang="en">
                <a:solidFill>
                  <a:schemeClr val="dk1"/>
                </a:solidFill>
                <a:latin typeface="Quicksand Medium"/>
                <a:ea typeface="Quicksand Medium"/>
                <a:cs typeface="Quicksand Medium"/>
                <a:sym typeface="Quicksand Medium"/>
              </a:rPr>
              <a:t>Spanish</a:t>
            </a:r>
            <a:endParaRPr>
              <a:solidFill>
                <a:schemeClr val="dk1"/>
              </a:solidFill>
              <a:latin typeface="Quicksand Medium"/>
              <a:ea typeface="Quicksand Medium"/>
              <a:cs typeface="Quicksand Medium"/>
              <a:sym typeface="Quicksand Medium"/>
            </a:endParaRPr>
          </a:p>
          <a:p>
            <a:pPr indent="-317500" lvl="0" marL="457200" rtl="0" algn="l">
              <a:spcBef>
                <a:spcPts val="0"/>
              </a:spcBef>
              <a:spcAft>
                <a:spcPts val="0"/>
              </a:spcAft>
              <a:buClr>
                <a:schemeClr val="accent3"/>
              </a:buClr>
              <a:buSzPts val="1400"/>
              <a:buFont typeface="Quicksand Medium"/>
              <a:buChar char="●"/>
            </a:pPr>
            <a:r>
              <a:rPr lang="en">
                <a:solidFill>
                  <a:schemeClr val="dk1"/>
                </a:solidFill>
                <a:latin typeface="Quicksand Medium"/>
                <a:ea typeface="Quicksand Medium"/>
                <a:cs typeface="Quicksand Medium"/>
                <a:sym typeface="Quicksand Medium"/>
              </a:rPr>
              <a:t>Russian  </a:t>
            </a:r>
            <a:endParaRPr>
              <a:solidFill>
                <a:schemeClr val="dk1"/>
              </a:solidFill>
              <a:latin typeface="Quicksand Medium"/>
              <a:ea typeface="Quicksand Medium"/>
              <a:cs typeface="Quicksand Medium"/>
              <a:sym typeface="Quicksand Medium"/>
            </a:endParaRPr>
          </a:p>
        </p:txBody>
      </p:sp>
      <p:sp>
        <p:nvSpPr>
          <p:cNvPr id="1132" name="Google Shape;1132;p40"/>
          <p:cNvSpPr/>
          <p:nvPr/>
        </p:nvSpPr>
        <p:spPr>
          <a:xfrm>
            <a:off x="2300835" y="341540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2505888" y="341540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0"/>
          <p:cNvSpPr/>
          <p:nvPr/>
        </p:nvSpPr>
        <p:spPr>
          <a:xfrm>
            <a:off x="2710941" y="341540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2915994" y="341540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3107789" y="341540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3312842" y="341540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2300835" y="3635712"/>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2505888" y="3635712"/>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0"/>
          <p:cNvSpPr/>
          <p:nvPr/>
        </p:nvSpPr>
        <p:spPr>
          <a:xfrm>
            <a:off x="2710941" y="3635712"/>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0"/>
          <p:cNvSpPr/>
          <p:nvPr/>
        </p:nvSpPr>
        <p:spPr>
          <a:xfrm>
            <a:off x="2915994" y="3635712"/>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0"/>
          <p:cNvSpPr/>
          <p:nvPr/>
        </p:nvSpPr>
        <p:spPr>
          <a:xfrm>
            <a:off x="3107789" y="3635712"/>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0"/>
          <p:cNvSpPr/>
          <p:nvPr/>
        </p:nvSpPr>
        <p:spPr>
          <a:xfrm>
            <a:off x="3312842" y="3635712"/>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0"/>
          <p:cNvSpPr txBox="1"/>
          <p:nvPr/>
        </p:nvSpPr>
        <p:spPr>
          <a:xfrm>
            <a:off x="4356900" y="3281488"/>
            <a:ext cx="731100" cy="28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Hammersmith One"/>
                <a:ea typeface="Hammersmith One"/>
                <a:cs typeface="Hammersmith One"/>
                <a:sym typeface="Hammersmith One"/>
              </a:rPr>
              <a:t>7/10</a:t>
            </a:r>
            <a:endParaRPr b="1">
              <a:solidFill>
                <a:schemeClr val="dk1"/>
              </a:solidFill>
              <a:latin typeface="Hammersmith One"/>
              <a:ea typeface="Hammersmith One"/>
              <a:cs typeface="Hammersmith One"/>
              <a:sym typeface="Hammersmith One"/>
            </a:endParaRPr>
          </a:p>
        </p:txBody>
      </p:sp>
      <p:sp>
        <p:nvSpPr>
          <p:cNvPr id="1145" name="Google Shape;1145;p40"/>
          <p:cNvSpPr txBox="1"/>
          <p:nvPr/>
        </p:nvSpPr>
        <p:spPr>
          <a:xfrm>
            <a:off x="4356900" y="3719450"/>
            <a:ext cx="731100" cy="28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Hammersmith One"/>
                <a:ea typeface="Hammersmith One"/>
                <a:cs typeface="Hammersmith One"/>
                <a:sym typeface="Hammersmith One"/>
              </a:rPr>
              <a:t>8</a:t>
            </a:r>
            <a:r>
              <a:rPr b="1" lang="en">
                <a:solidFill>
                  <a:schemeClr val="dk1"/>
                </a:solidFill>
                <a:latin typeface="Hammersmith One"/>
                <a:ea typeface="Hammersmith One"/>
                <a:cs typeface="Hammersmith One"/>
                <a:sym typeface="Hammersmith One"/>
              </a:rPr>
              <a:t>/10</a:t>
            </a:r>
            <a:endParaRPr b="1">
              <a:solidFill>
                <a:schemeClr val="dk1"/>
              </a:solidFill>
              <a:latin typeface="Hammersmith One"/>
              <a:ea typeface="Hammersmith One"/>
              <a:cs typeface="Hammersmith One"/>
              <a:sym typeface="Hammersmith One"/>
            </a:endParaRPr>
          </a:p>
        </p:txBody>
      </p:sp>
      <p:sp>
        <p:nvSpPr>
          <p:cNvPr id="1146" name="Google Shape;1146;p40"/>
          <p:cNvSpPr txBox="1"/>
          <p:nvPr/>
        </p:nvSpPr>
        <p:spPr>
          <a:xfrm>
            <a:off x="4356900" y="3501463"/>
            <a:ext cx="731100" cy="28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Hammersmith One"/>
                <a:ea typeface="Hammersmith One"/>
                <a:cs typeface="Hammersmith One"/>
                <a:sym typeface="Hammersmith One"/>
              </a:rPr>
              <a:t>6</a:t>
            </a:r>
            <a:r>
              <a:rPr b="1" lang="en">
                <a:solidFill>
                  <a:schemeClr val="dk1"/>
                </a:solidFill>
                <a:latin typeface="Hammersmith One"/>
                <a:ea typeface="Hammersmith One"/>
                <a:cs typeface="Hammersmith One"/>
                <a:sym typeface="Hammersmith One"/>
              </a:rPr>
              <a:t>/10</a:t>
            </a:r>
            <a:endParaRPr b="1">
              <a:solidFill>
                <a:schemeClr val="dk1"/>
              </a:solidFill>
              <a:latin typeface="Hammersmith One"/>
              <a:ea typeface="Hammersmith One"/>
              <a:cs typeface="Hammersmith One"/>
              <a:sym typeface="Hammersmith One"/>
            </a:endParaRPr>
          </a:p>
        </p:txBody>
      </p:sp>
      <p:sp>
        <p:nvSpPr>
          <p:cNvPr id="1147" name="Google Shape;1147;p40"/>
          <p:cNvSpPr/>
          <p:nvPr/>
        </p:nvSpPr>
        <p:spPr>
          <a:xfrm>
            <a:off x="2300835" y="385598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2505888" y="385598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0"/>
          <p:cNvSpPr/>
          <p:nvPr/>
        </p:nvSpPr>
        <p:spPr>
          <a:xfrm>
            <a:off x="2710941" y="385598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0"/>
          <p:cNvSpPr/>
          <p:nvPr/>
        </p:nvSpPr>
        <p:spPr>
          <a:xfrm>
            <a:off x="2915994" y="385598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0"/>
          <p:cNvSpPr/>
          <p:nvPr/>
        </p:nvSpPr>
        <p:spPr>
          <a:xfrm>
            <a:off x="3107789" y="385598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0"/>
          <p:cNvSpPr/>
          <p:nvPr/>
        </p:nvSpPr>
        <p:spPr>
          <a:xfrm>
            <a:off x="3312842" y="385598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0"/>
          <p:cNvSpPr/>
          <p:nvPr/>
        </p:nvSpPr>
        <p:spPr>
          <a:xfrm>
            <a:off x="3517892" y="341540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0"/>
          <p:cNvSpPr/>
          <p:nvPr/>
        </p:nvSpPr>
        <p:spPr>
          <a:xfrm>
            <a:off x="3517892" y="3635712"/>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0"/>
          <p:cNvSpPr/>
          <p:nvPr/>
        </p:nvSpPr>
        <p:spPr>
          <a:xfrm>
            <a:off x="3517892" y="385598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0"/>
          <p:cNvSpPr/>
          <p:nvPr/>
        </p:nvSpPr>
        <p:spPr>
          <a:xfrm>
            <a:off x="3709692" y="3415408"/>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0"/>
          <p:cNvSpPr/>
          <p:nvPr/>
        </p:nvSpPr>
        <p:spPr>
          <a:xfrm>
            <a:off x="3709692" y="3635712"/>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0"/>
          <p:cNvSpPr/>
          <p:nvPr/>
        </p:nvSpPr>
        <p:spPr>
          <a:xfrm>
            <a:off x="3709692" y="385598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0"/>
          <p:cNvSpPr/>
          <p:nvPr/>
        </p:nvSpPr>
        <p:spPr>
          <a:xfrm>
            <a:off x="3914742" y="3415408"/>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3914742" y="3635712"/>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0"/>
          <p:cNvSpPr/>
          <p:nvPr/>
        </p:nvSpPr>
        <p:spPr>
          <a:xfrm>
            <a:off x="3914742" y="3855987"/>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0"/>
          <p:cNvSpPr/>
          <p:nvPr/>
        </p:nvSpPr>
        <p:spPr>
          <a:xfrm>
            <a:off x="4106542" y="3415408"/>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a:off x="4106542" y="3635712"/>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0"/>
          <p:cNvSpPr/>
          <p:nvPr/>
        </p:nvSpPr>
        <p:spPr>
          <a:xfrm>
            <a:off x="4106542" y="3855987"/>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 name="Google Shape;1165;p40"/>
          <p:cNvGrpSpPr/>
          <p:nvPr/>
        </p:nvGrpSpPr>
        <p:grpSpPr>
          <a:xfrm rot="387360">
            <a:off x="5234005" y="1333798"/>
            <a:ext cx="1412897" cy="1624703"/>
            <a:chOff x="771175" y="632150"/>
            <a:chExt cx="1679350" cy="1931100"/>
          </a:xfrm>
        </p:grpSpPr>
        <p:sp>
          <p:nvSpPr>
            <p:cNvPr id="1166" name="Google Shape;1166;p40"/>
            <p:cNvSpPr/>
            <p:nvPr/>
          </p:nvSpPr>
          <p:spPr>
            <a:xfrm>
              <a:off x="771175" y="632150"/>
              <a:ext cx="1679350" cy="1931100"/>
            </a:xfrm>
            <a:custGeom>
              <a:rect b="b" l="l" r="r" t="t"/>
              <a:pathLst>
                <a:path extrusionOk="0" h="77244" w="67174">
                  <a:moveTo>
                    <a:pt x="33589" y="0"/>
                  </a:moveTo>
                  <a:cubicBezTo>
                    <a:pt x="28851" y="0"/>
                    <a:pt x="24115" y="1302"/>
                    <a:pt x="19988" y="3906"/>
                  </a:cubicBezTo>
                  <a:cubicBezTo>
                    <a:pt x="12533" y="8591"/>
                    <a:pt x="10023" y="15292"/>
                    <a:pt x="9240" y="20079"/>
                  </a:cubicBezTo>
                  <a:cubicBezTo>
                    <a:pt x="9124" y="20847"/>
                    <a:pt x="9023" y="21631"/>
                    <a:pt x="8979" y="22414"/>
                  </a:cubicBezTo>
                  <a:lnTo>
                    <a:pt x="8878" y="22327"/>
                  </a:lnTo>
                  <a:cubicBezTo>
                    <a:pt x="8863" y="22298"/>
                    <a:pt x="8849" y="22283"/>
                    <a:pt x="8834" y="22283"/>
                  </a:cubicBezTo>
                  <a:cubicBezTo>
                    <a:pt x="8733" y="22196"/>
                    <a:pt x="8631" y="22124"/>
                    <a:pt x="8515" y="22051"/>
                  </a:cubicBezTo>
                  <a:cubicBezTo>
                    <a:pt x="8500" y="22051"/>
                    <a:pt x="8500" y="22037"/>
                    <a:pt x="8486" y="22037"/>
                  </a:cubicBezTo>
                  <a:cubicBezTo>
                    <a:pt x="8370" y="21964"/>
                    <a:pt x="8268" y="21906"/>
                    <a:pt x="8138" y="21848"/>
                  </a:cubicBezTo>
                  <a:cubicBezTo>
                    <a:pt x="8123" y="21848"/>
                    <a:pt x="8123" y="21834"/>
                    <a:pt x="8109" y="21834"/>
                  </a:cubicBezTo>
                  <a:cubicBezTo>
                    <a:pt x="7978" y="21776"/>
                    <a:pt x="7862" y="21747"/>
                    <a:pt x="7717" y="21703"/>
                  </a:cubicBezTo>
                  <a:cubicBezTo>
                    <a:pt x="7688" y="21703"/>
                    <a:pt x="7674" y="21689"/>
                    <a:pt x="7630" y="21689"/>
                  </a:cubicBezTo>
                  <a:cubicBezTo>
                    <a:pt x="7601" y="21689"/>
                    <a:pt x="7558" y="21674"/>
                    <a:pt x="7543" y="21674"/>
                  </a:cubicBezTo>
                  <a:cubicBezTo>
                    <a:pt x="7442" y="21645"/>
                    <a:pt x="7340" y="21631"/>
                    <a:pt x="7238" y="21631"/>
                  </a:cubicBezTo>
                  <a:lnTo>
                    <a:pt x="7224" y="21631"/>
                  </a:lnTo>
                  <a:cubicBezTo>
                    <a:pt x="7151" y="21623"/>
                    <a:pt x="7083" y="21620"/>
                    <a:pt x="7014" y="21620"/>
                  </a:cubicBezTo>
                  <a:cubicBezTo>
                    <a:pt x="6945" y="21620"/>
                    <a:pt x="6876" y="21623"/>
                    <a:pt x="6803" y="21631"/>
                  </a:cubicBezTo>
                  <a:lnTo>
                    <a:pt x="6760" y="21631"/>
                  </a:lnTo>
                  <a:cubicBezTo>
                    <a:pt x="6615" y="21645"/>
                    <a:pt x="6499" y="21674"/>
                    <a:pt x="6354" y="21703"/>
                  </a:cubicBezTo>
                  <a:cubicBezTo>
                    <a:pt x="6325" y="21703"/>
                    <a:pt x="6310" y="21703"/>
                    <a:pt x="6296" y="21718"/>
                  </a:cubicBezTo>
                  <a:cubicBezTo>
                    <a:pt x="6165" y="21761"/>
                    <a:pt x="6020" y="21790"/>
                    <a:pt x="5890" y="21848"/>
                  </a:cubicBezTo>
                  <a:cubicBezTo>
                    <a:pt x="5773" y="21906"/>
                    <a:pt x="5657" y="21964"/>
                    <a:pt x="5527" y="22037"/>
                  </a:cubicBezTo>
                  <a:cubicBezTo>
                    <a:pt x="5512" y="22051"/>
                    <a:pt x="5498" y="22051"/>
                    <a:pt x="5469" y="22066"/>
                  </a:cubicBezTo>
                  <a:cubicBezTo>
                    <a:pt x="5367" y="22138"/>
                    <a:pt x="5266" y="22211"/>
                    <a:pt x="5164" y="22298"/>
                  </a:cubicBezTo>
                  <a:lnTo>
                    <a:pt x="5106" y="22356"/>
                  </a:lnTo>
                  <a:cubicBezTo>
                    <a:pt x="5019" y="22443"/>
                    <a:pt x="4918" y="22545"/>
                    <a:pt x="4845" y="22646"/>
                  </a:cubicBezTo>
                  <a:lnTo>
                    <a:pt x="4845" y="22661"/>
                  </a:lnTo>
                  <a:cubicBezTo>
                    <a:pt x="4744" y="22777"/>
                    <a:pt x="4671" y="22878"/>
                    <a:pt x="4599" y="22994"/>
                  </a:cubicBezTo>
                  <a:cubicBezTo>
                    <a:pt x="4584" y="23009"/>
                    <a:pt x="4584" y="23023"/>
                    <a:pt x="4570" y="23052"/>
                  </a:cubicBezTo>
                  <a:cubicBezTo>
                    <a:pt x="4497" y="23154"/>
                    <a:pt x="4439" y="23284"/>
                    <a:pt x="4381" y="23415"/>
                  </a:cubicBezTo>
                  <a:cubicBezTo>
                    <a:pt x="4381" y="23429"/>
                    <a:pt x="4366" y="23429"/>
                    <a:pt x="4366" y="23444"/>
                  </a:cubicBezTo>
                  <a:cubicBezTo>
                    <a:pt x="827" y="32669"/>
                    <a:pt x="0" y="38863"/>
                    <a:pt x="1683" y="43475"/>
                  </a:cubicBezTo>
                  <a:cubicBezTo>
                    <a:pt x="3540" y="48320"/>
                    <a:pt x="7877" y="50655"/>
                    <a:pt x="12156" y="52643"/>
                  </a:cubicBezTo>
                  <a:lnTo>
                    <a:pt x="12199" y="52657"/>
                  </a:lnTo>
                  <a:cubicBezTo>
                    <a:pt x="16435" y="54615"/>
                    <a:pt x="19234" y="55950"/>
                    <a:pt x="21192" y="57313"/>
                  </a:cubicBezTo>
                  <a:cubicBezTo>
                    <a:pt x="21250" y="57473"/>
                    <a:pt x="21323" y="57647"/>
                    <a:pt x="21395" y="57792"/>
                  </a:cubicBezTo>
                  <a:cubicBezTo>
                    <a:pt x="21105" y="58401"/>
                    <a:pt x="20946" y="59097"/>
                    <a:pt x="20946" y="59823"/>
                  </a:cubicBezTo>
                  <a:cubicBezTo>
                    <a:pt x="20946" y="60548"/>
                    <a:pt x="21105" y="61230"/>
                    <a:pt x="21395" y="61853"/>
                  </a:cubicBezTo>
                  <a:cubicBezTo>
                    <a:pt x="21105" y="62462"/>
                    <a:pt x="20946" y="63159"/>
                    <a:pt x="20946" y="63884"/>
                  </a:cubicBezTo>
                  <a:cubicBezTo>
                    <a:pt x="20946" y="64609"/>
                    <a:pt x="21105" y="65291"/>
                    <a:pt x="21395" y="65915"/>
                  </a:cubicBezTo>
                  <a:cubicBezTo>
                    <a:pt x="21105" y="66524"/>
                    <a:pt x="20946" y="67220"/>
                    <a:pt x="20946" y="67945"/>
                  </a:cubicBezTo>
                  <a:cubicBezTo>
                    <a:pt x="20946" y="70281"/>
                    <a:pt x="22628" y="72239"/>
                    <a:pt x="24862" y="72660"/>
                  </a:cubicBezTo>
                  <a:lnTo>
                    <a:pt x="32231" y="76881"/>
                  </a:lnTo>
                  <a:cubicBezTo>
                    <a:pt x="32651" y="77113"/>
                    <a:pt x="33145" y="77243"/>
                    <a:pt x="33623" y="77243"/>
                  </a:cubicBezTo>
                  <a:cubicBezTo>
                    <a:pt x="34087" y="77243"/>
                    <a:pt x="34566" y="77113"/>
                    <a:pt x="35001" y="76881"/>
                  </a:cubicBezTo>
                  <a:lnTo>
                    <a:pt x="42370" y="72660"/>
                  </a:lnTo>
                  <a:cubicBezTo>
                    <a:pt x="44589" y="72239"/>
                    <a:pt x="46286" y="70281"/>
                    <a:pt x="46286" y="67945"/>
                  </a:cubicBezTo>
                  <a:cubicBezTo>
                    <a:pt x="46286" y="67220"/>
                    <a:pt x="46127" y="66524"/>
                    <a:pt x="45837" y="65915"/>
                  </a:cubicBezTo>
                  <a:cubicBezTo>
                    <a:pt x="46127" y="65291"/>
                    <a:pt x="46286" y="64609"/>
                    <a:pt x="46286" y="63884"/>
                  </a:cubicBezTo>
                  <a:cubicBezTo>
                    <a:pt x="46286" y="63159"/>
                    <a:pt x="46127" y="62462"/>
                    <a:pt x="45837" y="61853"/>
                  </a:cubicBezTo>
                  <a:cubicBezTo>
                    <a:pt x="46127" y="61230"/>
                    <a:pt x="46286" y="60548"/>
                    <a:pt x="46286" y="59823"/>
                  </a:cubicBezTo>
                  <a:cubicBezTo>
                    <a:pt x="46286" y="59097"/>
                    <a:pt x="46127" y="58401"/>
                    <a:pt x="45837" y="57792"/>
                  </a:cubicBezTo>
                  <a:cubicBezTo>
                    <a:pt x="45909" y="57647"/>
                    <a:pt x="45982" y="57473"/>
                    <a:pt x="46040" y="57313"/>
                  </a:cubicBezTo>
                  <a:cubicBezTo>
                    <a:pt x="47998" y="55950"/>
                    <a:pt x="50812" y="54615"/>
                    <a:pt x="55033" y="52657"/>
                  </a:cubicBezTo>
                  <a:lnTo>
                    <a:pt x="55091" y="52643"/>
                  </a:lnTo>
                  <a:cubicBezTo>
                    <a:pt x="59370" y="50655"/>
                    <a:pt x="63692" y="48306"/>
                    <a:pt x="65491" y="43403"/>
                  </a:cubicBezTo>
                  <a:cubicBezTo>
                    <a:pt x="67173" y="38790"/>
                    <a:pt x="66361" y="32626"/>
                    <a:pt x="62807" y="23371"/>
                  </a:cubicBezTo>
                  <a:cubicBezTo>
                    <a:pt x="62807" y="23357"/>
                    <a:pt x="62793" y="23357"/>
                    <a:pt x="62793" y="23342"/>
                  </a:cubicBezTo>
                  <a:cubicBezTo>
                    <a:pt x="62735" y="23212"/>
                    <a:pt x="62677" y="23081"/>
                    <a:pt x="62604" y="22980"/>
                  </a:cubicBezTo>
                  <a:cubicBezTo>
                    <a:pt x="62604" y="22951"/>
                    <a:pt x="62590" y="22936"/>
                    <a:pt x="62575" y="22936"/>
                  </a:cubicBezTo>
                  <a:cubicBezTo>
                    <a:pt x="62503" y="22806"/>
                    <a:pt x="62430" y="22704"/>
                    <a:pt x="62343" y="22588"/>
                  </a:cubicBezTo>
                  <a:cubicBezTo>
                    <a:pt x="62242" y="22486"/>
                    <a:pt x="62155" y="22399"/>
                    <a:pt x="62053" y="22298"/>
                  </a:cubicBezTo>
                  <a:cubicBezTo>
                    <a:pt x="62024" y="22283"/>
                    <a:pt x="62010" y="22269"/>
                    <a:pt x="61995" y="22269"/>
                  </a:cubicBezTo>
                  <a:cubicBezTo>
                    <a:pt x="61879" y="22182"/>
                    <a:pt x="61792" y="22109"/>
                    <a:pt x="61691" y="22037"/>
                  </a:cubicBezTo>
                  <a:cubicBezTo>
                    <a:pt x="61662" y="22008"/>
                    <a:pt x="61647" y="22008"/>
                    <a:pt x="61633" y="21993"/>
                  </a:cubicBezTo>
                  <a:cubicBezTo>
                    <a:pt x="61516" y="21921"/>
                    <a:pt x="61400" y="21863"/>
                    <a:pt x="61270" y="21819"/>
                  </a:cubicBezTo>
                  <a:cubicBezTo>
                    <a:pt x="61139" y="21761"/>
                    <a:pt x="61009" y="21718"/>
                    <a:pt x="60893" y="21689"/>
                  </a:cubicBezTo>
                  <a:cubicBezTo>
                    <a:pt x="60864" y="21689"/>
                    <a:pt x="60849" y="21674"/>
                    <a:pt x="60835" y="21674"/>
                  </a:cubicBezTo>
                  <a:cubicBezTo>
                    <a:pt x="60704" y="21631"/>
                    <a:pt x="60559" y="21616"/>
                    <a:pt x="60429" y="21616"/>
                  </a:cubicBezTo>
                  <a:lnTo>
                    <a:pt x="59935" y="21616"/>
                  </a:lnTo>
                  <a:cubicBezTo>
                    <a:pt x="59834" y="21631"/>
                    <a:pt x="59747" y="21631"/>
                    <a:pt x="59631" y="21645"/>
                  </a:cubicBezTo>
                  <a:cubicBezTo>
                    <a:pt x="59602" y="21645"/>
                    <a:pt x="59558" y="21674"/>
                    <a:pt x="59544" y="21674"/>
                  </a:cubicBezTo>
                  <a:cubicBezTo>
                    <a:pt x="59500" y="21674"/>
                    <a:pt x="59486" y="21689"/>
                    <a:pt x="59457" y="21689"/>
                  </a:cubicBezTo>
                  <a:cubicBezTo>
                    <a:pt x="59326" y="21718"/>
                    <a:pt x="59196" y="21761"/>
                    <a:pt x="59065" y="21819"/>
                  </a:cubicBezTo>
                  <a:cubicBezTo>
                    <a:pt x="59051" y="21819"/>
                    <a:pt x="59051" y="21834"/>
                    <a:pt x="59036" y="21834"/>
                  </a:cubicBezTo>
                  <a:cubicBezTo>
                    <a:pt x="58906" y="21892"/>
                    <a:pt x="58804" y="21935"/>
                    <a:pt x="58688" y="22008"/>
                  </a:cubicBezTo>
                  <a:cubicBezTo>
                    <a:pt x="58673" y="22008"/>
                    <a:pt x="58659" y="22037"/>
                    <a:pt x="58659" y="22037"/>
                  </a:cubicBezTo>
                  <a:cubicBezTo>
                    <a:pt x="58543" y="22109"/>
                    <a:pt x="58441" y="22196"/>
                    <a:pt x="58354" y="22269"/>
                  </a:cubicBezTo>
                  <a:lnTo>
                    <a:pt x="58296" y="22327"/>
                  </a:lnTo>
                  <a:cubicBezTo>
                    <a:pt x="58253" y="22356"/>
                    <a:pt x="58224" y="22370"/>
                    <a:pt x="58209" y="22414"/>
                  </a:cubicBezTo>
                  <a:cubicBezTo>
                    <a:pt x="58151" y="21631"/>
                    <a:pt x="58050" y="20847"/>
                    <a:pt x="57934" y="20079"/>
                  </a:cubicBezTo>
                  <a:cubicBezTo>
                    <a:pt x="57150" y="15292"/>
                    <a:pt x="54641" y="8591"/>
                    <a:pt x="47200" y="3906"/>
                  </a:cubicBezTo>
                  <a:cubicBezTo>
                    <a:pt x="43066" y="1302"/>
                    <a:pt x="38327" y="0"/>
                    <a:pt x="33589"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0"/>
            <p:cNvSpPr/>
            <p:nvPr/>
          </p:nvSpPr>
          <p:spPr>
            <a:xfrm>
              <a:off x="1630950" y="1241800"/>
              <a:ext cx="816675" cy="933075"/>
            </a:xfrm>
            <a:custGeom>
              <a:rect b="b" l="l" r="r" t="t"/>
              <a:pathLst>
                <a:path extrusionOk="0" h="37323" w="32667">
                  <a:moveTo>
                    <a:pt x="25806" y="1"/>
                  </a:moveTo>
                  <a:lnTo>
                    <a:pt x="25806" y="1"/>
                  </a:lnTo>
                  <a:cubicBezTo>
                    <a:pt x="23528" y="12272"/>
                    <a:pt x="17364" y="8356"/>
                    <a:pt x="8690" y="17233"/>
                  </a:cubicBezTo>
                  <a:cubicBezTo>
                    <a:pt x="1" y="26095"/>
                    <a:pt x="4846" y="37322"/>
                    <a:pt x="4846" y="37322"/>
                  </a:cubicBezTo>
                  <a:cubicBezTo>
                    <a:pt x="7079" y="31477"/>
                    <a:pt x="10836" y="29751"/>
                    <a:pt x="19496" y="25762"/>
                  </a:cubicBezTo>
                  <a:cubicBezTo>
                    <a:pt x="28141" y="21758"/>
                    <a:pt x="32666" y="17900"/>
                    <a:pt x="25806"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a:off x="1655625" y="1238825"/>
              <a:ext cx="636800" cy="1094500"/>
            </a:xfrm>
            <a:custGeom>
              <a:rect b="b" l="l" r="r" t="t"/>
              <a:pathLst>
                <a:path extrusionOk="0" h="43780" w="25472">
                  <a:moveTo>
                    <a:pt x="24825" y="1"/>
                  </a:moveTo>
                  <a:cubicBezTo>
                    <a:pt x="24819" y="1"/>
                    <a:pt x="24812" y="2"/>
                    <a:pt x="24804" y="4"/>
                  </a:cubicBezTo>
                  <a:cubicBezTo>
                    <a:pt x="24746" y="33"/>
                    <a:pt x="24717" y="62"/>
                    <a:pt x="24732" y="120"/>
                  </a:cubicBezTo>
                  <a:cubicBezTo>
                    <a:pt x="24732" y="163"/>
                    <a:pt x="25297" y="2934"/>
                    <a:pt x="24717" y="6444"/>
                  </a:cubicBezTo>
                  <a:cubicBezTo>
                    <a:pt x="24180" y="9693"/>
                    <a:pt x="22556" y="14277"/>
                    <a:pt x="17827" y="17598"/>
                  </a:cubicBezTo>
                  <a:cubicBezTo>
                    <a:pt x="10865" y="22486"/>
                    <a:pt x="0" y="32393"/>
                    <a:pt x="5657" y="43722"/>
                  </a:cubicBezTo>
                  <a:cubicBezTo>
                    <a:pt x="5657" y="43765"/>
                    <a:pt x="5686" y="43780"/>
                    <a:pt x="5730" y="43780"/>
                  </a:cubicBezTo>
                  <a:lnTo>
                    <a:pt x="5788" y="43780"/>
                  </a:lnTo>
                  <a:cubicBezTo>
                    <a:pt x="5817" y="43751"/>
                    <a:pt x="5831" y="43693"/>
                    <a:pt x="5817" y="43649"/>
                  </a:cubicBezTo>
                  <a:cubicBezTo>
                    <a:pt x="218" y="32451"/>
                    <a:pt x="11010" y="22603"/>
                    <a:pt x="17929" y="17743"/>
                  </a:cubicBezTo>
                  <a:cubicBezTo>
                    <a:pt x="22715" y="14378"/>
                    <a:pt x="24369" y="9751"/>
                    <a:pt x="24891" y="6473"/>
                  </a:cubicBezTo>
                  <a:cubicBezTo>
                    <a:pt x="25471" y="2905"/>
                    <a:pt x="24906" y="120"/>
                    <a:pt x="24906" y="91"/>
                  </a:cubicBezTo>
                  <a:cubicBezTo>
                    <a:pt x="24893" y="40"/>
                    <a:pt x="24869" y="1"/>
                    <a:pt x="24825" y="1"/>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774800" y="1241800"/>
              <a:ext cx="816300" cy="933075"/>
            </a:xfrm>
            <a:custGeom>
              <a:rect b="b" l="l" r="r" t="t"/>
              <a:pathLst>
                <a:path extrusionOk="0" h="37323" w="32652">
                  <a:moveTo>
                    <a:pt x="6861" y="1"/>
                  </a:moveTo>
                  <a:cubicBezTo>
                    <a:pt x="1" y="17900"/>
                    <a:pt x="4512" y="21758"/>
                    <a:pt x="13171" y="25762"/>
                  </a:cubicBezTo>
                  <a:cubicBezTo>
                    <a:pt x="21831" y="29751"/>
                    <a:pt x="25587" y="31477"/>
                    <a:pt x="27821" y="37322"/>
                  </a:cubicBezTo>
                  <a:cubicBezTo>
                    <a:pt x="27821" y="37322"/>
                    <a:pt x="32651" y="26095"/>
                    <a:pt x="23977" y="17233"/>
                  </a:cubicBezTo>
                  <a:cubicBezTo>
                    <a:pt x="15303" y="8356"/>
                    <a:pt x="9139" y="12272"/>
                    <a:pt x="6861"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0"/>
            <p:cNvSpPr/>
            <p:nvPr/>
          </p:nvSpPr>
          <p:spPr>
            <a:xfrm>
              <a:off x="930000" y="1238550"/>
              <a:ext cx="636800" cy="1094775"/>
            </a:xfrm>
            <a:custGeom>
              <a:rect b="b" l="l" r="r" t="t"/>
              <a:pathLst>
                <a:path extrusionOk="0" h="43791" w="25472">
                  <a:moveTo>
                    <a:pt x="668" y="0"/>
                  </a:moveTo>
                  <a:cubicBezTo>
                    <a:pt x="610" y="0"/>
                    <a:pt x="566" y="29"/>
                    <a:pt x="552" y="73"/>
                  </a:cubicBezTo>
                  <a:cubicBezTo>
                    <a:pt x="552" y="102"/>
                    <a:pt x="1" y="2901"/>
                    <a:pt x="566" y="6455"/>
                  </a:cubicBezTo>
                  <a:cubicBezTo>
                    <a:pt x="1103" y="9748"/>
                    <a:pt x="2757" y="14360"/>
                    <a:pt x="7543" y="17740"/>
                  </a:cubicBezTo>
                  <a:cubicBezTo>
                    <a:pt x="14462" y="22614"/>
                    <a:pt x="25254" y="32448"/>
                    <a:pt x="19655" y="43646"/>
                  </a:cubicBezTo>
                  <a:cubicBezTo>
                    <a:pt x="19626" y="43704"/>
                    <a:pt x="19655" y="43762"/>
                    <a:pt x="19684" y="43776"/>
                  </a:cubicBezTo>
                  <a:cubicBezTo>
                    <a:pt x="19684" y="43791"/>
                    <a:pt x="19699" y="43791"/>
                    <a:pt x="19713" y="43791"/>
                  </a:cubicBezTo>
                  <a:cubicBezTo>
                    <a:pt x="19757" y="43791"/>
                    <a:pt x="19800" y="43776"/>
                    <a:pt x="19815" y="43718"/>
                  </a:cubicBezTo>
                  <a:cubicBezTo>
                    <a:pt x="25472" y="32404"/>
                    <a:pt x="14622" y="22483"/>
                    <a:pt x="7645" y="17595"/>
                  </a:cubicBezTo>
                  <a:cubicBezTo>
                    <a:pt x="2916" y="14259"/>
                    <a:pt x="1277" y="9690"/>
                    <a:pt x="755" y="6440"/>
                  </a:cubicBezTo>
                  <a:cubicBezTo>
                    <a:pt x="175" y="2930"/>
                    <a:pt x="740" y="145"/>
                    <a:pt x="740" y="116"/>
                  </a:cubicBezTo>
                  <a:cubicBezTo>
                    <a:pt x="740" y="58"/>
                    <a:pt x="726" y="29"/>
                    <a:pt x="668"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0"/>
            <p:cNvSpPr/>
            <p:nvPr/>
          </p:nvSpPr>
          <p:spPr>
            <a:xfrm>
              <a:off x="986925" y="701850"/>
              <a:ext cx="1248550" cy="1285175"/>
            </a:xfrm>
            <a:custGeom>
              <a:rect b="b" l="l" r="r" t="t"/>
              <a:pathLst>
                <a:path extrusionOk="0" h="51407" w="49942">
                  <a:moveTo>
                    <a:pt x="24971" y="1"/>
                  </a:moveTo>
                  <a:cubicBezTo>
                    <a:pt x="20747" y="1"/>
                    <a:pt x="16522" y="1161"/>
                    <a:pt x="12838" y="3482"/>
                  </a:cubicBezTo>
                  <a:cubicBezTo>
                    <a:pt x="1" y="11576"/>
                    <a:pt x="1524" y="28039"/>
                    <a:pt x="7616" y="35509"/>
                  </a:cubicBezTo>
                  <a:cubicBezTo>
                    <a:pt x="15202" y="44807"/>
                    <a:pt x="16667" y="51407"/>
                    <a:pt x="16667" y="51407"/>
                  </a:cubicBezTo>
                  <a:lnTo>
                    <a:pt x="33305" y="51407"/>
                  </a:lnTo>
                  <a:cubicBezTo>
                    <a:pt x="33305" y="51407"/>
                    <a:pt x="34770" y="44807"/>
                    <a:pt x="42356" y="35509"/>
                  </a:cubicBezTo>
                  <a:cubicBezTo>
                    <a:pt x="48433" y="28053"/>
                    <a:pt x="49942" y="11576"/>
                    <a:pt x="37105" y="3482"/>
                  </a:cubicBezTo>
                  <a:cubicBezTo>
                    <a:pt x="33421" y="1161"/>
                    <a:pt x="29196" y="1"/>
                    <a:pt x="24971" y="1"/>
                  </a:cubicBezTo>
                  <a:close/>
                </a:path>
              </a:pathLst>
            </a:custGeom>
            <a:solidFill>
              <a:srgbClr val="FAF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a:off x="1390900" y="1387150"/>
              <a:ext cx="398550" cy="602050"/>
            </a:xfrm>
            <a:custGeom>
              <a:rect b="b" l="l" r="r" t="t"/>
              <a:pathLst>
                <a:path extrusionOk="0" h="24082" w="15942">
                  <a:moveTo>
                    <a:pt x="1915" y="192"/>
                  </a:moveTo>
                  <a:cubicBezTo>
                    <a:pt x="2394" y="192"/>
                    <a:pt x="2960" y="424"/>
                    <a:pt x="3554" y="844"/>
                  </a:cubicBezTo>
                  <a:cubicBezTo>
                    <a:pt x="4889" y="1874"/>
                    <a:pt x="5701" y="4413"/>
                    <a:pt x="6180" y="7444"/>
                  </a:cubicBezTo>
                  <a:cubicBezTo>
                    <a:pt x="2902" y="6893"/>
                    <a:pt x="1161" y="5123"/>
                    <a:pt x="595" y="3412"/>
                  </a:cubicBezTo>
                  <a:cubicBezTo>
                    <a:pt x="189" y="2164"/>
                    <a:pt x="407" y="932"/>
                    <a:pt x="1132" y="424"/>
                  </a:cubicBezTo>
                  <a:cubicBezTo>
                    <a:pt x="1379" y="264"/>
                    <a:pt x="1625" y="192"/>
                    <a:pt x="1915" y="192"/>
                  </a:cubicBezTo>
                  <a:close/>
                  <a:moveTo>
                    <a:pt x="14100" y="2251"/>
                  </a:moveTo>
                  <a:cubicBezTo>
                    <a:pt x="14317" y="2251"/>
                    <a:pt x="14520" y="2295"/>
                    <a:pt x="14709" y="2382"/>
                  </a:cubicBezTo>
                  <a:cubicBezTo>
                    <a:pt x="15376" y="2701"/>
                    <a:pt x="15724" y="3542"/>
                    <a:pt x="15536" y="4398"/>
                  </a:cubicBezTo>
                  <a:cubicBezTo>
                    <a:pt x="15245" y="5675"/>
                    <a:pt x="13795" y="7053"/>
                    <a:pt x="10589" y="7488"/>
                  </a:cubicBezTo>
                  <a:cubicBezTo>
                    <a:pt x="10937" y="5791"/>
                    <a:pt x="11416" y="4355"/>
                    <a:pt x="12141" y="3455"/>
                  </a:cubicBezTo>
                  <a:cubicBezTo>
                    <a:pt x="12780" y="2672"/>
                    <a:pt x="13476" y="2251"/>
                    <a:pt x="14100" y="2251"/>
                  </a:cubicBezTo>
                  <a:close/>
                  <a:moveTo>
                    <a:pt x="1924" y="0"/>
                  </a:moveTo>
                  <a:cubicBezTo>
                    <a:pt x="1521" y="0"/>
                    <a:pt x="1223" y="141"/>
                    <a:pt x="1030" y="279"/>
                  </a:cubicBezTo>
                  <a:cubicBezTo>
                    <a:pt x="247" y="844"/>
                    <a:pt x="1" y="2164"/>
                    <a:pt x="436" y="3484"/>
                  </a:cubicBezTo>
                  <a:cubicBezTo>
                    <a:pt x="1016" y="5269"/>
                    <a:pt x="2829" y="7096"/>
                    <a:pt x="6209" y="7662"/>
                  </a:cubicBezTo>
                  <a:cubicBezTo>
                    <a:pt x="7268" y="14552"/>
                    <a:pt x="6658" y="23864"/>
                    <a:pt x="6629" y="23995"/>
                  </a:cubicBezTo>
                  <a:cubicBezTo>
                    <a:pt x="6629" y="24038"/>
                    <a:pt x="6673" y="24082"/>
                    <a:pt x="6716" y="24082"/>
                  </a:cubicBezTo>
                  <a:cubicBezTo>
                    <a:pt x="6760" y="24082"/>
                    <a:pt x="6818" y="24053"/>
                    <a:pt x="6818" y="23995"/>
                  </a:cubicBezTo>
                  <a:cubicBezTo>
                    <a:pt x="6847" y="23458"/>
                    <a:pt x="7442" y="14465"/>
                    <a:pt x="6412" y="7676"/>
                  </a:cubicBezTo>
                  <a:lnTo>
                    <a:pt x="6412" y="7676"/>
                  </a:lnTo>
                  <a:cubicBezTo>
                    <a:pt x="7010" y="7754"/>
                    <a:pt x="7679" y="7809"/>
                    <a:pt x="8386" y="7809"/>
                  </a:cubicBezTo>
                  <a:cubicBezTo>
                    <a:pt x="8467" y="7809"/>
                    <a:pt x="8549" y="7808"/>
                    <a:pt x="8631" y="7807"/>
                  </a:cubicBezTo>
                  <a:cubicBezTo>
                    <a:pt x="9240" y="7792"/>
                    <a:pt x="9821" y="7749"/>
                    <a:pt x="10343" y="7691"/>
                  </a:cubicBezTo>
                  <a:lnTo>
                    <a:pt x="10343" y="7691"/>
                  </a:lnTo>
                  <a:cubicBezTo>
                    <a:pt x="9153" y="13972"/>
                    <a:pt x="10024" y="23487"/>
                    <a:pt x="10082" y="23995"/>
                  </a:cubicBezTo>
                  <a:cubicBezTo>
                    <a:pt x="10082" y="24053"/>
                    <a:pt x="10111" y="24082"/>
                    <a:pt x="10169" y="24082"/>
                  </a:cubicBezTo>
                  <a:cubicBezTo>
                    <a:pt x="10241" y="24082"/>
                    <a:pt x="10285" y="24038"/>
                    <a:pt x="10285" y="23980"/>
                  </a:cubicBezTo>
                  <a:cubicBezTo>
                    <a:pt x="10285" y="23850"/>
                    <a:pt x="9356" y="14030"/>
                    <a:pt x="10575" y="7676"/>
                  </a:cubicBezTo>
                  <a:cubicBezTo>
                    <a:pt x="14781" y="7140"/>
                    <a:pt x="15579" y="5109"/>
                    <a:pt x="15724" y="4427"/>
                  </a:cubicBezTo>
                  <a:cubicBezTo>
                    <a:pt x="15942" y="3484"/>
                    <a:pt x="15536" y="2585"/>
                    <a:pt x="14796" y="2222"/>
                  </a:cubicBezTo>
                  <a:cubicBezTo>
                    <a:pt x="14577" y="2115"/>
                    <a:pt x="14346" y="2062"/>
                    <a:pt x="14109" y="2062"/>
                  </a:cubicBezTo>
                  <a:cubicBezTo>
                    <a:pt x="13422" y="2062"/>
                    <a:pt x="12683" y="2505"/>
                    <a:pt x="12025" y="3325"/>
                  </a:cubicBezTo>
                  <a:cubicBezTo>
                    <a:pt x="11271" y="4268"/>
                    <a:pt x="10749" y="5733"/>
                    <a:pt x="10401" y="7502"/>
                  </a:cubicBezTo>
                  <a:cubicBezTo>
                    <a:pt x="9864" y="7575"/>
                    <a:pt x="9269" y="7604"/>
                    <a:pt x="8631" y="7618"/>
                  </a:cubicBezTo>
                  <a:cubicBezTo>
                    <a:pt x="7819" y="7618"/>
                    <a:pt x="7065" y="7589"/>
                    <a:pt x="6397" y="7473"/>
                  </a:cubicBezTo>
                  <a:cubicBezTo>
                    <a:pt x="5904" y="4398"/>
                    <a:pt x="5063" y="1802"/>
                    <a:pt x="3656" y="714"/>
                  </a:cubicBezTo>
                  <a:cubicBezTo>
                    <a:pt x="2947" y="173"/>
                    <a:pt x="2371" y="0"/>
                    <a:pt x="1924"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0"/>
            <p:cNvSpPr/>
            <p:nvPr/>
          </p:nvSpPr>
          <p:spPr>
            <a:xfrm>
              <a:off x="1363700" y="1975750"/>
              <a:ext cx="495025" cy="101575"/>
            </a:xfrm>
            <a:custGeom>
              <a:rect b="b" l="l" r="r" t="t"/>
              <a:pathLst>
                <a:path extrusionOk="0" h="4063" w="19801">
                  <a:moveTo>
                    <a:pt x="2031" y="1"/>
                  </a:moveTo>
                  <a:cubicBezTo>
                    <a:pt x="929" y="1"/>
                    <a:pt x="1" y="900"/>
                    <a:pt x="1" y="2032"/>
                  </a:cubicBezTo>
                  <a:cubicBezTo>
                    <a:pt x="1" y="3134"/>
                    <a:pt x="900" y="4062"/>
                    <a:pt x="2031" y="4062"/>
                  </a:cubicBezTo>
                  <a:lnTo>
                    <a:pt x="17769" y="4062"/>
                  </a:lnTo>
                  <a:cubicBezTo>
                    <a:pt x="18872" y="4062"/>
                    <a:pt x="19800" y="3149"/>
                    <a:pt x="19800" y="2032"/>
                  </a:cubicBezTo>
                  <a:cubicBezTo>
                    <a:pt x="19800" y="929"/>
                    <a:pt x="18886" y="1"/>
                    <a:pt x="17769"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0"/>
            <p:cNvSpPr/>
            <p:nvPr/>
          </p:nvSpPr>
          <p:spPr>
            <a:xfrm>
              <a:off x="1363700" y="2076925"/>
              <a:ext cx="495025" cy="101575"/>
            </a:xfrm>
            <a:custGeom>
              <a:rect b="b" l="l" r="r" t="t"/>
              <a:pathLst>
                <a:path extrusionOk="0" h="4063" w="19801">
                  <a:moveTo>
                    <a:pt x="2031" y="1"/>
                  </a:moveTo>
                  <a:cubicBezTo>
                    <a:pt x="929" y="1"/>
                    <a:pt x="1" y="900"/>
                    <a:pt x="1" y="2032"/>
                  </a:cubicBezTo>
                  <a:cubicBezTo>
                    <a:pt x="1" y="3148"/>
                    <a:pt x="900" y="4062"/>
                    <a:pt x="2031" y="4062"/>
                  </a:cubicBezTo>
                  <a:lnTo>
                    <a:pt x="17769" y="4062"/>
                  </a:lnTo>
                  <a:cubicBezTo>
                    <a:pt x="18872" y="4062"/>
                    <a:pt x="19800" y="3148"/>
                    <a:pt x="19800" y="2032"/>
                  </a:cubicBezTo>
                  <a:cubicBezTo>
                    <a:pt x="19800" y="915"/>
                    <a:pt x="18886" y="1"/>
                    <a:pt x="17769" y="1"/>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1363700" y="2177750"/>
              <a:ext cx="495025" cy="101550"/>
            </a:xfrm>
            <a:custGeom>
              <a:rect b="b" l="l" r="r" t="t"/>
              <a:pathLst>
                <a:path extrusionOk="0" h="4062" w="19801">
                  <a:moveTo>
                    <a:pt x="2031" y="0"/>
                  </a:moveTo>
                  <a:cubicBezTo>
                    <a:pt x="929" y="0"/>
                    <a:pt x="1" y="914"/>
                    <a:pt x="1" y="2031"/>
                  </a:cubicBezTo>
                  <a:cubicBezTo>
                    <a:pt x="1" y="3162"/>
                    <a:pt x="900" y="4062"/>
                    <a:pt x="2031" y="4062"/>
                  </a:cubicBezTo>
                  <a:lnTo>
                    <a:pt x="17769" y="4062"/>
                  </a:lnTo>
                  <a:cubicBezTo>
                    <a:pt x="18872" y="4062"/>
                    <a:pt x="19800" y="3162"/>
                    <a:pt x="19800" y="2031"/>
                  </a:cubicBezTo>
                  <a:cubicBezTo>
                    <a:pt x="19800" y="929"/>
                    <a:pt x="18886" y="0"/>
                    <a:pt x="17769"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a:off x="1363700" y="2278925"/>
              <a:ext cx="495025" cy="101550"/>
            </a:xfrm>
            <a:custGeom>
              <a:rect b="b" l="l" r="r" t="t"/>
              <a:pathLst>
                <a:path extrusionOk="0" h="4062" w="19801">
                  <a:moveTo>
                    <a:pt x="2031" y="0"/>
                  </a:moveTo>
                  <a:cubicBezTo>
                    <a:pt x="929" y="0"/>
                    <a:pt x="1" y="914"/>
                    <a:pt x="1" y="2031"/>
                  </a:cubicBezTo>
                  <a:cubicBezTo>
                    <a:pt x="1" y="3162"/>
                    <a:pt x="900" y="4062"/>
                    <a:pt x="2031" y="4062"/>
                  </a:cubicBezTo>
                  <a:lnTo>
                    <a:pt x="17769" y="4062"/>
                  </a:lnTo>
                  <a:cubicBezTo>
                    <a:pt x="18872" y="4062"/>
                    <a:pt x="19800" y="3162"/>
                    <a:pt x="19800" y="2031"/>
                  </a:cubicBezTo>
                  <a:cubicBezTo>
                    <a:pt x="19800" y="928"/>
                    <a:pt x="18886" y="0"/>
                    <a:pt x="17769"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0"/>
            <p:cNvSpPr/>
            <p:nvPr/>
          </p:nvSpPr>
          <p:spPr>
            <a:xfrm>
              <a:off x="1414475" y="2380450"/>
              <a:ext cx="393475" cy="112450"/>
            </a:xfrm>
            <a:custGeom>
              <a:rect b="b" l="l" r="r" t="t"/>
              <a:pathLst>
                <a:path extrusionOk="0" h="4498" w="15739">
                  <a:moveTo>
                    <a:pt x="0" y="1"/>
                  </a:moveTo>
                  <a:lnTo>
                    <a:pt x="7862" y="4497"/>
                  </a:lnTo>
                  <a:lnTo>
                    <a:pt x="15738" y="1"/>
                  </a:ln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1249850" y="926325"/>
              <a:ext cx="138900" cy="163200"/>
            </a:xfrm>
            <a:custGeom>
              <a:rect b="b" l="l" r="r" t="t"/>
              <a:pathLst>
                <a:path extrusionOk="0" h="6528" w="5556">
                  <a:moveTo>
                    <a:pt x="3307" y="0"/>
                  </a:moveTo>
                  <a:cubicBezTo>
                    <a:pt x="2843" y="0"/>
                    <a:pt x="2408" y="87"/>
                    <a:pt x="2016" y="261"/>
                  </a:cubicBezTo>
                  <a:cubicBezTo>
                    <a:pt x="1610" y="435"/>
                    <a:pt x="1277" y="653"/>
                    <a:pt x="957" y="958"/>
                  </a:cubicBezTo>
                  <a:cubicBezTo>
                    <a:pt x="667" y="1248"/>
                    <a:pt x="435" y="1596"/>
                    <a:pt x="261" y="2002"/>
                  </a:cubicBezTo>
                  <a:cubicBezTo>
                    <a:pt x="87" y="2394"/>
                    <a:pt x="0" y="2814"/>
                    <a:pt x="0" y="3264"/>
                  </a:cubicBezTo>
                  <a:cubicBezTo>
                    <a:pt x="0" y="3714"/>
                    <a:pt x="73" y="4134"/>
                    <a:pt x="261" y="4540"/>
                  </a:cubicBezTo>
                  <a:cubicBezTo>
                    <a:pt x="421" y="4917"/>
                    <a:pt x="653" y="5266"/>
                    <a:pt x="957" y="5570"/>
                  </a:cubicBezTo>
                  <a:cubicBezTo>
                    <a:pt x="1277" y="5875"/>
                    <a:pt x="1610" y="6107"/>
                    <a:pt x="2016" y="6281"/>
                  </a:cubicBezTo>
                  <a:cubicBezTo>
                    <a:pt x="2408" y="6441"/>
                    <a:pt x="2843" y="6528"/>
                    <a:pt x="3307" y="6528"/>
                  </a:cubicBezTo>
                  <a:cubicBezTo>
                    <a:pt x="3670" y="6528"/>
                    <a:pt x="4004" y="6470"/>
                    <a:pt x="4352" y="6382"/>
                  </a:cubicBezTo>
                  <a:cubicBezTo>
                    <a:pt x="4685" y="6295"/>
                    <a:pt x="4990" y="6150"/>
                    <a:pt x="5266" y="5976"/>
                  </a:cubicBezTo>
                  <a:cubicBezTo>
                    <a:pt x="5338" y="5933"/>
                    <a:pt x="5396" y="5860"/>
                    <a:pt x="5454" y="5788"/>
                  </a:cubicBezTo>
                  <a:cubicBezTo>
                    <a:pt x="5512" y="5686"/>
                    <a:pt x="5556" y="5599"/>
                    <a:pt x="5556" y="5483"/>
                  </a:cubicBezTo>
                  <a:lnTo>
                    <a:pt x="5556" y="3554"/>
                  </a:lnTo>
                  <a:cubicBezTo>
                    <a:pt x="5556" y="3394"/>
                    <a:pt x="5498" y="3264"/>
                    <a:pt x="5382" y="3162"/>
                  </a:cubicBezTo>
                  <a:cubicBezTo>
                    <a:pt x="5280" y="3046"/>
                    <a:pt x="5149" y="2988"/>
                    <a:pt x="4990" y="2988"/>
                  </a:cubicBezTo>
                  <a:lnTo>
                    <a:pt x="3496" y="2988"/>
                  </a:lnTo>
                  <a:cubicBezTo>
                    <a:pt x="3336" y="2988"/>
                    <a:pt x="3206" y="3046"/>
                    <a:pt x="3104" y="3162"/>
                  </a:cubicBezTo>
                  <a:cubicBezTo>
                    <a:pt x="2988" y="3264"/>
                    <a:pt x="2945" y="3394"/>
                    <a:pt x="2945" y="3554"/>
                  </a:cubicBezTo>
                  <a:cubicBezTo>
                    <a:pt x="2945" y="3714"/>
                    <a:pt x="2988" y="3844"/>
                    <a:pt x="3104" y="3946"/>
                  </a:cubicBezTo>
                  <a:cubicBezTo>
                    <a:pt x="3206" y="4062"/>
                    <a:pt x="3336" y="4120"/>
                    <a:pt x="3496" y="4120"/>
                  </a:cubicBezTo>
                  <a:lnTo>
                    <a:pt x="4352" y="4120"/>
                  </a:lnTo>
                  <a:lnTo>
                    <a:pt x="4352" y="5284"/>
                  </a:lnTo>
                  <a:lnTo>
                    <a:pt x="4352" y="5284"/>
                  </a:lnTo>
                  <a:cubicBezTo>
                    <a:pt x="4225" y="5330"/>
                    <a:pt x="4078" y="5373"/>
                    <a:pt x="3902" y="5396"/>
                  </a:cubicBezTo>
                  <a:cubicBezTo>
                    <a:pt x="3684" y="5440"/>
                    <a:pt x="3481" y="5454"/>
                    <a:pt x="3293" y="5454"/>
                  </a:cubicBezTo>
                  <a:cubicBezTo>
                    <a:pt x="2916" y="5454"/>
                    <a:pt x="2553" y="5367"/>
                    <a:pt x="2234" y="5164"/>
                  </a:cubicBezTo>
                  <a:cubicBezTo>
                    <a:pt x="1900" y="4975"/>
                    <a:pt x="1654" y="4700"/>
                    <a:pt x="1451" y="4366"/>
                  </a:cubicBezTo>
                  <a:cubicBezTo>
                    <a:pt x="1248" y="4047"/>
                    <a:pt x="1161" y="3685"/>
                    <a:pt x="1161" y="3278"/>
                  </a:cubicBezTo>
                  <a:cubicBezTo>
                    <a:pt x="1161" y="2887"/>
                    <a:pt x="1248" y="2524"/>
                    <a:pt x="1451" y="2191"/>
                  </a:cubicBezTo>
                  <a:cubicBezTo>
                    <a:pt x="1654" y="1857"/>
                    <a:pt x="1900" y="1596"/>
                    <a:pt x="2234" y="1393"/>
                  </a:cubicBezTo>
                  <a:cubicBezTo>
                    <a:pt x="2539" y="1204"/>
                    <a:pt x="2901" y="1103"/>
                    <a:pt x="3293" y="1103"/>
                  </a:cubicBezTo>
                  <a:cubicBezTo>
                    <a:pt x="3496" y="1103"/>
                    <a:pt x="3684" y="1132"/>
                    <a:pt x="3844" y="1161"/>
                  </a:cubicBezTo>
                  <a:cubicBezTo>
                    <a:pt x="4018" y="1204"/>
                    <a:pt x="4192" y="1248"/>
                    <a:pt x="4337" y="1320"/>
                  </a:cubicBezTo>
                  <a:cubicBezTo>
                    <a:pt x="4366" y="1349"/>
                    <a:pt x="4424" y="1364"/>
                    <a:pt x="4482" y="1378"/>
                  </a:cubicBezTo>
                  <a:cubicBezTo>
                    <a:pt x="4540" y="1393"/>
                    <a:pt x="4569" y="1393"/>
                    <a:pt x="4627" y="1393"/>
                  </a:cubicBezTo>
                  <a:cubicBezTo>
                    <a:pt x="4787" y="1393"/>
                    <a:pt x="4917" y="1320"/>
                    <a:pt x="5004" y="1219"/>
                  </a:cubicBezTo>
                  <a:cubicBezTo>
                    <a:pt x="5091" y="1088"/>
                    <a:pt x="5149" y="958"/>
                    <a:pt x="5149" y="813"/>
                  </a:cubicBezTo>
                  <a:cubicBezTo>
                    <a:pt x="5149" y="726"/>
                    <a:pt x="5135" y="653"/>
                    <a:pt x="5077" y="566"/>
                  </a:cubicBezTo>
                  <a:cubicBezTo>
                    <a:pt x="5048" y="464"/>
                    <a:pt x="4975" y="421"/>
                    <a:pt x="4874" y="363"/>
                  </a:cubicBezTo>
                  <a:cubicBezTo>
                    <a:pt x="4642" y="232"/>
                    <a:pt x="4410" y="145"/>
                    <a:pt x="4134" y="87"/>
                  </a:cubicBezTo>
                  <a:cubicBezTo>
                    <a:pt x="3859" y="44"/>
                    <a:pt x="3597" y="0"/>
                    <a:pt x="330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p:nvPr/>
          </p:nvSpPr>
          <p:spPr>
            <a:xfrm>
              <a:off x="1415550" y="927775"/>
              <a:ext cx="132400" cy="159575"/>
            </a:xfrm>
            <a:custGeom>
              <a:rect b="b" l="l" r="r" t="t"/>
              <a:pathLst>
                <a:path extrusionOk="0" h="6383" w="5296">
                  <a:moveTo>
                    <a:pt x="3149" y="1059"/>
                  </a:moveTo>
                  <a:cubicBezTo>
                    <a:pt x="3308" y="1059"/>
                    <a:pt x="3453" y="1161"/>
                    <a:pt x="3598" y="1335"/>
                  </a:cubicBezTo>
                  <a:cubicBezTo>
                    <a:pt x="3743" y="1523"/>
                    <a:pt x="3816" y="1741"/>
                    <a:pt x="3816" y="2002"/>
                  </a:cubicBezTo>
                  <a:cubicBezTo>
                    <a:pt x="3816" y="2205"/>
                    <a:pt x="3772" y="2394"/>
                    <a:pt x="3714" y="2568"/>
                  </a:cubicBezTo>
                  <a:cubicBezTo>
                    <a:pt x="3642" y="2756"/>
                    <a:pt x="3569" y="2887"/>
                    <a:pt x="3453" y="2988"/>
                  </a:cubicBezTo>
                  <a:cubicBezTo>
                    <a:pt x="3352" y="3075"/>
                    <a:pt x="3236" y="3133"/>
                    <a:pt x="3134" y="3133"/>
                  </a:cubicBezTo>
                  <a:lnTo>
                    <a:pt x="1147" y="3133"/>
                  </a:lnTo>
                  <a:lnTo>
                    <a:pt x="1147" y="1059"/>
                  </a:lnTo>
                  <a:close/>
                  <a:moveTo>
                    <a:pt x="567" y="0"/>
                  </a:moveTo>
                  <a:cubicBezTo>
                    <a:pt x="407" y="0"/>
                    <a:pt x="277" y="58"/>
                    <a:pt x="175" y="160"/>
                  </a:cubicBezTo>
                  <a:cubicBezTo>
                    <a:pt x="59" y="276"/>
                    <a:pt x="1" y="392"/>
                    <a:pt x="1" y="566"/>
                  </a:cubicBezTo>
                  <a:lnTo>
                    <a:pt x="1" y="5817"/>
                  </a:lnTo>
                  <a:cubicBezTo>
                    <a:pt x="1" y="5976"/>
                    <a:pt x="88" y="6107"/>
                    <a:pt x="204" y="6223"/>
                  </a:cubicBezTo>
                  <a:cubicBezTo>
                    <a:pt x="335" y="6324"/>
                    <a:pt x="494" y="6383"/>
                    <a:pt x="654" y="6383"/>
                  </a:cubicBezTo>
                  <a:cubicBezTo>
                    <a:pt x="813" y="6383"/>
                    <a:pt x="929" y="6324"/>
                    <a:pt x="1045" y="6179"/>
                  </a:cubicBezTo>
                  <a:cubicBezTo>
                    <a:pt x="1132" y="6063"/>
                    <a:pt x="1161" y="5947"/>
                    <a:pt x="1161" y="5788"/>
                  </a:cubicBezTo>
                  <a:lnTo>
                    <a:pt x="1161" y="4018"/>
                  </a:lnTo>
                  <a:lnTo>
                    <a:pt x="2858" y="4018"/>
                  </a:lnTo>
                  <a:cubicBezTo>
                    <a:pt x="3004" y="4018"/>
                    <a:pt x="3105" y="4047"/>
                    <a:pt x="3221" y="4076"/>
                  </a:cubicBezTo>
                  <a:cubicBezTo>
                    <a:pt x="3323" y="4120"/>
                    <a:pt x="3395" y="4149"/>
                    <a:pt x="3468" y="4221"/>
                  </a:cubicBezTo>
                  <a:cubicBezTo>
                    <a:pt x="3540" y="4294"/>
                    <a:pt x="3598" y="4366"/>
                    <a:pt x="3627" y="4453"/>
                  </a:cubicBezTo>
                  <a:cubicBezTo>
                    <a:pt x="3671" y="4555"/>
                    <a:pt x="3685" y="4642"/>
                    <a:pt x="3685" y="4743"/>
                  </a:cubicBezTo>
                  <a:cubicBezTo>
                    <a:pt x="3685" y="5077"/>
                    <a:pt x="3700" y="5324"/>
                    <a:pt x="3772" y="5527"/>
                  </a:cubicBezTo>
                  <a:cubicBezTo>
                    <a:pt x="3845" y="5730"/>
                    <a:pt x="3917" y="5875"/>
                    <a:pt x="4033" y="6005"/>
                  </a:cubicBezTo>
                  <a:cubicBezTo>
                    <a:pt x="4135" y="6121"/>
                    <a:pt x="4236" y="6223"/>
                    <a:pt x="4338" y="6266"/>
                  </a:cubicBezTo>
                  <a:cubicBezTo>
                    <a:pt x="4411" y="6310"/>
                    <a:pt x="4483" y="6339"/>
                    <a:pt x="4599" y="6368"/>
                  </a:cubicBezTo>
                  <a:cubicBezTo>
                    <a:pt x="4650" y="6375"/>
                    <a:pt x="4697" y="6379"/>
                    <a:pt x="4746" y="6379"/>
                  </a:cubicBezTo>
                  <a:cubicBezTo>
                    <a:pt x="4795" y="6379"/>
                    <a:pt x="4846" y="6375"/>
                    <a:pt x="4904" y="6368"/>
                  </a:cubicBezTo>
                  <a:cubicBezTo>
                    <a:pt x="5005" y="6339"/>
                    <a:pt x="5078" y="6295"/>
                    <a:pt x="5150" y="6223"/>
                  </a:cubicBezTo>
                  <a:cubicBezTo>
                    <a:pt x="5266" y="6092"/>
                    <a:pt x="5295" y="5962"/>
                    <a:pt x="5266" y="5817"/>
                  </a:cubicBezTo>
                  <a:cubicBezTo>
                    <a:pt x="5223" y="5672"/>
                    <a:pt x="5136" y="5541"/>
                    <a:pt x="5005" y="5469"/>
                  </a:cubicBezTo>
                  <a:cubicBezTo>
                    <a:pt x="4918" y="5440"/>
                    <a:pt x="4889" y="5367"/>
                    <a:pt x="4846" y="5295"/>
                  </a:cubicBezTo>
                  <a:cubicBezTo>
                    <a:pt x="4831" y="5222"/>
                    <a:pt x="4817" y="5106"/>
                    <a:pt x="4788" y="5005"/>
                  </a:cubicBezTo>
                  <a:cubicBezTo>
                    <a:pt x="4773" y="4888"/>
                    <a:pt x="4759" y="4743"/>
                    <a:pt x="4744" y="4598"/>
                  </a:cubicBezTo>
                  <a:cubicBezTo>
                    <a:pt x="4744" y="4439"/>
                    <a:pt x="4701" y="4294"/>
                    <a:pt x="4628" y="4149"/>
                  </a:cubicBezTo>
                  <a:cubicBezTo>
                    <a:pt x="4556" y="4004"/>
                    <a:pt x="4469" y="3873"/>
                    <a:pt x="4353" y="3757"/>
                  </a:cubicBezTo>
                  <a:cubicBezTo>
                    <a:pt x="4287" y="3673"/>
                    <a:pt x="4203" y="3594"/>
                    <a:pt x="4109" y="3526"/>
                  </a:cubicBezTo>
                  <a:lnTo>
                    <a:pt x="4109" y="3526"/>
                  </a:lnTo>
                  <a:cubicBezTo>
                    <a:pt x="4239" y="3442"/>
                    <a:pt x="4361" y="3348"/>
                    <a:pt x="4469" y="3220"/>
                  </a:cubicBezTo>
                  <a:cubicBezTo>
                    <a:pt x="4628" y="3046"/>
                    <a:pt x="4759" y="2843"/>
                    <a:pt x="4846" y="2626"/>
                  </a:cubicBezTo>
                  <a:cubicBezTo>
                    <a:pt x="4933" y="2408"/>
                    <a:pt x="4991" y="2191"/>
                    <a:pt x="4991" y="1958"/>
                  </a:cubicBezTo>
                  <a:cubicBezTo>
                    <a:pt x="4991" y="1581"/>
                    <a:pt x="4904" y="1233"/>
                    <a:pt x="4744" y="943"/>
                  </a:cubicBezTo>
                  <a:cubicBezTo>
                    <a:pt x="4556" y="653"/>
                    <a:pt x="4338" y="421"/>
                    <a:pt x="4062" y="247"/>
                  </a:cubicBezTo>
                  <a:cubicBezTo>
                    <a:pt x="3801" y="87"/>
                    <a:pt x="3482" y="0"/>
                    <a:pt x="3178"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0"/>
            <p:cNvSpPr/>
            <p:nvPr/>
          </p:nvSpPr>
          <p:spPr>
            <a:xfrm>
              <a:off x="1572225" y="928125"/>
              <a:ext cx="104100" cy="158125"/>
            </a:xfrm>
            <a:custGeom>
              <a:rect b="b" l="l" r="r" t="t"/>
              <a:pathLst>
                <a:path extrusionOk="0" h="6325" w="4164">
                  <a:moveTo>
                    <a:pt x="537" y="1"/>
                  </a:moveTo>
                  <a:cubicBezTo>
                    <a:pt x="377" y="1"/>
                    <a:pt x="247" y="59"/>
                    <a:pt x="160" y="117"/>
                  </a:cubicBezTo>
                  <a:cubicBezTo>
                    <a:pt x="58" y="218"/>
                    <a:pt x="0" y="349"/>
                    <a:pt x="0" y="508"/>
                  </a:cubicBezTo>
                  <a:lnTo>
                    <a:pt x="0" y="5774"/>
                  </a:lnTo>
                  <a:cubicBezTo>
                    <a:pt x="0" y="5933"/>
                    <a:pt x="58" y="6049"/>
                    <a:pt x="160" y="6165"/>
                  </a:cubicBezTo>
                  <a:cubicBezTo>
                    <a:pt x="276" y="6267"/>
                    <a:pt x="392" y="6325"/>
                    <a:pt x="566" y="6325"/>
                  </a:cubicBezTo>
                  <a:lnTo>
                    <a:pt x="3612" y="6325"/>
                  </a:lnTo>
                  <a:cubicBezTo>
                    <a:pt x="3771" y="6325"/>
                    <a:pt x="3902" y="6267"/>
                    <a:pt x="4004" y="6180"/>
                  </a:cubicBezTo>
                  <a:cubicBezTo>
                    <a:pt x="4120" y="6078"/>
                    <a:pt x="4163" y="5948"/>
                    <a:pt x="4163" y="5803"/>
                  </a:cubicBezTo>
                  <a:cubicBezTo>
                    <a:pt x="4163" y="5672"/>
                    <a:pt x="4120" y="5542"/>
                    <a:pt x="4004" y="5440"/>
                  </a:cubicBezTo>
                  <a:cubicBezTo>
                    <a:pt x="3902" y="5324"/>
                    <a:pt x="3771" y="5281"/>
                    <a:pt x="3612" y="5281"/>
                  </a:cubicBezTo>
                  <a:lnTo>
                    <a:pt x="1146" y="5281"/>
                  </a:lnTo>
                  <a:lnTo>
                    <a:pt x="1146" y="3613"/>
                  </a:lnTo>
                  <a:lnTo>
                    <a:pt x="3191" y="3613"/>
                  </a:lnTo>
                  <a:cubicBezTo>
                    <a:pt x="3351" y="3613"/>
                    <a:pt x="3481" y="3555"/>
                    <a:pt x="3583" y="3467"/>
                  </a:cubicBezTo>
                  <a:cubicBezTo>
                    <a:pt x="3699" y="3366"/>
                    <a:pt x="3757" y="3250"/>
                    <a:pt x="3757" y="3105"/>
                  </a:cubicBezTo>
                  <a:cubicBezTo>
                    <a:pt x="3757" y="2960"/>
                    <a:pt x="3699" y="2829"/>
                    <a:pt x="3583" y="2713"/>
                  </a:cubicBezTo>
                  <a:cubicBezTo>
                    <a:pt x="3481" y="2626"/>
                    <a:pt x="3351" y="2568"/>
                    <a:pt x="3191" y="2568"/>
                  </a:cubicBezTo>
                  <a:lnTo>
                    <a:pt x="1146" y="2568"/>
                  </a:lnTo>
                  <a:lnTo>
                    <a:pt x="1146" y="1031"/>
                  </a:lnTo>
                  <a:lnTo>
                    <a:pt x="3583" y="1031"/>
                  </a:lnTo>
                  <a:cubicBezTo>
                    <a:pt x="3757" y="1031"/>
                    <a:pt x="3873" y="973"/>
                    <a:pt x="3989" y="886"/>
                  </a:cubicBezTo>
                  <a:cubicBezTo>
                    <a:pt x="4091" y="799"/>
                    <a:pt x="4149" y="668"/>
                    <a:pt x="4149" y="523"/>
                  </a:cubicBezTo>
                  <a:cubicBezTo>
                    <a:pt x="4149" y="378"/>
                    <a:pt x="4091" y="247"/>
                    <a:pt x="3989" y="146"/>
                  </a:cubicBezTo>
                  <a:cubicBezTo>
                    <a:pt x="3873" y="59"/>
                    <a:pt x="3757" y="1"/>
                    <a:pt x="3583"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1701675" y="928125"/>
              <a:ext cx="104825" cy="158125"/>
            </a:xfrm>
            <a:custGeom>
              <a:rect b="b" l="l" r="r" t="t"/>
              <a:pathLst>
                <a:path extrusionOk="0" h="6325" w="4193">
                  <a:moveTo>
                    <a:pt x="566" y="1"/>
                  </a:moveTo>
                  <a:cubicBezTo>
                    <a:pt x="407" y="1"/>
                    <a:pt x="276" y="59"/>
                    <a:pt x="175" y="117"/>
                  </a:cubicBezTo>
                  <a:cubicBezTo>
                    <a:pt x="59" y="218"/>
                    <a:pt x="0" y="349"/>
                    <a:pt x="0" y="508"/>
                  </a:cubicBezTo>
                  <a:lnTo>
                    <a:pt x="0" y="5774"/>
                  </a:lnTo>
                  <a:cubicBezTo>
                    <a:pt x="0" y="5933"/>
                    <a:pt x="59" y="6049"/>
                    <a:pt x="175" y="6165"/>
                  </a:cubicBezTo>
                  <a:cubicBezTo>
                    <a:pt x="276" y="6267"/>
                    <a:pt x="407" y="6325"/>
                    <a:pt x="566" y="6325"/>
                  </a:cubicBezTo>
                  <a:lnTo>
                    <a:pt x="3627" y="6325"/>
                  </a:lnTo>
                  <a:cubicBezTo>
                    <a:pt x="3801" y="6325"/>
                    <a:pt x="3917" y="6267"/>
                    <a:pt x="4033" y="6180"/>
                  </a:cubicBezTo>
                  <a:cubicBezTo>
                    <a:pt x="4134" y="6078"/>
                    <a:pt x="4192" y="5948"/>
                    <a:pt x="4192" y="5803"/>
                  </a:cubicBezTo>
                  <a:cubicBezTo>
                    <a:pt x="4192" y="5672"/>
                    <a:pt x="4134" y="5542"/>
                    <a:pt x="4033" y="5440"/>
                  </a:cubicBezTo>
                  <a:cubicBezTo>
                    <a:pt x="3917" y="5324"/>
                    <a:pt x="3801" y="5281"/>
                    <a:pt x="3627" y="5281"/>
                  </a:cubicBezTo>
                  <a:lnTo>
                    <a:pt x="1161" y="5281"/>
                  </a:lnTo>
                  <a:lnTo>
                    <a:pt x="1161" y="3613"/>
                  </a:lnTo>
                  <a:lnTo>
                    <a:pt x="3221" y="3613"/>
                  </a:lnTo>
                  <a:cubicBezTo>
                    <a:pt x="3380" y="3613"/>
                    <a:pt x="3511" y="3555"/>
                    <a:pt x="3612" y="3467"/>
                  </a:cubicBezTo>
                  <a:cubicBezTo>
                    <a:pt x="3728" y="3366"/>
                    <a:pt x="3772" y="3250"/>
                    <a:pt x="3772" y="3105"/>
                  </a:cubicBezTo>
                  <a:cubicBezTo>
                    <a:pt x="3772" y="2960"/>
                    <a:pt x="3728" y="2829"/>
                    <a:pt x="3612" y="2713"/>
                  </a:cubicBezTo>
                  <a:cubicBezTo>
                    <a:pt x="3511" y="2626"/>
                    <a:pt x="3380" y="2568"/>
                    <a:pt x="3221" y="2568"/>
                  </a:cubicBezTo>
                  <a:lnTo>
                    <a:pt x="1161" y="2568"/>
                  </a:lnTo>
                  <a:lnTo>
                    <a:pt x="1161" y="1031"/>
                  </a:lnTo>
                  <a:lnTo>
                    <a:pt x="3612" y="1031"/>
                  </a:lnTo>
                  <a:cubicBezTo>
                    <a:pt x="3772" y="1031"/>
                    <a:pt x="3902" y="973"/>
                    <a:pt x="4018" y="886"/>
                  </a:cubicBezTo>
                  <a:cubicBezTo>
                    <a:pt x="4120" y="799"/>
                    <a:pt x="4178" y="668"/>
                    <a:pt x="4178" y="523"/>
                  </a:cubicBezTo>
                  <a:cubicBezTo>
                    <a:pt x="4178" y="378"/>
                    <a:pt x="4120" y="247"/>
                    <a:pt x="4018" y="146"/>
                  </a:cubicBezTo>
                  <a:cubicBezTo>
                    <a:pt x="3902" y="59"/>
                    <a:pt x="3772" y="1"/>
                    <a:pt x="3612"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0"/>
            <p:cNvSpPr/>
            <p:nvPr/>
          </p:nvSpPr>
          <p:spPr>
            <a:xfrm>
              <a:off x="1831850" y="928125"/>
              <a:ext cx="133475" cy="159600"/>
            </a:xfrm>
            <a:custGeom>
              <a:rect b="b" l="l" r="r" t="t"/>
              <a:pathLst>
                <a:path extrusionOk="0" h="6384" w="5339">
                  <a:moveTo>
                    <a:pt x="4831" y="1"/>
                  </a:moveTo>
                  <a:cubicBezTo>
                    <a:pt x="4686" y="1"/>
                    <a:pt x="4555" y="59"/>
                    <a:pt x="4483" y="160"/>
                  </a:cubicBezTo>
                  <a:cubicBezTo>
                    <a:pt x="4396" y="247"/>
                    <a:pt x="4338" y="378"/>
                    <a:pt x="4338" y="523"/>
                  </a:cubicBezTo>
                  <a:lnTo>
                    <a:pt x="4338" y="4439"/>
                  </a:lnTo>
                  <a:lnTo>
                    <a:pt x="1031" y="218"/>
                  </a:lnTo>
                  <a:cubicBezTo>
                    <a:pt x="1002" y="160"/>
                    <a:pt x="929" y="102"/>
                    <a:pt x="842" y="73"/>
                  </a:cubicBezTo>
                  <a:cubicBezTo>
                    <a:pt x="741" y="30"/>
                    <a:pt x="654" y="15"/>
                    <a:pt x="567" y="15"/>
                  </a:cubicBezTo>
                  <a:cubicBezTo>
                    <a:pt x="407" y="15"/>
                    <a:pt x="276" y="73"/>
                    <a:pt x="160" y="175"/>
                  </a:cubicBezTo>
                  <a:cubicBezTo>
                    <a:pt x="59" y="291"/>
                    <a:pt x="1" y="421"/>
                    <a:pt x="1" y="581"/>
                  </a:cubicBezTo>
                  <a:lnTo>
                    <a:pt x="1" y="5875"/>
                  </a:lnTo>
                  <a:cubicBezTo>
                    <a:pt x="1" y="6020"/>
                    <a:pt x="59" y="6151"/>
                    <a:pt x="146" y="6238"/>
                  </a:cubicBezTo>
                  <a:cubicBezTo>
                    <a:pt x="233" y="6325"/>
                    <a:pt x="363" y="6383"/>
                    <a:pt x="508" y="6383"/>
                  </a:cubicBezTo>
                  <a:cubicBezTo>
                    <a:pt x="654" y="6383"/>
                    <a:pt x="784" y="6325"/>
                    <a:pt x="871" y="6238"/>
                  </a:cubicBezTo>
                  <a:cubicBezTo>
                    <a:pt x="958" y="6151"/>
                    <a:pt x="1016" y="6020"/>
                    <a:pt x="1016" y="5875"/>
                  </a:cubicBezTo>
                  <a:lnTo>
                    <a:pt x="1016" y="1979"/>
                  </a:lnTo>
                  <a:lnTo>
                    <a:pt x="4352" y="6223"/>
                  </a:lnTo>
                  <a:cubicBezTo>
                    <a:pt x="4396" y="6252"/>
                    <a:pt x="4439" y="6296"/>
                    <a:pt x="4541" y="6325"/>
                  </a:cubicBezTo>
                  <a:cubicBezTo>
                    <a:pt x="4613" y="6339"/>
                    <a:pt x="4700" y="6369"/>
                    <a:pt x="4773" y="6369"/>
                  </a:cubicBezTo>
                  <a:cubicBezTo>
                    <a:pt x="4933" y="6369"/>
                    <a:pt x="5063" y="6310"/>
                    <a:pt x="5165" y="6194"/>
                  </a:cubicBezTo>
                  <a:cubicBezTo>
                    <a:pt x="5281" y="6093"/>
                    <a:pt x="5339" y="5962"/>
                    <a:pt x="5339" y="5803"/>
                  </a:cubicBezTo>
                  <a:lnTo>
                    <a:pt x="5339" y="508"/>
                  </a:lnTo>
                  <a:cubicBezTo>
                    <a:pt x="5339" y="363"/>
                    <a:pt x="5281" y="233"/>
                    <a:pt x="5194" y="146"/>
                  </a:cubicBezTo>
                  <a:cubicBezTo>
                    <a:pt x="5092" y="59"/>
                    <a:pt x="4976" y="1"/>
                    <a:pt x="4831"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0"/>
            <p:cNvSpPr/>
            <p:nvPr/>
          </p:nvSpPr>
          <p:spPr>
            <a:xfrm>
              <a:off x="1193625" y="1160575"/>
              <a:ext cx="104475" cy="158500"/>
            </a:xfrm>
            <a:custGeom>
              <a:rect b="b" l="l" r="r" t="t"/>
              <a:pathLst>
                <a:path extrusionOk="0" h="6340" w="4179">
                  <a:moveTo>
                    <a:pt x="552" y="1"/>
                  </a:moveTo>
                  <a:cubicBezTo>
                    <a:pt x="407" y="1"/>
                    <a:pt x="262" y="59"/>
                    <a:pt x="160" y="117"/>
                  </a:cubicBezTo>
                  <a:cubicBezTo>
                    <a:pt x="59" y="218"/>
                    <a:pt x="1" y="349"/>
                    <a:pt x="1" y="508"/>
                  </a:cubicBezTo>
                  <a:lnTo>
                    <a:pt x="1" y="5774"/>
                  </a:lnTo>
                  <a:cubicBezTo>
                    <a:pt x="1" y="5933"/>
                    <a:pt x="59" y="6064"/>
                    <a:pt x="160" y="6165"/>
                  </a:cubicBezTo>
                  <a:cubicBezTo>
                    <a:pt x="276" y="6281"/>
                    <a:pt x="407" y="6339"/>
                    <a:pt x="567" y="6339"/>
                  </a:cubicBezTo>
                  <a:lnTo>
                    <a:pt x="3613" y="6339"/>
                  </a:lnTo>
                  <a:cubicBezTo>
                    <a:pt x="3772" y="6339"/>
                    <a:pt x="3903" y="6281"/>
                    <a:pt x="4004" y="6194"/>
                  </a:cubicBezTo>
                  <a:cubicBezTo>
                    <a:pt x="4120" y="6078"/>
                    <a:pt x="4178" y="5948"/>
                    <a:pt x="4178" y="5803"/>
                  </a:cubicBezTo>
                  <a:cubicBezTo>
                    <a:pt x="4178" y="5687"/>
                    <a:pt x="4120" y="5556"/>
                    <a:pt x="4004" y="5440"/>
                  </a:cubicBezTo>
                  <a:cubicBezTo>
                    <a:pt x="3903" y="5338"/>
                    <a:pt x="3772" y="5280"/>
                    <a:pt x="3613" y="5280"/>
                  </a:cubicBezTo>
                  <a:lnTo>
                    <a:pt x="1147" y="5280"/>
                  </a:lnTo>
                  <a:lnTo>
                    <a:pt x="1147" y="3612"/>
                  </a:lnTo>
                  <a:lnTo>
                    <a:pt x="3192" y="3612"/>
                  </a:lnTo>
                  <a:cubicBezTo>
                    <a:pt x="3352" y="3612"/>
                    <a:pt x="3482" y="3554"/>
                    <a:pt x="3598" y="3467"/>
                  </a:cubicBezTo>
                  <a:cubicBezTo>
                    <a:pt x="3700" y="3380"/>
                    <a:pt x="3758" y="3250"/>
                    <a:pt x="3758" y="3105"/>
                  </a:cubicBezTo>
                  <a:cubicBezTo>
                    <a:pt x="3758" y="2960"/>
                    <a:pt x="3700" y="2829"/>
                    <a:pt x="3598" y="2727"/>
                  </a:cubicBezTo>
                  <a:cubicBezTo>
                    <a:pt x="3482" y="2640"/>
                    <a:pt x="3352" y="2582"/>
                    <a:pt x="3192" y="2582"/>
                  </a:cubicBezTo>
                  <a:lnTo>
                    <a:pt x="1147" y="2582"/>
                  </a:lnTo>
                  <a:lnTo>
                    <a:pt x="1147" y="1045"/>
                  </a:lnTo>
                  <a:lnTo>
                    <a:pt x="3598" y="1045"/>
                  </a:lnTo>
                  <a:cubicBezTo>
                    <a:pt x="3758" y="1045"/>
                    <a:pt x="3888" y="987"/>
                    <a:pt x="3990" y="900"/>
                  </a:cubicBezTo>
                  <a:cubicBezTo>
                    <a:pt x="4106" y="798"/>
                    <a:pt x="4149" y="682"/>
                    <a:pt x="4149" y="537"/>
                  </a:cubicBezTo>
                  <a:cubicBezTo>
                    <a:pt x="4149" y="392"/>
                    <a:pt x="4106" y="262"/>
                    <a:pt x="3990" y="146"/>
                  </a:cubicBezTo>
                  <a:cubicBezTo>
                    <a:pt x="3888" y="59"/>
                    <a:pt x="3758" y="1"/>
                    <a:pt x="3598"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0"/>
            <p:cNvSpPr/>
            <p:nvPr/>
          </p:nvSpPr>
          <p:spPr>
            <a:xfrm>
              <a:off x="1323825" y="1160575"/>
              <a:ext cx="133100" cy="159575"/>
            </a:xfrm>
            <a:custGeom>
              <a:rect b="b" l="l" r="r" t="t"/>
              <a:pathLst>
                <a:path extrusionOk="0" h="6383" w="5324">
                  <a:moveTo>
                    <a:pt x="4816" y="1"/>
                  </a:moveTo>
                  <a:cubicBezTo>
                    <a:pt x="4656" y="1"/>
                    <a:pt x="4555" y="59"/>
                    <a:pt x="4482" y="175"/>
                  </a:cubicBezTo>
                  <a:cubicBezTo>
                    <a:pt x="4381" y="262"/>
                    <a:pt x="4337" y="392"/>
                    <a:pt x="4337" y="537"/>
                  </a:cubicBezTo>
                  <a:lnTo>
                    <a:pt x="4337" y="4439"/>
                  </a:lnTo>
                  <a:lnTo>
                    <a:pt x="1030" y="218"/>
                  </a:lnTo>
                  <a:cubicBezTo>
                    <a:pt x="1001" y="175"/>
                    <a:pt x="929" y="117"/>
                    <a:pt x="827" y="73"/>
                  </a:cubicBezTo>
                  <a:cubicBezTo>
                    <a:pt x="740" y="44"/>
                    <a:pt x="653" y="30"/>
                    <a:pt x="566" y="30"/>
                  </a:cubicBezTo>
                  <a:cubicBezTo>
                    <a:pt x="392" y="30"/>
                    <a:pt x="276" y="73"/>
                    <a:pt x="160" y="189"/>
                  </a:cubicBezTo>
                  <a:cubicBezTo>
                    <a:pt x="58" y="291"/>
                    <a:pt x="0" y="421"/>
                    <a:pt x="0" y="581"/>
                  </a:cubicBezTo>
                  <a:lnTo>
                    <a:pt x="0" y="5875"/>
                  </a:lnTo>
                  <a:cubicBezTo>
                    <a:pt x="0" y="6020"/>
                    <a:pt x="58" y="6151"/>
                    <a:pt x="145" y="6238"/>
                  </a:cubicBezTo>
                  <a:cubicBezTo>
                    <a:pt x="232" y="6339"/>
                    <a:pt x="363" y="6383"/>
                    <a:pt x="508" y="6383"/>
                  </a:cubicBezTo>
                  <a:cubicBezTo>
                    <a:pt x="653" y="6383"/>
                    <a:pt x="783" y="6339"/>
                    <a:pt x="871" y="6238"/>
                  </a:cubicBezTo>
                  <a:cubicBezTo>
                    <a:pt x="958" y="6151"/>
                    <a:pt x="1016" y="6020"/>
                    <a:pt x="1016" y="5875"/>
                  </a:cubicBezTo>
                  <a:lnTo>
                    <a:pt x="1016" y="1992"/>
                  </a:lnTo>
                  <a:lnTo>
                    <a:pt x="4352" y="6223"/>
                  </a:lnTo>
                  <a:cubicBezTo>
                    <a:pt x="4381" y="6267"/>
                    <a:pt x="4439" y="6296"/>
                    <a:pt x="4526" y="6339"/>
                  </a:cubicBezTo>
                  <a:cubicBezTo>
                    <a:pt x="4598" y="6354"/>
                    <a:pt x="4700" y="6368"/>
                    <a:pt x="4772" y="6368"/>
                  </a:cubicBezTo>
                  <a:cubicBezTo>
                    <a:pt x="4932" y="6368"/>
                    <a:pt x="5062" y="6310"/>
                    <a:pt x="5164" y="6209"/>
                  </a:cubicBezTo>
                  <a:cubicBezTo>
                    <a:pt x="5280" y="6093"/>
                    <a:pt x="5324" y="5977"/>
                    <a:pt x="5324" y="5803"/>
                  </a:cubicBezTo>
                  <a:lnTo>
                    <a:pt x="5324" y="508"/>
                  </a:lnTo>
                  <a:cubicBezTo>
                    <a:pt x="5324" y="363"/>
                    <a:pt x="5280" y="247"/>
                    <a:pt x="5179" y="146"/>
                  </a:cubicBezTo>
                  <a:cubicBezTo>
                    <a:pt x="5091" y="59"/>
                    <a:pt x="4961" y="1"/>
                    <a:pt x="481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0"/>
            <p:cNvSpPr/>
            <p:nvPr/>
          </p:nvSpPr>
          <p:spPr>
            <a:xfrm>
              <a:off x="1491000" y="1160575"/>
              <a:ext cx="104075" cy="158500"/>
            </a:xfrm>
            <a:custGeom>
              <a:rect b="b" l="l" r="r" t="t"/>
              <a:pathLst>
                <a:path extrusionOk="0" h="6340" w="4163">
                  <a:moveTo>
                    <a:pt x="537" y="1"/>
                  </a:moveTo>
                  <a:cubicBezTo>
                    <a:pt x="377" y="1"/>
                    <a:pt x="261" y="59"/>
                    <a:pt x="160" y="117"/>
                  </a:cubicBezTo>
                  <a:cubicBezTo>
                    <a:pt x="58" y="218"/>
                    <a:pt x="0" y="349"/>
                    <a:pt x="0" y="508"/>
                  </a:cubicBezTo>
                  <a:lnTo>
                    <a:pt x="0" y="5774"/>
                  </a:lnTo>
                  <a:cubicBezTo>
                    <a:pt x="0" y="5933"/>
                    <a:pt x="58" y="6064"/>
                    <a:pt x="160" y="6165"/>
                  </a:cubicBezTo>
                  <a:cubicBezTo>
                    <a:pt x="276" y="6281"/>
                    <a:pt x="406" y="6339"/>
                    <a:pt x="566" y="6339"/>
                  </a:cubicBezTo>
                  <a:lnTo>
                    <a:pt x="3612" y="6339"/>
                  </a:lnTo>
                  <a:cubicBezTo>
                    <a:pt x="3771" y="6339"/>
                    <a:pt x="3902" y="6281"/>
                    <a:pt x="4003" y="6194"/>
                  </a:cubicBezTo>
                  <a:cubicBezTo>
                    <a:pt x="4119" y="6078"/>
                    <a:pt x="4163" y="5948"/>
                    <a:pt x="4163" y="5803"/>
                  </a:cubicBezTo>
                  <a:cubicBezTo>
                    <a:pt x="4163" y="5687"/>
                    <a:pt x="4119" y="5556"/>
                    <a:pt x="4003" y="5440"/>
                  </a:cubicBezTo>
                  <a:cubicBezTo>
                    <a:pt x="3902" y="5338"/>
                    <a:pt x="3771" y="5280"/>
                    <a:pt x="3612" y="5280"/>
                  </a:cubicBezTo>
                  <a:lnTo>
                    <a:pt x="1146" y="5280"/>
                  </a:lnTo>
                  <a:lnTo>
                    <a:pt x="1146" y="3612"/>
                  </a:lnTo>
                  <a:lnTo>
                    <a:pt x="3191" y="3612"/>
                  </a:lnTo>
                  <a:cubicBezTo>
                    <a:pt x="3351" y="3612"/>
                    <a:pt x="3481" y="3554"/>
                    <a:pt x="3597" y="3467"/>
                  </a:cubicBezTo>
                  <a:cubicBezTo>
                    <a:pt x="3699" y="3380"/>
                    <a:pt x="3757" y="3250"/>
                    <a:pt x="3757" y="3105"/>
                  </a:cubicBezTo>
                  <a:cubicBezTo>
                    <a:pt x="3757" y="2960"/>
                    <a:pt x="3699" y="2829"/>
                    <a:pt x="3597" y="2727"/>
                  </a:cubicBezTo>
                  <a:cubicBezTo>
                    <a:pt x="3481" y="2640"/>
                    <a:pt x="3351" y="2582"/>
                    <a:pt x="3191" y="2582"/>
                  </a:cubicBezTo>
                  <a:lnTo>
                    <a:pt x="1146" y="2582"/>
                  </a:lnTo>
                  <a:lnTo>
                    <a:pt x="1146" y="1045"/>
                  </a:lnTo>
                  <a:lnTo>
                    <a:pt x="3597" y="1045"/>
                  </a:lnTo>
                  <a:cubicBezTo>
                    <a:pt x="3757" y="1045"/>
                    <a:pt x="3873" y="987"/>
                    <a:pt x="3989" y="900"/>
                  </a:cubicBezTo>
                  <a:cubicBezTo>
                    <a:pt x="4090" y="798"/>
                    <a:pt x="4148" y="682"/>
                    <a:pt x="4148" y="537"/>
                  </a:cubicBezTo>
                  <a:cubicBezTo>
                    <a:pt x="4148" y="392"/>
                    <a:pt x="4105" y="262"/>
                    <a:pt x="3989" y="146"/>
                  </a:cubicBezTo>
                  <a:cubicBezTo>
                    <a:pt x="3887" y="59"/>
                    <a:pt x="3757" y="1"/>
                    <a:pt x="3597"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0"/>
            <p:cNvSpPr/>
            <p:nvPr/>
          </p:nvSpPr>
          <p:spPr>
            <a:xfrm>
              <a:off x="1620800" y="1160225"/>
              <a:ext cx="132025" cy="159575"/>
            </a:xfrm>
            <a:custGeom>
              <a:rect b="b" l="l" r="r" t="t"/>
              <a:pathLst>
                <a:path extrusionOk="0" h="6383" w="5281">
                  <a:moveTo>
                    <a:pt x="3148" y="1073"/>
                  </a:moveTo>
                  <a:cubicBezTo>
                    <a:pt x="3308" y="1073"/>
                    <a:pt x="3453" y="1160"/>
                    <a:pt x="3598" y="1349"/>
                  </a:cubicBezTo>
                  <a:cubicBezTo>
                    <a:pt x="3743" y="1523"/>
                    <a:pt x="3816" y="1741"/>
                    <a:pt x="3816" y="2016"/>
                  </a:cubicBezTo>
                  <a:cubicBezTo>
                    <a:pt x="3816" y="2219"/>
                    <a:pt x="3787" y="2393"/>
                    <a:pt x="3714" y="2582"/>
                  </a:cubicBezTo>
                  <a:cubicBezTo>
                    <a:pt x="3642" y="2756"/>
                    <a:pt x="3569" y="2887"/>
                    <a:pt x="3453" y="2988"/>
                  </a:cubicBezTo>
                  <a:cubicBezTo>
                    <a:pt x="3352" y="3090"/>
                    <a:pt x="3235" y="3133"/>
                    <a:pt x="3134" y="3133"/>
                  </a:cubicBezTo>
                  <a:lnTo>
                    <a:pt x="1161" y="3133"/>
                  </a:lnTo>
                  <a:lnTo>
                    <a:pt x="1161" y="1073"/>
                  </a:lnTo>
                  <a:close/>
                  <a:moveTo>
                    <a:pt x="552" y="0"/>
                  </a:moveTo>
                  <a:cubicBezTo>
                    <a:pt x="392" y="0"/>
                    <a:pt x="262" y="58"/>
                    <a:pt x="160" y="160"/>
                  </a:cubicBezTo>
                  <a:cubicBezTo>
                    <a:pt x="44" y="276"/>
                    <a:pt x="1" y="406"/>
                    <a:pt x="1" y="566"/>
                  </a:cubicBezTo>
                  <a:lnTo>
                    <a:pt x="1" y="5817"/>
                  </a:lnTo>
                  <a:cubicBezTo>
                    <a:pt x="1" y="5976"/>
                    <a:pt x="73" y="6107"/>
                    <a:pt x="189" y="6223"/>
                  </a:cubicBezTo>
                  <a:cubicBezTo>
                    <a:pt x="320" y="6324"/>
                    <a:pt x="480" y="6382"/>
                    <a:pt x="654" y="6382"/>
                  </a:cubicBezTo>
                  <a:cubicBezTo>
                    <a:pt x="784" y="6382"/>
                    <a:pt x="915" y="6324"/>
                    <a:pt x="1031" y="6179"/>
                  </a:cubicBezTo>
                  <a:cubicBezTo>
                    <a:pt x="1118" y="6078"/>
                    <a:pt x="1147" y="5947"/>
                    <a:pt x="1147" y="5788"/>
                  </a:cubicBezTo>
                  <a:lnTo>
                    <a:pt x="1147" y="4032"/>
                  </a:lnTo>
                  <a:lnTo>
                    <a:pt x="2844" y="4032"/>
                  </a:lnTo>
                  <a:cubicBezTo>
                    <a:pt x="2989" y="4032"/>
                    <a:pt x="3090" y="4047"/>
                    <a:pt x="3206" y="4076"/>
                  </a:cubicBezTo>
                  <a:cubicBezTo>
                    <a:pt x="3308" y="4119"/>
                    <a:pt x="3381" y="4148"/>
                    <a:pt x="3453" y="4221"/>
                  </a:cubicBezTo>
                  <a:cubicBezTo>
                    <a:pt x="3526" y="4294"/>
                    <a:pt x="3584" y="4366"/>
                    <a:pt x="3613" y="4468"/>
                  </a:cubicBezTo>
                  <a:cubicBezTo>
                    <a:pt x="3656" y="4555"/>
                    <a:pt x="3671" y="4642"/>
                    <a:pt x="3671" y="4758"/>
                  </a:cubicBezTo>
                  <a:cubicBezTo>
                    <a:pt x="3671" y="5077"/>
                    <a:pt x="3685" y="5338"/>
                    <a:pt x="3758" y="5526"/>
                  </a:cubicBezTo>
                  <a:cubicBezTo>
                    <a:pt x="3830" y="5730"/>
                    <a:pt x="3903" y="5875"/>
                    <a:pt x="4019" y="6005"/>
                  </a:cubicBezTo>
                  <a:cubicBezTo>
                    <a:pt x="4120" y="6136"/>
                    <a:pt x="4222" y="6223"/>
                    <a:pt x="4323" y="6281"/>
                  </a:cubicBezTo>
                  <a:cubicBezTo>
                    <a:pt x="4396" y="6310"/>
                    <a:pt x="4468" y="6353"/>
                    <a:pt x="4584" y="6368"/>
                  </a:cubicBezTo>
                  <a:cubicBezTo>
                    <a:pt x="4635" y="6375"/>
                    <a:pt x="4682" y="6379"/>
                    <a:pt x="4731" y="6379"/>
                  </a:cubicBezTo>
                  <a:cubicBezTo>
                    <a:pt x="4780" y="6379"/>
                    <a:pt x="4831" y="6375"/>
                    <a:pt x="4889" y="6368"/>
                  </a:cubicBezTo>
                  <a:cubicBezTo>
                    <a:pt x="4991" y="6353"/>
                    <a:pt x="5063" y="6295"/>
                    <a:pt x="5136" y="6223"/>
                  </a:cubicBezTo>
                  <a:cubicBezTo>
                    <a:pt x="5252" y="6092"/>
                    <a:pt x="5281" y="5962"/>
                    <a:pt x="5252" y="5817"/>
                  </a:cubicBezTo>
                  <a:cubicBezTo>
                    <a:pt x="5208" y="5672"/>
                    <a:pt x="5121" y="5555"/>
                    <a:pt x="4991" y="5483"/>
                  </a:cubicBezTo>
                  <a:cubicBezTo>
                    <a:pt x="4904" y="5439"/>
                    <a:pt x="4875" y="5367"/>
                    <a:pt x="4831" y="5294"/>
                  </a:cubicBezTo>
                  <a:cubicBezTo>
                    <a:pt x="4817" y="5222"/>
                    <a:pt x="4802" y="5120"/>
                    <a:pt x="4773" y="5004"/>
                  </a:cubicBezTo>
                  <a:cubicBezTo>
                    <a:pt x="4759" y="4903"/>
                    <a:pt x="4744" y="4758"/>
                    <a:pt x="4730" y="4613"/>
                  </a:cubicBezTo>
                  <a:cubicBezTo>
                    <a:pt x="4730" y="4439"/>
                    <a:pt x="4686" y="4294"/>
                    <a:pt x="4613" y="4148"/>
                  </a:cubicBezTo>
                  <a:cubicBezTo>
                    <a:pt x="4541" y="4003"/>
                    <a:pt x="4454" y="3887"/>
                    <a:pt x="4338" y="3757"/>
                  </a:cubicBezTo>
                  <a:cubicBezTo>
                    <a:pt x="4272" y="3673"/>
                    <a:pt x="4189" y="3600"/>
                    <a:pt x="4095" y="3533"/>
                  </a:cubicBezTo>
                  <a:lnTo>
                    <a:pt x="4095" y="3533"/>
                  </a:lnTo>
                  <a:cubicBezTo>
                    <a:pt x="4225" y="3450"/>
                    <a:pt x="4346" y="3352"/>
                    <a:pt x="4454" y="3235"/>
                  </a:cubicBezTo>
                  <a:cubicBezTo>
                    <a:pt x="4613" y="3046"/>
                    <a:pt x="4744" y="2843"/>
                    <a:pt x="4831" y="2625"/>
                  </a:cubicBezTo>
                  <a:cubicBezTo>
                    <a:pt x="4918" y="2408"/>
                    <a:pt x="4976" y="2190"/>
                    <a:pt x="4976" y="1958"/>
                  </a:cubicBezTo>
                  <a:cubicBezTo>
                    <a:pt x="4976" y="1581"/>
                    <a:pt x="4889" y="1233"/>
                    <a:pt x="4730" y="943"/>
                  </a:cubicBezTo>
                  <a:cubicBezTo>
                    <a:pt x="4541" y="653"/>
                    <a:pt x="4323" y="421"/>
                    <a:pt x="4048" y="261"/>
                  </a:cubicBezTo>
                  <a:cubicBezTo>
                    <a:pt x="3787" y="87"/>
                    <a:pt x="3468" y="0"/>
                    <a:pt x="3163"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0"/>
            <p:cNvSpPr/>
            <p:nvPr/>
          </p:nvSpPr>
          <p:spPr>
            <a:xfrm>
              <a:off x="1766950" y="1158775"/>
              <a:ext cx="138900" cy="163200"/>
            </a:xfrm>
            <a:custGeom>
              <a:rect b="b" l="l" r="r" t="t"/>
              <a:pathLst>
                <a:path extrusionOk="0" h="6528" w="5556">
                  <a:moveTo>
                    <a:pt x="3308" y="0"/>
                  </a:moveTo>
                  <a:cubicBezTo>
                    <a:pt x="2858" y="0"/>
                    <a:pt x="2423" y="102"/>
                    <a:pt x="2017" y="261"/>
                  </a:cubicBezTo>
                  <a:cubicBezTo>
                    <a:pt x="1625" y="435"/>
                    <a:pt x="1277" y="653"/>
                    <a:pt x="972" y="972"/>
                  </a:cubicBezTo>
                  <a:cubicBezTo>
                    <a:pt x="682" y="1262"/>
                    <a:pt x="436" y="1596"/>
                    <a:pt x="261" y="2002"/>
                  </a:cubicBezTo>
                  <a:cubicBezTo>
                    <a:pt x="102" y="2393"/>
                    <a:pt x="0" y="2814"/>
                    <a:pt x="0" y="3264"/>
                  </a:cubicBezTo>
                  <a:cubicBezTo>
                    <a:pt x="0" y="3728"/>
                    <a:pt x="73" y="4134"/>
                    <a:pt x="261" y="4540"/>
                  </a:cubicBezTo>
                  <a:cubicBezTo>
                    <a:pt x="421" y="4917"/>
                    <a:pt x="653" y="5265"/>
                    <a:pt x="972" y="5570"/>
                  </a:cubicBezTo>
                  <a:cubicBezTo>
                    <a:pt x="1277" y="5875"/>
                    <a:pt x="1625" y="6107"/>
                    <a:pt x="2017" y="6281"/>
                  </a:cubicBezTo>
                  <a:cubicBezTo>
                    <a:pt x="2423" y="6440"/>
                    <a:pt x="2858" y="6527"/>
                    <a:pt x="3308" y="6527"/>
                  </a:cubicBezTo>
                  <a:cubicBezTo>
                    <a:pt x="3670" y="6527"/>
                    <a:pt x="4018" y="6484"/>
                    <a:pt x="4352" y="6382"/>
                  </a:cubicBezTo>
                  <a:cubicBezTo>
                    <a:pt x="4686" y="6295"/>
                    <a:pt x="4990" y="6150"/>
                    <a:pt x="5266" y="5991"/>
                  </a:cubicBezTo>
                  <a:cubicBezTo>
                    <a:pt x="5338" y="5933"/>
                    <a:pt x="5411" y="5860"/>
                    <a:pt x="5454" y="5788"/>
                  </a:cubicBezTo>
                  <a:cubicBezTo>
                    <a:pt x="5512" y="5700"/>
                    <a:pt x="5556" y="5599"/>
                    <a:pt x="5556" y="5483"/>
                  </a:cubicBezTo>
                  <a:lnTo>
                    <a:pt x="5556" y="3554"/>
                  </a:lnTo>
                  <a:cubicBezTo>
                    <a:pt x="5556" y="3394"/>
                    <a:pt x="5498" y="3264"/>
                    <a:pt x="5382" y="3162"/>
                  </a:cubicBezTo>
                  <a:cubicBezTo>
                    <a:pt x="5280" y="3046"/>
                    <a:pt x="5150" y="2988"/>
                    <a:pt x="4990" y="2988"/>
                  </a:cubicBezTo>
                  <a:lnTo>
                    <a:pt x="3511" y="2988"/>
                  </a:lnTo>
                  <a:cubicBezTo>
                    <a:pt x="3337" y="2988"/>
                    <a:pt x="3221" y="3046"/>
                    <a:pt x="3104" y="3162"/>
                  </a:cubicBezTo>
                  <a:cubicBezTo>
                    <a:pt x="3003" y="3264"/>
                    <a:pt x="2945" y="3394"/>
                    <a:pt x="2945" y="3554"/>
                  </a:cubicBezTo>
                  <a:cubicBezTo>
                    <a:pt x="2945" y="3713"/>
                    <a:pt x="2988" y="3844"/>
                    <a:pt x="3104" y="3960"/>
                  </a:cubicBezTo>
                  <a:cubicBezTo>
                    <a:pt x="3206" y="4061"/>
                    <a:pt x="3337" y="4119"/>
                    <a:pt x="3511" y="4119"/>
                  </a:cubicBezTo>
                  <a:lnTo>
                    <a:pt x="4352" y="4119"/>
                  </a:lnTo>
                  <a:lnTo>
                    <a:pt x="4352" y="5296"/>
                  </a:lnTo>
                  <a:lnTo>
                    <a:pt x="4352" y="5296"/>
                  </a:lnTo>
                  <a:cubicBezTo>
                    <a:pt x="4224" y="5334"/>
                    <a:pt x="4072" y="5376"/>
                    <a:pt x="3902" y="5410"/>
                  </a:cubicBezTo>
                  <a:cubicBezTo>
                    <a:pt x="3685" y="5439"/>
                    <a:pt x="3482" y="5454"/>
                    <a:pt x="3308" y="5454"/>
                  </a:cubicBezTo>
                  <a:cubicBezTo>
                    <a:pt x="2930" y="5454"/>
                    <a:pt x="2568" y="5367"/>
                    <a:pt x="2234" y="5164"/>
                  </a:cubicBezTo>
                  <a:cubicBezTo>
                    <a:pt x="1915" y="4975"/>
                    <a:pt x="1654" y="4700"/>
                    <a:pt x="1451" y="4366"/>
                  </a:cubicBezTo>
                  <a:cubicBezTo>
                    <a:pt x="1262" y="4047"/>
                    <a:pt x="1161" y="3684"/>
                    <a:pt x="1161" y="3278"/>
                  </a:cubicBezTo>
                  <a:cubicBezTo>
                    <a:pt x="1161" y="2887"/>
                    <a:pt x="1262" y="2524"/>
                    <a:pt x="1451" y="2190"/>
                  </a:cubicBezTo>
                  <a:cubicBezTo>
                    <a:pt x="1654" y="1857"/>
                    <a:pt x="1915" y="1596"/>
                    <a:pt x="2234" y="1392"/>
                  </a:cubicBezTo>
                  <a:cubicBezTo>
                    <a:pt x="2539" y="1204"/>
                    <a:pt x="2901" y="1102"/>
                    <a:pt x="3308" y="1102"/>
                  </a:cubicBezTo>
                  <a:cubicBezTo>
                    <a:pt x="3511" y="1102"/>
                    <a:pt x="3685" y="1131"/>
                    <a:pt x="3844" y="1160"/>
                  </a:cubicBezTo>
                  <a:cubicBezTo>
                    <a:pt x="4033" y="1204"/>
                    <a:pt x="4192" y="1247"/>
                    <a:pt x="4337" y="1320"/>
                  </a:cubicBezTo>
                  <a:cubicBezTo>
                    <a:pt x="4381" y="1349"/>
                    <a:pt x="4424" y="1363"/>
                    <a:pt x="4482" y="1378"/>
                  </a:cubicBezTo>
                  <a:cubicBezTo>
                    <a:pt x="4540" y="1392"/>
                    <a:pt x="4570" y="1392"/>
                    <a:pt x="4628" y="1392"/>
                  </a:cubicBezTo>
                  <a:cubicBezTo>
                    <a:pt x="4787" y="1392"/>
                    <a:pt x="4918" y="1320"/>
                    <a:pt x="5005" y="1218"/>
                  </a:cubicBezTo>
                  <a:cubicBezTo>
                    <a:pt x="5106" y="1088"/>
                    <a:pt x="5150" y="972"/>
                    <a:pt x="5150" y="827"/>
                  </a:cubicBezTo>
                  <a:cubicBezTo>
                    <a:pt x="5150" y="725"/>
                    <a:pt x="5135" y="653"/>
                    <a:pt x="5077" y="566"/>
                  </a:cubicBezTo>
                  <a:cubicBezTo>
                    <a:pt x="5048" y="479"/>
                    <a:pt x="4976" y="421"/>
                    <a:pt x="4889" y="363"/>
                  </a:cubicBezTo>
                  <a:cubicBezTo>
                    <a:pt x="4642" y="247"/>
                    <a:pt x="4410" y="145"/>
                    <a:pt x="4134" y="102"/>
                  </a:cubicBezTo>
                  <a:cubicBezTo>
                    <a:pt x="3873" y="44"/>
                    <a:pt x="3598" y="0"/>
                    <a:pt x="3308"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0"/>
            <p:cNvSpPr/>
            <p:nvPr/>
          </p:nvSpPr>
          <p:spPr>
            <a:xfrm>
              <a:off x="1914525" y="1159500"/>
              <a:ext cx="127675" cy="160300"/>
            </a:xfrm>
            <a:custGeom>
              <a:rect b="b" l="l" r="r" t="t"/>
              <a:pathLst>
                <a:path extrusionOk="0" h="6412" w="5107">
                  <a:moveTo>
                    <a:pt x="596" y="0"/>
                  </a:moveTo>
                  <a:cubicBezTo>
                    <a:pt x="451" y="0"/>
                    <a:pt x="320" y="44"/>
                    <a:pt x="190" y="160"/>
                  </a:cubicBezTo>
                  <a:cubicBezTo>
                    <a:pt x="73" y="261"/>
                    <a:pt x="1" y="392"/>
                    <a:pt x="1" y="551"/>
                  </a:cubicBezTo>
                  <a:cubicBezTo>
                    <a:pt x="1" y="609"/>
                    <a:pt x="15" y="682"/>
                    <a:pt x="30" y="754"/>
                  </a:cubicBezTo>
                  <a:cubicBezTo>
                    <a:pt x="44" y="827"/>
                    <a:pt x="103" y="914"/>
                    <a:pt x="161" y="986"/>
                  </a:cubicBezTo>
                  <a:lnTo>
                    <a:pt x="2046" y="3501"/>
                  </a:lnTo>
                  <a:lnTo>
                    <a:pt x="2046" y="5846"/>
                  </a:lnTo>
                  <a:cubicBezTo>
                    <a:pt x="2046" y="6020"/>
                    <a:pt x="2104" y="6136"/>
                    <a:pt x="2206" y="6252"/>
                  </a:cubicBezTo>
                  <a:cubicBezTo>
                    <a:pt x="2322" y="6353"/>
                    <a:pt x="2438" y="6411"/>
                    <a:pt x="2583" y="6411"/>
                  </a:cubicBezTo>
                  <a:cubicBezTo>
                    <a:pt x="2713" y="6411"/>
                    <a:pt x="2844" y="6353"/>
                    <a:pt x="2946" y="6252"/>
                  </a:cubicBezTo>
                  <a:cubicBezTo>
                    <a:pt x="3062" y="6136"/>
                    <a:pt x="3120" y="6020"/>
                    <a:pt x="3120" y="5846"/>
                  </a:cubicBezTo>
                  <a:lnTo>
                    <a:pt x="3120" y="3625"/>
                  </a:lnTo>
                  <a:lnTo>
                    <a:pt x="5020" y="914"/>
                  </a:lnTo>
                  <a:cubicBezTo>
                    <a:pt x="5049" y="870"/>
                    <a:pt x="5063" y="812"/>
                    <a:pt x="5092" y="754"/>
                  </a:cubicBezTo>
                  <a:cubicBezTo>
                    <a:pt x="5107" y="696"/>
                    <a:pt x="5107" y="653"/>
                    <a:pt x="5107" y="595"/>
                  </a:cubicBezTo>
                  <a:cubicBezTo>
                    <a:pt x="5107" y="435"/>
                    <a:pt x="5049" y="305"/>
                    <a:pt x="4947" y="189"/>
                  </a:cubicBezTo>
                  <a:cubicBezTo>
                    <a:pt x="4831" y="87"/>
                    <a:pt x="4715" y="29"/>
                    <a:pt x="4570" y="29"/>
                  </a:cubicBezTo>
                  <a:cubicBezTo>
                    <a:pt x="4382" y="29"/>
                    <a:pt x="4236" y="116"/>
                    <a:pt x="4149" y="261"/>
                  </a:cubicBezTo>
                  <a:lnTo>
                    <a:pt x="2649" y="2465"/>
                  </a:lnTo>
                  <a:lnTo>
                    <a:pt x="1045" y="247"/>
                  </a:lnTo>
                  <a:cubicBezTo>
                    <a:pt x="915" y="87"/>
                    <a:pt x="755" y="0"/>
                    <a:pt x="59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 name="Google Shape;1189;p40"/>
          <p:cNvGrpSpPr/>
          <p:nvPr/>
        </p:nvGrpSpPr>
        <p:grpSpPr>
          <a:xfrm rot="-262912">
            <a:off x="6542510" y="2571231"/>
            <a:ext cx="1718857" cy="1522323"/>
            <a:chOff x="4738675" y="3086125"/>
            <a:chExt cx="2125025" cy="1882050"/>
          </a:xfrm>
        </p:grpSpPr>
        <p:sp>
          <p:nvSpPr>
            <p:cNvPr id="1190" name="Google Shape;1190;p40"/>
            <p:cNvSpPr/>
            <p:nvPr/>
          </p:nvSpPr>
          <p:spPr>
            <a:xfrm>
              <a:off x="4738675" y="3086125"/>
              <a:ext cx="2125025" cy="1882050"/>
            </a:xfrm>
            <a:custGeom>
              <a:rect b="b" l="l" r="r" t="t"/>
              <a:pathLst>
                <a:path extrusionOk="0" h="75282" w="85001">
                  <a:moveTo>
                    <a:pt x="36988" y="0"/>
                  </a:moveTo>
                  <a:cubicBezTo>
                    <a:pt x="36901" y="0"/>
                    <a:pt x="36829" y="15"/>
                    <a:pt x="36742" y="15"/>
                  </a:cubicBezTo>
                  <a:cubicBezTo>
                    <a:pt x="36698" y="15"/>
                    <a:pt x="36669" y="44"/>
                    <a:pt x="36655" y="44"/>
                  </a:cubicBezTo>
                  <a:cubicBezTo>
                    <a:pt x="36553" y="58"/>
                    <a:pt x="36481" y="73"/>
                    <a:pt x="36394" y="87"/>
                  </a:cubicBezTo>
                  <a:cubicBezTo>
                    <a:pt x="36379" y="87"/>
                    <a:pt x="36365" y="116"/>
                    <a:pt x="36336" y="116"/>
                  </a:cubicBezTo>
                  <a:cubicBezTo>
                    <a:pt x="36249" y="146"/>
                    <a:pt x="36147" y="189"/>
                    <a:pt x="36046" y="218"/>
                  </a:cubicBezTo>
                  <a:cubicBezTo>
                    <a:pt x="36017" y="233"/>
                    <a:pt x="36002" y="233"/>
                    <a:pt x="35959" y="262"/>
                  </a:cubicBezTo>
                  <a:cubicBezTo>
                    <a:pt x="35886" y="291"/>
                    <a:pt x="35814" y="334"/>
                    <a:pt x="35741" y="392"/>
                  </a:cubicBezTo>
                  <a:cubicBezTo>
                    <a:pt x="35727" y="407"/>
                    <a:pt x="35712" y="407"/>
                    <a:pt x="35683" y="407"/>
                  </a:cubicBezTo>
                  <a:cubicBezTo>
                    <a:pt x="22541" y="8747"/>
                    <a:pt x="23252" y="18494"/>
                    <a:pt x="23992" y="21947"/>
                  </a:cubicBezTo>
                  <a:lnTo>
                    <a:pt x="22251" y="25268"/>
                  </a:lnTo>
                  <a:cubicBezTo>
                    <a:pt x="21932" y="25877"/>
                    <a:pt x="21874" y="26574"/>
                    <a:pt x="22034" y="27197"/>
                  </a:cubicBezTo>
                  <a:cubicBezTo>
                    <a:pt x="22034" y="27995"/>
                    <a:pt x="22382" y="28779"/>
                    <a:pt x="23049" y="29301"/>
                  </a:cubicBezTo>
                  <a:lnTo>
                    <a:pt x="27966" y="33217"/>
                  </a:lnTo>
                  <a:lnTo>
                    <a:pt x="25355" y="37743"/>
                  </a:lnTo>
                  <a:lnTo>
                    <a:pt x="24064" y="35509"/>
                  </a:lnTo>
                  <a:cubicBezTo>
                    <a:pt x="23568" y="34643"/>
                    <a:pt x="22668" y="34163"/>
                    <a:pt x="21744" y="34163"/>
                  </a:cubicBezTo>
                  <a:cubicBezTo>
                    <a:pt x="21290" y="34163"/>
                    <a:pt x="20830" y="34279"/>
                    <a:pt x="20409" y="34523"/>
                  </a:cubicBezTo>
                  <a:lnTo>
                    <a:pt x="11677" y="39570"/>
                  </a:lnTo>
                  <a:cubicBezTo>
                    <a:pt x="11314" y="39788"/>
                    <a:pt x="11010" y="40063"/>
                    <a:pt x="10792" y="40397"/>
                  </a:cubicBezTo>
                  <a:cubicBezTo>
                    <a:pt x="10778" y="40397"/>
                    <a:pt x="10763" y="40383"/>
                    <a:pt x="10734" y="40383"/>
                  </a:cubicBezTo>
                  <a:cubicBezTo>
                    <a:pt x="10647" y="40368"/>
                    <a:pt x="10575" y="40354"/>
                    <a:pt x="10488" y="40325"/>
                  </a:cubicBezTo>
                  <a:cubicBezTo>
                    <a:pt x="10473" y="40325"/>
                    <a:pt x="10444" y="40325"/>
                    <a:pt x="10415" y="40310"/>
                  </a:cubicBezTo>
                  <a:cubicBezTo>
                    <a:pt x="10299" y="40296"/>
                    <a:pt x="10198" y="40296"/>
                    <a:pt x="10082" y="40296"/>
                  </a:cubicBezTo>
                  <a:lnTo>
                    <a:pt x="10053" y="40296"/>
                  </a:lnTo>
                  <a:cubicBezTo>
                    <a:pt x="9965" y="40296"/>
                    <a:pt x="9864" y="40310"/>
                    <a:pt x="9777" y="40310"/>
                  </a:cubicBezTo>
                  <a:cubicBezTo>
                    <a:pt x="9748" y="40310"/>
                    <a:pt x="9719" y="40325"/>
                    <a:pt x="9690" y="40325"/>
                  </a:cubicBezTo>
                  <a:cubicBezTo>
                    <a:pt x="9617" y="40354"/>
                    <a:pt x="9530" y="40368"/>
                    <a:pt x="9458" y="40383"/>
                  </a:cubicBezTo>
                  <a:cubicBezTo>
                    <a:pt x="9429" y="40383"/>
                    <a:pt x="9414" y="40383"/>
                    <a:pt x="9400" y="40397"/>
                  </a:cubicBezTo>
                  <a:lnTo>
                    <a:pt x="9342" y="40397"/>
                  </a:lnTo>
                  <a:lnTo>
                    <a:pt x="9066" y="40513"/>
                  </a:lnTo>
                  <a:cubicBezTo>
                    <a:pt x="9052" y="40513"/>
                    <a:pt x="9037" y="40528"/>
                    <a:pt x="9023" y="40528"/>
                  </a:cubicBezTo>
                  <a:cubicBezTo>
                    <a:pt x="8921" y="40571"/>
                    <a:pt x="8849" y="40615"/>
                    <a:pt x="8776" y="40658"/>
                  </a:cubicBezTo>
                  <a:cubicBezTo>
                    <a:pt x="8762" y="40673"/>
                    <a:pt x="8733" y="40687"/>
                    <a:pt x="8704" y="40687"/>
                  </a:cubicBezTo>
                  <a:lnTo>
                    <a:pt x="8486" y="40861"/>
                  </a:lnTo>
                  <a:cubicBezTo>
                    <a:pt x="8471" y="40876"/>
                    <a:pt x="8457" y="40876"/>
                    <a:pt x="8457" y="40890"/>
                  </a:cubicBezTo>
                  <a:cubicBezTo>
                    <a:pt x="8370" y="40963"/>
                    <a:pt x="8297" y="41035"/>
                    <a:pt x="8225" y="41108"/>
                  </a:cubicBezTo>
                  <a:cubicBezTo>
                    <a:pt x="8196" y="41122"/>
                    <a:pt x="8196" y="41151"/>
                    <a:pt x="8181" y="41151"/>
                  </a:cubicBezTo>
                  <a:cubicBezTo>
                    <a:pt x="8123" y="41224"/>
                    <a:pt x="8080" y="41267"/>
                    <a:pt x="8022" y="41340"/>
                  </a:cubicBezTo>
                  <a:cubicBezTo>
                    <a:pt x="8007" y="41369"/>
                    <a:pt x="7978" y="41398"/>
                    <a:pt x="7964" y="41412"/>
                  </a:cubicBezTo>
                  <a:cubicBezTo>
                    <a:pt x="7906" y="41485"/>
                    <a:pt x="7862" y="41586"/>
                    <a:pt x="7819" y="41659"/>
                  </a:cubicBezTo>
                  <a:cubicBezTo>
                    <a:pt x="7819" y="41674"/>
                    <a:pt x="7804" y="41674"/>
                    <a:pt x="7804" y="41688"/>
                  </a:cubicBezTo>
                  <a:cubicBezTo>
                    <a:pt x="7746" y="41775"/>
                    <a:pt x="7717" y="41891"/>
                    <a:pt x="7674" y="41978"/>
                  </a:cubicBezTo>
                  <a:cubicBezTo>
                    <a:pt x="7659" y="41993"/>
                    <a:pt x="7659" y="42036"/>
                    <a:pt x="7645" y="42051"/>
                  </a:cubicBezTo>
                  <a:cubicBezTo>
                    <a:pt x="7601" y="42138"/>
                    <a:pt x="7587" y="42210"/>
                    <a:pt x="7572" y="42312"/>
                  </a:cubicBezTo>
                  <a:cubicBezTo>
                    <a:pt x="7572" y="42326"/>
                    <a:pt x="7543" y="42341"/>
                    <a:pt x="7543" y="42355"/>
                  </a:cubicBezTo>
                  <a:cubicBezTo>
                    <a:pt x="7543" y="42384"/>
                    <a:pt x="7543" y="42399"/>
                    <a:pt x="7529" y="42413"/>
                  </a:cubicBezTo>
                  <a:lnTo>
                    <a:pt x="7529" y="42457"/>
                  </a:lnTo>
                  <a:cubicBezTo>
                    <a:pt x="6093" y="49086"/>
                    <a:pt x="6716" y="54032"/>
                    <a:pt x="8109" y="57644"/>
                  </a:cubicBezTo>
                  <a:cubicBezTo>
                    <a:pt x="6484" y="57441"/>
                    <a:pt x="4686" y="57324"/>
                    <a:pt x="2713" y="57324"/>
                  </a:cubicBezTo>
                  <a:lnTo>
                    <a:pt x="2684" y="57324"/>
                  </a:lnTo>
                  <a:cubicBezTo>
                    <a:pt x="2582" y="57324"/>
                    <a:pt x="2466" y="57324"/>
                    <a:pt x="2365" y="57339"/>
                  </a:cubicBezTo>
                  <a:cubicBezTo>
                    <a:pt x="2350" y="57339"/>
                    <a:pt x="2307" y="57339"/>
                    <a:pt x="2292" y="57354"/>
                  </a:cubicBezTo>
                  <a:cubicBezTo>
                    <a:pt x="2205" y="57368"/>
                    <a:pt x="2133" y="57397"/>
                    <a:pt x="2060" y="57412"/>
                  </a:cubicBezTo>
                  <a:cubicBezTo>
                    <a:pt x="2017" y="57412"/>
                    <a:pt x="2002" y="57426"/>
                    <a:pt x="1959" y="57426"/>
                  </a:cubicBezTo>
                  <a:cubicBezTo>
                    <a:pt x="1857" y="57470"/>
                    <a:pt x="1770" y="57484"/>
                    <a:pt x="1669" y="57542"/>
                  </a:cubicBezTo>
                  <a:lnTo>
                    <a:pt x="1654" y="57542"/>
                  </a:lnTo>
                  <a:cubicBezTo>
                    <a:pt x="1567" y="57571"/>
                    <a:pt x="1480" y="57629"/>
                    <a:pt x="1378" y="57687"/>
                  </a:cubicBezTo>
                  <a:cubicBezTo>
                    <a:pt x="1364" y="57702"/>
                    <a:pt x="1335" y="57702"/>
                    <a:pt x="1306" y="57716"/>
                  </a:cubicBezTo>
                  <a:cubicBezTo>
                    <a:pt x="1233" y="57774"/>
                    <a:pt x="1161" y="57803"/>
                    <a:pt x="1088" y="57861"/>
                  </a:cubicBezTo>
                  <a:cubicBezTo>
                    <a:pt x="1074" y="57876"/>
                    <a:pt x="1059" y="57876"/>
                    <a:pt x="1059" y="57905"/>
                  </a:cubicBezTo>
                  <a:cubicBezTo>
                    <a:pt x="972" y="57977"/>
                    <a:pt x="900" y="58050"/>
                    <a:pt x="798" y="58122"/>
                  </a:cubicBezTo>
                  <a:lnTo>
                    <a:pt x="784" y="58137"/>
                  </a:lnTo>
                  <a:cubicBezTo>
                    <a:pt x="711" y="58209"/>
                    <a:pt x="653" y="58282"/>
                    <a:pt x="610" y="58354"/>
                  </a:cubicBezTo>
                  <a:cubicBezTo>
                    <a:pt x="581" y="58369"/>
                    <a:pt x="566" y="58412"/>
                    <a:pt x="552" y="58427"/>
                  </a:cubicBezTo>
                  <a:cubicBezTo>
                    <a:pt x="494" y="58499"/>
                    <a:pt x="465" y="58572"/>
                    <a:pt x="407" y="58644"/>
                  </a:cubicBezTo>
                  <a:cubicBezTo>
                    <a:pt x="392" y="58659"/>
                    <a:pt x="392" y="58673"/>
                    <a:pt x="363" y="58702"/>
                  </a:cubicBezTo>
                  <a:cubicBezTo>
                    <a:pt x="363" y="58702"/>
                    <a:pt x="363" y="58717"/>
                    <a:pt x="349" y="58717"/>
                  </a:cubicBezTo>
                  <a:cubicBezTo>
                    <a:pt x="349" y="58731"/>
                    <a:pt x="334" y="58731"/>
                    <a:pt x="334" y="58746"/>
                  </a:cubicBezTo>
                  <a:cubicBezTo>
                    <a:pt x="276" y="58848"/>
                    <a:pt x="247" y="58935"/>
                    <a:pt x="204" y="59022"/>
                  </a:cubicBezTo>
                  <a:cubicBezTo>
                    <a:pt x="204" y="59036"/>
                    <a:pt x="189" y="59065"/>
                    <a:pt x="189" y="59080"/>
                  </a:cubicBezTo>
                  <a:cubicBezTo>
                    <a:pt x="146" y="59167"/>
                    <a:pt x="131" y="59254"/>
                    <a:pt x="102" y="59355"/>
                  </a:cubicBezTo>
                  <a:cubicBezTo>
                    <a:pt x="102" y="59370"/>
                    <a:pt x="73" y="59399"/>
                    <a:pt x="73" y="59428"/>
                  </a:cubicBezTo>
                  <a:lnTo>
                    <a:pt x="30" y="59689"/>
                  </a:lnTo>
                  <a:lnTo>
                    <a:pt x="30" y="59747"/>
                  </a:lnTo>
                  <a:cubicBezTo>
                    <a:pt x="1" y="59863"/>
                    <a:pt x="1" y="59964"/>
                    <a:pt x="1" y="60080"/>
                  </a:cubicBezTo>
                  <a:lnTo>
                    <a:pt x="1" y="60124"/>
                  </a:lnTo>
                  <a:cubicBezTo>
                    <a:pt x="1" y="60226"/>
                    <a:pt x="30" y="60313"/>
                    <a:pt x="30" y="60400"/>
                  </a:cubicBezTo>
                  <a:cubicBezTo>
                    <a:pt x="30" y="60443"/>
                    <a:pt x="30" y="60458"/>
                    <a:pt x="44" y="60487"/>
                  </a:cubicBezTo>
                  <a:lnTo>
                    <a:pt x="102" y="60762"/>
                  </a:lnTo>
                  <a:cubicBezTo>
                    <a:pt x="102" y="60777"/>
                    <a:pt x="102" y="60806"/>
                    <a:pt x="117" y="60806"/>
                  </a:cubicBezTo>
                  <a:cubicBezTo>
                    <a:pt x="146" y="60907"/>
                    <a:pt x="189" y="60994"/>
                    <a:pt x="218" y="61096"/>
                  </a:cubicBezTo>
                  <a:cubicBezTo>
                    <a:pt x="247" y="61110"/>
                    <a:pt x="247" y="61139"/>
                    <a:pt x="262" y="61168"/>
                  </a:cubicBezTo>
                  <a:cubicBezTo>
                    <a:pt x="291" y="61241"/>
                    <a:pt x="334" y="61328"/>
                    <a:pt x="392" y="61400"/>
                  </a:cubicBezTo>
                  <a:cubicBezTo>
                    <a:pt x="392" y="61415"/>
                    <a:pt x="407" y="61429"/>
                    <a:pt x="407" y="61429"/>
                  </a:cubicBezTo>
                  <a:cubicBezTo>
                    <a:pt x="421" y="61458"/>
                    <a:pt x="421" y="61473"/>
                    <a:pt x="436" y="61487"/>
                  </a:cubicBezTo>
                  <a:cubicBezTo>
                    <a:pt x="436" y="61487"/>
                    <a:pt x="436" y="61502"/>
                    <a:pt x="465" y="61502"/>
                  </a:cubicBezTo>
                  <a:cubicBezTo>
                    <a:pt x="6861" y="71568"/>
                    <a:pt x="14114" y="73469"/>
                    <a:pt x="18669" y="73469"/>
                  </a:cubicBezTo>
                  <a:cubicBezTo>
                    <a:pt x="20018" y="73469"/>
                    <a:pt x="21149" y="73309"/>
                    <a:pt x="21947" y="73135"/>
                  </a:cubicBezTo>
                  <a:lnTo>
                    <a:pt x="25268" y="74876"/>
                  </a:lnTo>
                  <a:cubicBezTo>
                    <a:pt x="25660" y="75064"/>
                    <a:pt x="26081" y="75180"/>
                    <a:pt x="26516" y="75180"/>
                  </a:cubicBezTo>
                  <a:cubicBezTo>
                    <a:pt x="27473" y="75180"/>
                    <a:pt x="28416" y="74658"/>
                    <a:pt x="28895" y="73744"/>
                  </a:cubicBezTo>
                  <a:cubicBezTo>
                    <a:pt x="29185" y="73179"/>
                    <a:pt x="29257" y="72555"/>
                    <a:pt x="29141" y="71975"/>
                  </a:cubicBezTo>
                  <a:lnTo>
                    <a:pt x="29141" y="71975"/>
                  </a:lnTo>
                  <a:cubicBezTo>
                    <a:pt x="32347" y="72410"/>
                    <a:pt x="34871" y="72497"/>
                    <a:pt x="35567" y="72511"/>
                  </a:cubicBezTo>
                  <a:lnTo>
                    <a:pt x="35639" y="72511"/>
                  </a:lnTo>
                  <a:cubicBezTo>
                    <a:pt x="36959" y="72511"/>
                    <a:pt x="38076" y="71554"/>
                    <a:pt x="38279" y="70234"/>
                  </a:cubicBezTo>
                  <a:lnTo>
                    <a:pt x="38787" y="66898"/>
                  </a:lnTo>
                  <a:lnTo>
                    <a:pt x="42863" y="66898"/>
                  </a:lnTo>
                  <a:cubicBezTo>
                    <a:pt x="42573" y="68029"/>
                    <a:pt x="43052" y="69262"/>
                    <a:pt x="44125" y="69886"/>
                  </a:cubicBezTo>
                  <a:lnTo>
                    <a:pt x="52843" y="74919"/>
                  </a:lnTo>
                  <a:cubicBezTo>
                    <a:pt x="53263" y="75166"/>
                    <a:pt x="53727" y="75282"/>
                    <a:pt x="54177" y="75282"/>
                  </a:cubicBezTo>
                  <a:cubicBezTo>
                    <a:pt x="54786" y="75282"/>
                    <a:pt x="55366" y="75093"/>
                    <a:pt x="55845" y="74702"/>
                  </a:cubicBezTo>
                  <a:cubicBezTo>
                    <a:pt x="56048" y="74542"/>
                    <a:pt x="56237" y="74339"/>
                    <a:pt x="56382" y="74150"/>
                  </a:cubicBezTo>
                  <a:cubicBezTo>
                    <a:pt x="56889" y="74818"/>
                    <a:pt x="57687" y="75195"/>
                    <a:pt x="58499" y="75195"/>
                  </a:cubicBezTo>
                  <a:cubicBezTo>
                    <a:pt x="58920" y="75195"/>
                    <a:pt x="59355" y="75108"/>
                    <a:pt x="59747" y="74890"/>
                  </a:cubicBezTo>
                  <a:lnTo>
                    <a:pt x="63069" y="73150"/>
                  </a:lnTo>
                  <a:cubicBezTo>
                    <a:pt x="63866" y="73324"/>
                    <a:pt x="64983" y="73498"/>
                    <a:pt x="66347" y="73498"/>
                  </a:cubicBezTo>
                  <a:cubicBezTo>
                    <a:pt x="70916" y="73498"/>
                    <a:pt x="78154" y="71583"/>
                    <a:pt x="84551" y="61531"/>
                  </a:cubicBezTo>
                  <a:cubicBezTo>
                    <a:pt x="84551" y="61531"/>
                    <a:pt x="84551" y="61502"/>
                    <a:pt x="84565" y="61502"/>
                  </a:cubicBezTo>
                  <a:cubicBezTo>
                    <a:pt x="84594" y="61487"/>
                    <a:pt x="84594" y="61473"/>
                    <a:pt x="84609" y="61458"/>
                  </a:cubicBezTo>
                  <a:cubicBezTo>
                    <a:pt x="84609" y="61429"/>
                    <a:pt x="84623" y="61415"/>
                    <a:pt x="84623" y="61415"/>
                  </a:cubicBezTo>
                  <a:cubicBezTo>
                    <a:pt x="84681" y="61342"/>
                    <a:pt x="84710" y="61270"/>
                    <a:pt x="84754" y="61183"/>
                  </a:cubicBezTo>
                  <a:cubicBezTo>
                    <a:pt x="84768" y="61168"/>
                    <a:pt x="84768" y="61125"/>
                    <a:pt x="84783" y="61110"/>
                  </a:cubicBezTo>
                  <a:cubicBezTo>
                    <a:pt x="84826" y="61023"/>
                    <a:pt x="84855" y="60907"/>
                    <a:pt x="84899" y="60820"/>
                  </a:cubicBezTo>
                  <a:cubicBezTo>
                    <a:pt x="84899" y="60806"/>
                    <a:pt x="84899" y="60777"/>
                    <a:pt x="84913" y="60777"/>
                  </a:cubicBezTo>
                  <a:cubicBezTo>
                    <a:pt x="84928" y="60690"/>
                    <a:pt x="84971" y="60603"/>
                    <a:pt x="84971" y="60516"/>
                  </a:cubicBezTo>
                  <a:cubicBezTo>
                    <a:pt x="84971" y="60472"/>
                    <a:pt x="84986" y="60458"/>
                    <a:pt x="84986" y="60414"/>
                  </a:cubicBezTo>
                  <a:cubicBezTo>
                    <a:pt x="85000" y="60327"/>
                    <a:pt x="85000" y="60240"/>
                    <a:pt x="85000" y="60153"/>
                  </a:cubicBezTo>
                  <a:lnTo>
                    <a:pt x="85000" y="60095"/>
                  </a:lnTo>
                  <a:cubicBezTo>
                    <a:pt x="85000" y="60008"/>
                    <a:pt x="85000" y="59892"/>
                    <a:pt x="84986" y="59790"/>
                  </a:cubicBezTo>
                  <a:lnTo>
                    <a:pt x="84986" y="59732"/>
                  </a:lnTo>
                  <a:cubicBezTo>
                    <a:pt x="84971" y="59645"/>
                    <a:pt x="84971" y="59544"/>
                    <a:pt x="84928" y="59457"/>
                  </a:cubicBezTo>
                  <a:cubicBezTo>
                    <a:pt x="84928" y="59442"/>
                    <a:pt x="84913" y="59399"/>
                    <a:pt x="84913" y="59384"/>
                  </a:cubicBezTo>
                  <a:cubicBezTo>
                    <a:pt x="84899" y="59297"/>
                    <a:pt x="84855" y="59210"/>
                    <a:pt x="84826" y="59109"/>
                  </a:cubicBezTo>
                  <a:cubicBezTo>
                    <a:pt x="84826" y="59094"/>
                    <a:pt x="84812" y="59080"/>
                    <a:pt x="84812" y="59065"/>
                  </a:cubicBezTo>
                  <a:cubicBezTo>
                    <a:pt x="84768" y="58964"/>
                    <a:pt x="84739" y="58877"/>
                    <a:pt x="84681" y="58790"/>
                  </a:cubicBezTo>
                  <a:cubicBezTo>
                    <a:pt x="84681" y="58775"/>
                    <a:pt x="84667" y="58775"/>
                    <a:pt x="84667" y="58746"/>
                  </a:cubicBezTo>
                  <a:cubicBezTo>
                    <a:pt x="84667" y="58746"/>
                    <a:pt x="84667" y="58731"/>
                    <a:pt x="84638" y="58731"/>
                  </a:cubicBezTo>
                  <a:cubicBezTo>
                    <a:pt x="84623" y="58717"/>
                    <a:pt x="84623" y="58702"/>
                    <a:pt x="84609" y="58673"/>
                  </a:cubicBezTo>
                  <a:cubicBezTo>
                    <a:pt x="84565" y="58601"/>
                    <a:pt x="84522" y="58528"/>
                    <a:pt x="84464" y="58456"/>
                  </a:cubicBezTo>
                  <a:cubicBezTo>
                    <a:pt x="84449" y="58441"/>
                    <a:pt x="84420" y="58412"/>
                    <a:pt x="84406" y="58383"/>
                  </a:cubicBezTo>
                  <a:cubicBezTo>
                    <a:pt x="84348" y="58311"/>
                    <a:pt x="84275" y="58238"/>
                    <a:pt x="84231" y="58166"/>
                  </a:cubicBezTo>
                  <a:lnTo>
                    <a:pt x="84188" y="58137"/>
                  </a:lnTo>
                  <a:cubicBezTo>
                    <a:pt x="84115" y="58064"/>
                    <a:pt x="84028" y="57992"/>
                    <a:pt x="83956" y="57919"/>
                  </a:cubicBezTo>
                  <a:cubicBezTo>
                    <a:pt x="83941" y="57905"/>
                    <a:pt x="83912" y="57905"/>
                    <a:pt x="83898" y="57876"/>
                  </a:cubicBezTo>
                  <a:cubicBezTo>
                    <a:pt x="83825" y="57832"/>
                    <a:pt x="83753" y="57774"/>
                    <a:pt x="83680" y="57731"/>
                  </a:cubicBezTo>
                  <a:cubicBezTo>
                    <a:pt x="83666" y="57716"/>
                    <a:pt x="83622" y="57702"/>
                    <a:pt x="83608" y="57687"/>
                  </a:cubicBezTo>
                  <a:cubicBezTo>
                    <a:pt x="83521" y="57629"/>
                    <a:pt x="83448" y="57586"/>
                    <a:pt x="83361" y="57557"/>
                  </a:cubicBezTo>
                  <a:cubicBezTo>
                    <a:pt x="83332" y="57557"/>
                    <a:pt x="83332" y="57542"/>
                    <a:pt x="83318" y="57542"/>
                  </a:cubicBezTo>
                  <a:cubicBezTo>
                    <a:pt x="83231" y="57499"/>
                    <a:pt x="83115" y="57470"/>
                    <a:pt x="83028" y="57426"/>
                  </a:cubicBezTo>
                  <a:cubicBezTo>
                    <a:pt x="82999" y="57426"/>
                    <a:pt x="82970" y="57412"/>
                    <a:pt x="82941" y="57412"/>
                  </a:cubicBezTo>
                  <a:cubicBezTo>
                    <a:pt x="82868" y="57383"/>
                    <a:pt x="82781" y="57368"/>
                    <a:pt x="82708" y="57354"/>
                  </a:cubicBezTo>
                  <a:cubicBezTo>
                    <a:pt x="82679" y="57354"/>
                    <a:pt x="82650" y="57339"/>
                    <a:pt x="82636" y="57339"/>
                  </a:cubicBezTo>
                  <a:cubicBezTo>
                    <a:pt x="82520" y="57310"/>
                    <a:pt x="82418" y="57310"/>
                    <a:pt x="82302" y="57310"/>
                  </a:cubicBezTo>
                  <a:lnTo>
                    <a:pt x="82288" y="57310"/>
                  </a:lnTo>
                  <a:cubicBezTo>
                    <a:pt x="80315" y="57310"/>
                    <a:pt x="78516" y="57441"/>
                    <a:pt x="76877" y="57644"/>
                  </a:cubicBezTo>
                  <a:cubicBezTo>
                    <a:pt x="78284" y="54017"/>
                    <a:pt x="78894" y="49086"/>
                    <a:pt x="77458" y="42442"/>
                  </a:cubicBezTo>
                  <a:lnTo>
                    <a:pt x="77458" y="42413"/>
                  </a:lnTo>
                  <a:cubicBezTo>
                    <a:pt x="77458" y="42399"/>
                    <a:pt x="77458" y="42370"/>
                    <a:pt x="77443" y="42355"/>
                  </a:cubicBezTo>
                  <a:cubicBezTo>
                    <a:pt x="77443" y="42341"/>
                    <a:pt x="77429" y="42326"/>
                    <a:pt x="77429" y="42312"/>
                  </a:cubicBezTo>
                  <a:cubicBezTo>
                    <a:pt x="77414" y="42210"/>
                    <a:pt x="77385" y="42138"/>
                    <a:pt x="77356" y="42051"/>
                  </a:cubicBezTo>
                  <a:cubicBezTo>
                    <a:pt x="77342" y="42036"/>
                    <a:pt x="77342" y="41993"/>
                    <a:pt x="77313" y="41978"/>
                  </a:cubicBezTo>
                  <a:cubicBezTo>
                    <a:pt x="77284" y="41891"/>
                    <a:pt x="77240" y="41775"/>
                    <a:pt x="77197" y="41688"/>
                  </a:cubicBezTo>
                  <a:cubicBezTo>
                    <a:pt x="77197" y="41674"/>
                    <a:pt x="77168" y="41674"/>
                    <a:pt x="77168" y="41645"/>
                  </a:cubicBezTo>
                  <a:cubicBezTo>
                    <a:pt x="77139" y="41586"/>
                    <a:pt x="77080" y="41485"/>
                    <a:pt x="77022" y="41412"/>
                  </a:cubicBezTo>
                  <a:cubicBezTo>
                    <a:pt x="77008" y="41398"/>
                    <a:pt x="76993" y="41369"/>
                    <a:pt x="76979" y="41340"/>
                  </a:cubicBezTo>
                  <a:cubicBezTo>
                    <a:pt x="76921" y="41267"/>
                    <a:pt x="76863" y="41195"/>
                    <a:pt x="76805" y="41151"/>
                  </a:cubicBezTo>
                  <a:cubicBezTo>
                    <a:pt x="76790" y="41122"/>
                    <a:pt x="76790" y="41108"/>
                    <a:pt x="76776" y="41108"/>
                  </a:cubicBezTo>
                  <a:cubicBezTo>
                    <a:pt x="76703" y="41035"/>
                    <a:pt x="76631" y="40963"/>
                    <a:pt x="76544" y="40890"/>
                  </a:cubicBezTo>
                  <a:lnTo>
                    <a:pt x="76500" y="40847"/>
                  </a:lnTo>
                  <a:lnTo>
                    <a:pt x="76283" y="40687"/>
                  </a:lnTo>
                  <a:cubicBezTo>
                    <a:pt x="76268" y="40673"/>
                    <a:pt x="76225" y="40658"/>
                    <a:pt x="76210" y="40658"/>
                  </a:cubicBezTo>
                  <a:cubicBezTo>
                    <a:pt x="76138" y="40600"/>
                    <a:pt x="76051" y="40557"/>
                    <a:pt x="75978" y="40528"/>
                  </a:cubicBezTo>
                  <a:cubicBezTo>
                    <a:pt x="75964" y="40528"/>
                    <a:pt x="75935" y="40513"/>
                    <a:pt x="75920" y="40513"/>
                  </a:cubicBezTo>
                  <a:lnTo>
                    <a:pt x="75644" y="40397"/>
                  </a:lnTo>
                  <a:lnTo>
                    <a:pt x="75601" y="40397"/>
                  </a:lnTo>
                  <a:cubicBezTo>
                    <a:pt x="75572" y="40397"/>
                    <a:pt x="75557" y="40397"/>
                    <a:pt x="75543" y="40383"/>
                  </a:cubicBezTo>
                  <a:cubicBezTo>
                    <a:pt x="75470" y="40368"/>
                    <a:pt x="75383" y="40339"/>
                    <a:pt x="75311" y="40325"/>
                  </a:cubicBezTo>
                  <a:cubicBezTo>
                    <a:pt x="75267" y="40325"/>
                    <a:pt x="75238" y="40310"/>
                    <a:pt x="75209" y="40310"/>
                  </a:cubicBezTo>
                  <a:cubicBezTo>
                    <a:pt x="75122" y="40296"/>
                    <a:pt x="75035" y="40296"/>
                    <a:pt x="74948" y="40296"/>
                  </a:cubicBezTo>
                  <a:lnTo>
                    <a:pt x="74890" y="40296"/>
                  </a:lnTo>
                  <a:cubicBezTo>
                    <a:pt x="74774" y="40296"/>
                    <a:pt x="74673" y="40296"/>
                    <a:pt x="74586" y="40310"/>
                  </a:cubicBezTo>
                  <a:cubicBezTo>
                    <a:pt x="74542" y="40310"/>
                    <a:pt x="74528" y="40310"/>
                    <a:pt x="74484" y="40325"/>
                  </a:cubicBezTo>
                  <a:cubicBezTo>
                    <a:pt x="74412" y="40339"/>
                    <a:pt x="74339" y="40339"/>
                    <a:pt x="74267" y="40368"/>
                  </a:cubicBezTo>
                  <a:cubicBezTo>
                    <a:pt x="74237" y="40368"/>
                    <a:pt x="74194" y="40383"/>
                    <a:pt x="74165" y="40383"/>
                  </a:cubicBezTo>
                  <a:cubicBezTo>
                    <a:pt x="74092" y="40397"/>
                    <a:pt x="74005" y="40441"/>
                    <a:pt x="73933" y="40455"/>
                  </a:cubicBezTo>
                  <a:cubicBezTo>
                    <a:pt x="73889" y="40470"/>
                    <a:pt x="73860" y="40470"/>
                    <a:pt x="73831" y="40484"/>
                  </a:cubicBezTo>
                  <a:cubicBezTo>
                    <a:pt x="73759" y="40528"/>
                    <a:pt x="73672" y="40557"/>
                    <a:pt x="73599" y="40600"/>
                  </a:cubicBezTo>
                  <a:lnTo>
                    <a:pt x="73498" y="40658"/>
                  </a:lnTo>
                  <a:cubicBezTo>
                    <a:pt x="73440" y="40687"/>
                    <a:pt x="73367" y="40731"/>
                    <a:pt x="73309" y="40774"/>
                  </a:cubicBezTo>
                  <a:cubicBezTo>
                    <a:pt x="73295" y="40803"/>
                    <a:pt x="73251" y="40818"/>
                    <a:pt x="73237" y="40832"/>
                  </a:cubicBezTo>
                  <a:cubicBezTo>
                    <a:pt x="73150" y="40905"/>
                    <a:pt x="73077" y="40963"/>
                    <a:pt x="73005" y="41050"/>
                  </a:cubicBezTo>
                  <a:lnTo>
                    <a:pt x="72990" y="41064"/>
                  </a:lnTo>
                  <a:cubicBezTo>
                    <a:pt x="72526" y="41528"/>
                    <a:pt x="72120" y="41964"/>
                    <a:pt x="71699" y="42399"/>
                  </a:cubicBezTo>
                  <a:cubicBezTo>
                    <a:pt x="70669" y="40034"/>
                    <a:pt x="69755" y="38337"/>
                    <a:pt x="69480" y="37801"/>
                  </a:cubicBezTo>
                  <a:cubicBezTo>
                    <a:pt x="68995" y="36917"/>
                    <a:pt x="68085" y="36409"/>
                    <a:pt x="67132" y="36409"/>
                  </a:cubicBezTo>
                  <a:cubicBezTo>
                    <a:pt x="66803" y="36409"/>
                    <a:pt x="66468" y="36470"/>
                    <a:pt x="66144" y="36597"/>
                  </a:cubicBezTo>
                  <a:lnTo>
                    <a:pt x="60226" y="38918"/>
                  </a:lnTo>
                  <a:lnTo>
                    <a:pt x="57615" y="34377"/>
                  </a:lnTo>
                  <a:lnTo>
                    <a:pt x="60269" y="34377"/>
                  </a:lnTo>
                  <a:cubicBezTo>
                    <a:pt x="61763" y="34377"/>
                    <a:pt x="62953" y="33188"/>
                    <a:pt x="62953" y="31694"/>
                  </a:cubicBezTo>
                  <a:lnTo>
                    <a:pt x="62953" y="21628"/>
                  </a:lnTo>
                  <a:cubicBezTo>
                    <a:pt x="62953" y="20525"/>
                    <a:pt x="62285" y="19553"/>
                    <a:pt x="61270" y="19147"/>
                  </a:cubicBezTo>
                  <a:cubicBezTo>
                    <a:pt x="60952" y="19024"/>
                    <a:pt x="60618" y="18964"/>
                    <a:pt x="60286" y="18964"/>
                  </a:cubicBezTo>
                  <a:cubicBezTo>
                    <a:pt x="59561" y="18964"/>
                    <a:pt x="58848" y="19252"/>
                    <a:pt x="58340" y="19800"/>
                  </a:cubicBezTo>
                  <a:lnTo>
                    <a:pt x="58267" y="19887"/>
                  </a:lnTo>
                  <a:cubicBezTo>
                    <a:pt x="56889" y="18132"/>
                    <a:pt x="55250" y="16246"/>
                    <a:pt x="53437" y="14520"/>
                  </a:cubicBezTo>
                  <a:cubicBezTo>
                    <a:pt x="54308" y="13766"/>
                    <a:pt x="55221" y="12924"/>
                    <a:pt x="56121" y="12025"/>
                  </a:cubicBezTo>
                  <a:cubicBezTo>
                    <a:pt x="56193" y="11953"/>
                    <a:pt x="56266" y="11866"/>
                    <a:pt x="56338" y="11764"/>
                  </a:cubicBezTo>
                  <a:cubicBezTo>
                    <a:pt x="56353" y="11750"/>
                    <a:pt x="56353" y="11735"/>
                    <a:pt x="56382" y="11721"/>
                  </a:cubicBezTo>
                  <a:cubicBezTo>
                    <a:pt x="56425" y="11648"/>
                    <a:pt x="56469" y="11576"/>
                    <a:pt x="56527" y="11503"/>
                  </a:cubicBezTo>
                  <a:cubicBezTo>
                    <a:pt x="56541" y="11474"/>
                    <a:pt x="56556" y="11445"/>
                    <a:pt x="56556" y="11430"/>
                  </a:cubicBezTo>
                  <a:cubicBezTo>
                    <a:pt x="56614" y="11329"/>
                    <a:pt x="56643" y="11242"/>
                    <a:pt x="56701" y="11140"/>
                  </a:cubicBezTo>
                  <a:cubicBezTo>
                    <a:pt x="56744" y="11039"/>
                    <a:pt x="56773" y="10937"/>
                    <a:pt x="56788" y="10850"/>
                  </a:cubicBezTo>
                  <a:cubicBezTo>
                    <a:pt x="56788" y="10821"/>
                    <a:pt x="56817" y="10792"/>
                    <a:pt x="56817" y="10778"/>
                  </a:cubicBezTo>
                  <a:lnTo>
                    <a:pt x="56860" y="10502"/>
                  </a:lnTo>
                  <a:lnTo>
                    <a:pt x="56860" y="10444"/>
                  </a:lnTo>
                  <a:cubicBezTo>
                    <a:pt x="56889" y="10343"/>
                    <a:pt x="56889" y="10227"/>
                    <a:pt x="56889" y="10125"/>
                  </a:cubicBezTo>
                  <a:lnTo>
                    <a:pt x="56889" y="10081"/>
                  </a:lnTo>
                  <a:cubicBezTo>
                    <a:pt x="56889" y="9994"/>
                    <a:pt x="56860" y="9878"/>
                    <a:pt x="56860" y="9791"/>
                  </a:cubicBezTo>
                  <a:cubicBezTo>
                    <a:pt x="56860" y="9762"/>
                    <a:pt x="56860" y="9733"/>
                    <a:pt x="56846" y="9704"/>
                  </a:cubicBezTo>
                  <a:cubicBezTo>
                    <a:pt x="56831" y="9617"/>
                    <a:pt x="56817" y="9545"/>
                    <a:pt x="56788" y="9443"/>
                  </a:cubicBezTo>
                  <a:cubicBezTo>
                    <a:pt x="56788" y="9429"/>
                    <a:pt x="56788" y="9414"/>
                    <a:pt x="56773" y="9400"/>
                  </a:cubicBezTo>
                  <a:lnTo>
                    <a:pt x="56773" y="9371"/>
                  </a:lnTo>
                  <a:lnTo>
                    <a:pt x="56773" y="9342"/>
                  </a:lnTo>
                  <a:lnTo>
                    <a:pt x="56672" y="9066"/>
                  </a:lnTo>
                  <a:cubicBezTo>
                    <a:pt x="56672" y="9052"/>
                    <a:pt x="56643" y="9037"/>
                    <a:pt x="56643" y="9008"/>
                  </a:cubicBezTo>
                  <a:cubicBezTo>
                    <a:pt x="56614" y="8921"/>
                    <a:pt x="56556" y="8849"/>
                    <a:pt x="56527" y="8776"/>
                  </a:cubicBezTo>
                  <a:cubicBezTo>
                    <a:pt x="56498" y="8762"/>
                    <a:pt x="56483" y="8733"/>
                    <a:pt x="56483" y="8703"/>
                  </a:cubicBezTo>
                  <a:lnTo>
                    <a:pt x="56324" y="8486"/>
                  </a:lnTo>
                  <a:cubicBezTo>
                    <a:pt x="56309" y="8471"/>
                    <a:pt x="56309" y="8457"/>
                    <a:pt x="56280" y="8457"/>
                  </a:cubicBezTo>
                  <a:cubicBezTo>
                    <a:pt x="56208" y="8355"/>
                    <a:pt x="56135" y="8283"/>
                    <a:pt x="56063" y="8210"/>
                  </a:cubicBezTo>
                  <a:cubicBezTo>
                    <a:pt x="56048" y="8196"/>
                    <a:pt x="56034" y="8196"/>
                    <a:pt x="56034" y="8181"/>
                  </a:cubicBezTo>
                  <a:cubicBezTo>
                    <a:pt x="55961" y="8123"/>
                    <a:pt x="55903" y="8065"/>
                    <a:pt x="55831" y="8022"/>
                  </a:cubicBezTo>
                  <a:cubicBezTo>
                    <a:pt x="55816" y="7993"/>
                    <a:pt x="55773" y="7978"/>
                    <a:pt x="55758" y="7964"/>
                  </a:cubicBezTo>
                  <a:cubicBezTo>
                    <a:pt x="55685" y="7906"/>
                    <a:pt x="55613" y="7877"/>
                    <a:pt x="55526" y="7819"/>
                  </a:cubicBezTo>
                  <a:cubicBezTo>
                    <a:pt x="55511" y="7819"/>
                    <a:pt x="55482" y="7804"/>
                    <a:pt x="55482" y="7804"/>
                  </a:cubicBezTo>
                  <a:cubicBezTo>
                    <a:pt x="55395" y="7746"/>
                    <a:pt x="55308" y="7717"/>
                    <a:pt x="55192" y="7674"/>
                  </a:cubicBezTo>
                  <a:cubicBezTo>
                    <a:pt x="55163" y="7659"/>
                    <a:pt x="55149" y="7659"/>
                    <a:pt x="55105" y="7630"/>
                  </a:cubicBezTo>
                  <a:cubicBezTo>
                    <a:pt x="55033" y="7601"/>
                    <a:pt x="54946" y="7587"/>
                    <a:pt x="54859" y="7558"/>
                  </a:cubicBezTo>
                  <a:cubicBezTo>
                    <a:pt x="54830" y="7558"/>
                    <a:pt x="54815" y="7543"/>
                    <a:pt x="54801" y="7543"/>
                  </a:cubicBezTo>
                  <a:cubicBezTo>
                    <a:pt x="54786" y="7543"/>
                    <a:pt x="54757" y="7543"/>
                    <a:pt x="54743" y="7529"/>
                  </a:cubicBezTo>
                  <a:lnTo>
                    <a:pt x="54714" y="7529"/>
                  </a:lnTo>
                  <a:cubicBezTo>
                    <a:pt x="52068" y="6957"/>
                    <a:pt x="49691" y="6711"/>
                    <a:pt x="47559" y="6711"/>
                  </a:cubicBezTo>
                  <a:cubicBezTo>
                    <a:pt x="44339" y="6711"/>
                    <a:pt x="41680" y="7271"/>
                    <a:pt x="39498" y="8109"/>
                  </a:cubicBezTo>
                  <a:cubicBezTo>
                    <a:pt x="39701" y="6470"/>
                    <a:pt x="39817" y="4686"/>
                    <a:pt x="39817" y="2698"/>
                  </a:cubicBezTo>
                  <a:lnTo>
                    <a:pt x="39817" y="2684"/>
                  </a:lnTo>
                  <a:cubicBezTo>
                    <a:pt x="39817" y="2582"/>
                    <a:pt x="39817" y="2466"/>
                    <a:pt x="39802" y="2365"/>
                  </a:cubicBezTo>
                  <a:cubicBezTo>
                    <a:pt x="39802" y="2336"/>
                    <a:pt x="39802" y="2307"/>
                    <a:pt x="39788" y="2292"/>
                  </a:cubicBezTo>
                  <a:cubicBezTo>
                    <a:pt x="39773" y="2205"/>
                    <a:pt x="39744" y="2133"/>
                    <a:pt x="39730" y="2031"/>
                  </a:cubicBezTo>
                  <a:cubicBezTo>
                    <a:pt x="39730" y="2002"/>
                    <a:pt x="39715" y="1988"/>
                    <a:pt x="39715" y="1944"/>
                  </a:cubicBezTo>
                  <a:cubicBezTo>
                    <a:pt x="39672" y="1843"/>
                    <a:pt x="39657" y="1741"/>
                    <a:pt x="39599" y="1640"/>
                  </a:cubicBezTo>
                  <a:cubicBezTo>
                    <a:pt x="39570" y="1552"/>
                    <a:pt x="39512" y="1451"/>
                    <a:pt x="39454" y="1364"/>
                  </a:cubicBezTo>
                  <a:cubicBezTo>
                    <a:pt x="39440" y="1349"/>
                    <a:pt x="39425" y="1306"/>
                    <a:pt x="39425" y="1291"/>
                  </a:cubicBezTo>
                  <a:cubicBezTo>
                    <a:pt x="39367" y="1219"/>
                    <a:pt x="39338" y="1146"/>
                    <a:pt x="39280" y="1074"/>
                  </a:cubicBezTo>
                  <a:cubicBezTo>
                    <a:pt x="39266" y="1059"/>
                    <a:pt x="39266" y="1030"/>
                    <a:pt x="39237" y="1016"/>
                  </a:cubicBezTo>
                  <a:cubicBezTo>
                    <a:pt x="39164" y="929"/>
                    <a:pt x="39092" y="856"/>
                    <a:pt x="39019" y="769"/>
                  </a:cubicBezTo>
                  <a:lnTo>
                    <a:pt x="39005" y="755"/>
                  </a:lnTo>
                  <a:cubicBezTo>
                    <a:pt x="38932" y="682"/>
                    <a:pt x="38860" y="624"/>
                    <a:pt x="38787" y="566"/>
                  </a:cubicBezTo>
                  <a:cubicBezTo>
                    <a:pt x="38773" y="552"/>
                    <a:pt x="38729" y="523"/>
                    <a:pt x="38715" y="508"/>
                  </a:cubicBezTo>
                  <a:cubicBezTo>
                    <a:pt x="38642" y="465"/>
                    <a:pt x="38570" y="421"/>
                    <a:pt x="38497" y="363"/>
                  </a:cubicBezTo>
                  <a:cubicBezTo>
                    <a:pt x="38482" y="349"/>
                    <a:pt x="38468" y="349"/>
                    <a:pt x="38439" y="334"/>
                  </a:cubicBezTo>
                  <a:cubicBezTo>
                    <a:pt x="38439" y="334"/>
                    <a:pt x="38424" y="334"/>
                    <a:pt x="38424" y="320"/>
                  </a:cubicBezTo>
                  <a:cubicBezTo>
                    <a:pt x="38410" y="320"/>
                    <a:pt x="38410" y="291"/>
                    <a:pt x="38395" y="291"/>
                  </a:cubicBezTo>
                  <a:cubicBezTo>
                    <a:pt x="38294" y="247"/>
                    <a:pt x="38207" y="204"/>
                    <a:pt x="38120" y="160"/>
                  </a:cubicBezTo>
                  <a:cubicBezTo>
                    <a:pt x="38105" y="160"/>
                    <a:pt x="38076" y="146"/>
                    <a:pt x="38062" y="146"/>
                  </a:cubicBezTo>
                  <a:cubicBezTo>
                    <a:pt x="37975" y="116"/>
                    <a:pt x="37902" y="102"/>
                    <a:pt x="37815" y="73"/>
                  </a:cubicBezTo>
                  <a:cubicBezTo>
                    <a:pt x="37772" y="73"/>
                    <a:pt x="37757" y="58"/>
                    <a:pt x="37714" y="58"/>
                  </a:cubicBezTo>
                  <a:cubicBezTo>
                    <a:pt x="37627" y="44"/>
                    <a:pt x="37554" y="15"/>
                    <a:pt x="37467" y="15"/>
                  </a:cubicBezTo>
                  <a:lnTo>
                    <a:pt x="37395" y="15"/>
                  </a:lnTo>
                  <a:cubicBezTo>
                    <a:pt x="37279" y="0"/>
                    <a:pt x="37177" y="0"/>
                    <a:pt x="37061"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0"/>
            <p:cNvSpPr/>
            <p:nvPr/>
          </p:nvSpPr>
          <p:spPr>
            <a:xfrm>
              <a:off x="5443975" y="4273725"/>
              <a:ext cx="102650" cy="123325"/>
            </a:xfrm>
            <a:custGeom>
              <a:rect b="b" l="l" r="r" t="t"/>
              <a:pathLst>
                <a:path extrusionOk="0" h="4933" w="4106">
                  <a:moveTo>
                    <a:pt x="2423" y="856"/>
                  </a:moveTo>
                  <a:cubicBezTo>
                    <a:pt x="2539" y="856"/>
                    <a:pt x="2670" y="914"/>
                    <a:pt x="2786" y="1059"/>
                  </a:cubicBezTo>
                  <a:cubicBezTo>
                    <a:pt x="2887" y="1190"/>
                    <a:pt x="2945" y="1364"/>
                    <a:pt x="2945" y="1567"/>
                  </a:cubicBezTo>
                  <a:cubicBezTo>
                    <a:pt x="2945" y="1727"/>
                    <a:pt x="2916" y="1872"/>
                    <a:pt x="2873" y="2002"/>
                  </a:cubicBezTo>
                  <a:cubicBezTo>
                    <a:pt x="2815" y="2133"/>
                    <a:pt x="2742" y="2234"/>
                    <a:pt x="2670" y="2307"/>
                  </a:cubicBezTo>
                  <a:cubicBezTo>
                    <a:pt x="2583" y="2379"/>
                    <a:pt x="2510" y="2423"/>
                    <a:pt x="2423" y="2423"/>
                  </a:cubicBezTo>
                  <a:lnTo>
                    <a:pt x="886" y="2423"/>
                  </a:lnTo>
                  <a:lnTo>
                    <a:pt x="886" y="856"/>
                  </a:lnTo>
                  <a:close/>
                  <a:moveTo>
                    <a:pt x="436" y="1"/>
                  </a:moveTo>
                  <a:cubicBezTo>
                    <a:pt x="305" y="1"/>
                    <a:pt x="218" y="44"/>
                    <a:pt x="131" y="131"/>
                  </a:cubicBezTo>
                  <a:cubicBezTo>
                    <a:pt x="44" y="218"/>
                    <a:pt x="1" y="305"/>
                    <a:pt x="1" y="436"/>
                  </a:cubicBezTo>
                  <a:lnTo>
                    <a:pt x="1" y="4497"/>
                  </a:lnTo>
                  <a:cubicBezTo>
                    <a:pt x="1" y="4628"/>
                    <a:pt x="59" y="4715"/>
                    <a:pt x="160" y="4816"/>
                  </a:cubicBezTo>
                  <a:cubicBezTo>
                    <a:pt x="262" y="4903"/>
                    <a:pt x="378" y="4932"/>
                    <a:pt x="509" y="4932"/>
                  </a:cubicBezTo>
                  <a:cubicBezTo>
                    <a:pt x="625" y="4932"/>
                    <a:pt x="712" y="4903"/>
                    <a:pt x="828" y="4816"/>
                  </a:cubicBezTo>
                  <a:cubicBezTo>
                    <a:pt x="871" y="4715"/>
                    <a:pt x="915" y="4628"/>
                    <a:pt x="915" y="4497"/>
                  </a:cubicBezTo>
                  <a:lnTo>
                    <a:pt x="915" y="3148"/>
                  </a:lnTo>
                  <a:lnTo>
                    <a:pt x="2220" y="3148"/>
                  </a:lnTo>
                  <a:cubicBezTo>
                    <a:pt x="2307" y="3148"/>
                    <a:pt x="2423" y="3163"/>
                    <a:pt x="2496" y="3177"/>
                  </a:cubicBezTo>
                  <a:cubicBezTo>
                    <a:pt x="2583" y="3192"/>
                    <a:pt x="2641" y="3235"/>
                    <a:pt x="2684" y="3293"/>
                  </a:cubicBezTo>
                  <a:cubicBezTo>
                    <a:pt x="2742" y="3337"/>
                    <a:pt x="2786" y="3395"/>
                    <a:pt x="2815" y="3467"/>
                  </a:cubicBezTo>
                  <a:cubicBezTo>
                    <a:pt x="2829" y="3540"/>
                    <a:pt x="2858" y="3612"/>
                    <a:pt x="2858" y="3685"/>
                  </a:cubicBezTo>
                  <a:cubicBezTo>
                    <a:pt x="2858" y="3946"/>
                    <a:pt x="2873" y="4120"/>
                    <a:pt x="2931" y="4280"/>
                  </a:cubicBezTo>
                  <a:cubicBezTo>
                    <a:pt x="2974" y="4425"/>
                    <a:pt x="3047" y="4555"/>
                    <a:pt x="3119" y="4642"/>
                  </a:cubicBezTo>
                  <a:cubicBezTo>
                    <a:pt x="3192" y="4744"/>
                    <a:pt x="3279" y="4787"/>
                    <a:pt x="3366" y="4845"/>
                  </a:cubicBezTo>
                  <a:cubicBezTo>
                    <a:pt x="3410" y="4889"/>
                    <a:pt x="3482" y="4903"/>
                    <a:pt x="3555" y="4918"/>
                  </a:cubicBezTo>
                  <a:cubicBezTo>
                    <a:pt x="3591" y="4925"/>
                    <a:pt x="3631" y="4929"/>
                    <a:pt x="3671" y="4929"/>
                  </a:cubicBezTo>
                  <a:cubicBezTo>
                    <a:pt x="3711" y="4929"/>
                    <a:pt x="3750" y="4925"/>
                    <a:pt x="3787" y="4918"/>
                  </a:cubicBezTo>
                  <a:cubicBezTo>
                    <a:pt x="3888" y="4903"/>
                    <a:pt x="3932" y="4860"/>
                    <a:pt x="3990" y="4816"/>
                  </a:cubicBezTo>
                  <a:cubicBezTo>
                    <a:pt x="4062" y="4715"/>
                    <a:pt x="4106" y="4628"/>
                    <a:pt x="4062" y="4497"/>
                  </a:cubicBezTo>
                  <a:cubicBezTo>
                    <a:pt x="4033" y="4367"/>
                    <a:pt x="3975" y="4280"/>
                    <a:pt x="3874" y="4236"/>
                  </a:cubicBezTo>
                  <a:cubicBezTo>
                    <a:pt x="3787" y="4193"/>
                    <a:pt x="3758" y="4135"/>
                    <a:pt x="3743" y="4091"/>
                  </a:cubicBezTo>
                  <a:cubicBezTo>
                    <a:pt x="3714" y="4033"/>
                    <a:pt x="3700" y="3960"/>
                    <a:pt x="3700" y="3873"/>
                  </a:cubicBezTo>
                  <a:cubicBezTo>
                    <a:pt x="3700" y="3772"/>
                    <a:pt x="3685" y="3670"/>
                    <a:pt x="3671" y="3554"/>
                  </a:cubicBezTo>
                  <a:cubicBezTo>
                    <a:pt x="3642" y="3424"/>
                    <a:pt x="3613" y="3308"/>
                    <a:pt x="3569" y="3192"/>
                  </a:cubicBezTo>
                  <a:cubicBezTo>
                    <a:pt x="3540" y="3090"/>
                    <a:pt x="3468" y="2974"/>
                    <a:pt x="3381" y="2887"/>
                  </a:cubicBezTo>
                  <a:cubicBezTo>
                    <a:pt x="3319" y="2817"/>
                    <a:pt x="3258" y="2763"/>
                    <a:pt x="3190" y="2715"/>
                  </a:cubicBezTo>
                  <a:lnTo>
                    <a:pt x="3190" y="2715"/>
                  </a:lnTo>
                  <a:cubicBezTo>
                    <a:pt x="3286" y="2649"/>
                    <a:pt x="3380" y="2568"/>
                    <a:pt x="3468" y="2481"/>
                  </a:cubicBezTo>
                  <a:cubicBezTo>
                    <a:pt x="3598" y="2365"/>
                    <a:pt x="3685" y="2191"/>
                    <a:pt x="3758" y="2031"/>
                  </a:cubicBezTo>
                  <a:cubicBezTo>
                    <a:pt x="3830" y="1857"/>
                    <a:pt x="3859" y="1683"/>
                    <a:pt x="3859" y="1509"/>
                  </a:cubicBezTo>
                  <a:cubicBezTo>
                    <a:pt x="3859" y="1219"/>
                    <a:pt x="3787" y="958"/>
                    <a:pt x="3671" y="726"/>
                  </a:cubicBezTo>
                  <a:cubicBezTo>
                    <a:pt x="3540" y="508"/>
                    <a:pt x="3381" y="334"/>
                    <a:pt x="3163" y="204"/>
                  </a:cubicBezTo>
                  <a:cubicBezTo>
                    <a:pt x="2945" y="73"/>
                    <a:pt x="2699" y="1"/>
                    <a:pt x="2467"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0"/>
            <p:cNvSpPr/>
            <p:nvPr/>
          </p:nvSpPr>
          <p:spPr>
            <a:xfrm>
              <a:off x="5565100" y="4274450"/>
              <a:ext cx="80900" cy="122600"/>
            </a:xfrm>
            <a:custGeom>
              <a:rect b="b" l="l" r="r" t="t"/>
              <a:pathLst>
                <a:path extrusionOk="0" h="4904" w="3236">
                  <a:moveTo>
                    <a:pt x="421" y="1"/>
                  </a:moveTo>
                  <a:cubicBezTo>
                    <a:pt x="291" y="1"/>
                    <a:pt x="189" y="30"/>
                    <a:pt x="131" y="102"/>
                  </a:cubicBezTo>
                  <a:cubicBezTo>
                    <a:pt x="30" y="189"/>
                    <a:pt x="1" y="291"/>
                    <a:pt x="1" y="407"/>
                  </a:cubicBezTo>
                  <a:lnTo>
                    <a:pt x="1" y="4468"/>
                  </a:lnTo>
                  <a:cubicBezTo>
                    <a:pt x="1" y="4599"/>
                    <a:pt x="30" y="4686"/>
                    <a:pt x="131" y="4787"/>
                  </a:cubicBezTo>
                  <a:cubicBezTo>
                    <a:pt x="218" y="4874"/>
                    <a:pt x="305" y="4903"/>
                    <a:pt x="436" y="4903"/>
                  </a:cubicBezTo>
                  <a:lnTo>
                    <a:pt x="2786" y="4903"/>
                  </a:lnTo>
                  <a:cubicBezTo>
                    <a:pt x="2916" y="4903"/>
                    <a:pt x="3018" y="4874"/>
                    <a:pt x="3105" y="4802"/>
                  </a:cubicBezTo>
                  <a:cubicBezTo>
                    <a:pt x="3192" y="4729"/>
                    <a:pt x="3235" y="4613"/>
                    <a:pt x="3235" y="4512"/>
                  </a:cubicBezTo>
                  <a:cubicBezTo>
                    <a:pt x="3235" y="4396"/>
                    <a:pt x="3192" y="4309"/>
                    <a:pt x="3105" y="4222"/>
                  </a:cubicBezTo>
                  <a:cubicBezTo>
                    <a:pt x="3018" y="4135"/>
                    <a:pt x="2916" y="4091"/>
                    <a:pt x="2786" y="4091"/>
                  </a:cubicBezTo>
                  <a:lnTo>
                    <a:pt x="885" y="4091"/>
                  </a:lnTo>
                  <a:lnTo>
                    <a:pt x="885" y="2786"/>
                  </a:lnTo>
                  <a:lnTo>
                    <a:pt x="2466" y="2786"/>
                  </a:lnTo>
                  <a:cubicBezTo>
                    <a:pt x="2597" y="2786"/>
                    <a:pt x="2684" y="2757"/>
                    <a:pt x="2771" y="2684"/>
                  </a:cubicBezTo>
                  <a:cubicBezTo>
                    <a:pt x="2873" y="2611"/>
                    <a:pt x="2902" y="2495"/>
                    <a:pt x="2902" y="2394"/>
                  </a:cubicBezTo>
                  <a:cubicBezTo>
                    <a:pt x="2902" y="2278"/>
                    <a:pt x="2873" y="2176"/>
                    <a:pt x="2771" y="2104"/>
                  </a:cubicBezTo>
                  <a:cubicBezTo>
                    <a:pt x="2684" y="2031"/>
                    <a:pt x="2597" y="1988"/>
                    <a:pt x="2466" y="1988"/>
                  </a:cubicBezTo>
                  <a:lnTo>
                    <a:pt x="871" y="1988"/>
                  </a:lnTo>
                  <a:lnTo>
                    <a:pt x="871" y="798"/>
                  </a:lnTo>
                  <a:lnTo>
                    <a:pt x="2771" y="798"/>
                  </a:lnTo>
                  <a:cubicBezTo>
                    <a:pt x="2902" y="798"/>
                    <a:pt x="2989" y="755"/>
                    <a:pt x="3090" y="682"/>
                  </a:cubicBezTo>
                  <a:cubicBezTo>
                    <a:pt x="3177" y="610"/>
                    <a:pt x="3206" y="508"/>
                    <a:pt x="3206" y="392"/>
                  </a:cubicBezTo>
                  <a:cubicBezTo>
                    <a:pt x="3206" y="291"/>
                    <a:pt x="3177" y="175"/>
                    <a:pt x="3090" y="102"/>
                  </a:cubicBezTo>
                  <a:cubicBezTo>
                    <a:pt x="2989" y="30"/>
                    <a:pt x="2902" y="1"/>
                    <a:pt x="2771"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0"/>
            <p:cNvSpPr/>
            <p:nvPr/>
          </p:nvSpPr>
          <p:spPr>
            <a:xfrm>
              <a:off x="5658650" y="4273375"/>
              <a:ext cx="98300" cy="125850"/>
            </a:xfrm>
            <a:custGeom>
              <a:rect b="b" l="l" r="r" t="t"/>
              <a:pathLst>
                <a:path extrusionOk="0" h="5034" w="3932">
                  <a:moveTo>
                    <a:pt x="2510" y="0"/>
                  </a:moveTo>
                  <a:cubicBezTo>
                    <a:pt x="2148" y="0"/>
                    <a:pt x="1814" y="58"/>
                    <a:pt x="1495" y="189"/>
                  </a:cubicBezTo>
                  <a:cubicBezTo>
                    <a:pt x="1190" y="305"/>
                    <a:pt x="944" y="493"/>
                    <a:pt x="697" y="711"/>
                  </a:cubicBezTo>
                  <a:cubicBezTo>
                    <a:pt x="480" y="943"/>
                    <a:pt x="305" y="1189"/>
                    <a:pt x="175" y="1509"/>
                  </a:cubicBezTo>
                  <a:cubicBezTo>
                    <a:pt x="44" y="1813"/>
                    <a:pt x="1" y="2132"/>
                    <a:pt x="1" y="2495"/>
                  </a:cubicBezTo>
                  <a:cubicBezTo>
                    <a:pt x="1" y="2916"/>
                    <a:pt x="44" y="3278"/>
                    <a:pt x="189" y="3612"/>
                  </a:cubicBezTo>
                  <a:cubicBezTo>
                    <a:pt x="335" y="3931"/>
                    <a:pt x="523" y="4192"/>
                    <a:pt x="755" y="4410"/>
                  </a:cubicBezTo>
                  <a:cubicBezTo>
                    <a:pt x="987" y="4613"/>
                    <a:pt x="1263" y="4772"/>
                    <a:pt x="1567" y="4874"/>
                  </a:cubicBezTo>
                  <a:cubicBezTo>
                    <a:pt x="1887" y="4990"/>
                    <a:pt x="2191" y="5033"/>
                    <a:pt x="2539" y="5033"/>
                  </a:cubicBezTo>
                  <a:cubicBezTo>
                    <a:pt x="2655" y="5033"/>
                    <a:pt x="2800" y="5019"/>
                    <a:pt x="2931" y="5004"/>
                  </a:cubicBezTo>
                  <a:cubicBezTo>
                    <a:pt x="3061" y="4990"/>
                    <a:pt x="3192" y="4946"/>
                    <a:pt x="3308" y="4917"/>
                  </a:cubicBezTo>
                  <a:cubicBezTo>
                    <a:pt x="3439" y="4874"/>
                    <a:pt x="3569" y="4816"/>
                    <a:pt x="3700" y="4772"/>
                  </a:cubicBezTo>
                  <a:cubicBezTo>
                    <a:pt x="3816" y="4714"/>
                    <a:pt x="3888" y="4627"/>
                    <a:pt x="3917" y="4497"/>
                  </a:cubicBezTo>
                  <a:cubicBezTo>
                    <a:pt x="3932" y="4366"/>
                    <a:pt x="3888" y="4250"/>
                    <a:pt x="3801" y="4134"/>
                  </a:cubicBezTo>
                  <a:cubicBezTo>
                    <a:pt x="3743" y="4047"/>
                    <a:pt x="3656" y="3989"/>
                    <a:pt x="3569" y="3989"/>
                  </a:cubicBezTo>
                  <a:cubicBezTo>
                    <a:pt x="3482" y="3989"/>
                    <a:pt x="3366" y="3989"/>
                    <a:pt x="3279" y="4047"/>
                  </a:cubicBezTo>
                  <a:cubicBezTo>
                    <a:pt x="3163" y="4105"/>
                    <a:pt x="3047" y="4149"/>
                    <a:pt x="2916" y="4178"/>
                  </a:cubicBezTo>
                  <a:cubicBezTo>
                    <a:pt x="2786" y="4192"/>
                    <a:pt x="2655" y="4207"/>
                    <a:pt x="2539" y="4207"/>
                  </a:cubicBezTo>
                  <a:cubicBezTo>
                    <a:pt x="2322" y="4207"/>
                    <a:pt x="2104" y="4178"/>
                    <a:pt x="1901" y="4105"/>
                  </a:cubicBezTo>
                  <a:cubicBezTo>
                    <a:pt x="1698" y="4018"/>
                    <a:pt x="1538" y="3931"/>
                    <a:pt x="1393" y="3786"/>
                  </a:cubicBezTo>
                  <a:cubicBezTo>
                    <a:pt x="1248" y="3641"/>
                    <a:pt x="1132" y="3481"/>
                    <a:pt x="1045" y="3264"/>
                  </a:cubicBezTo>
                  <a:cubicBezTo>
                    <a:pt x="958" y="3046"/>
                    <a:pt x="915" y="2814"/>
                    <a:pt x="915" y="2524"/>
                  </a:cubicBezTo>
                  <a:cubicBezTo>
                    <a:pt x="915" y="2263"/>
                    <a:pt x="958" y="2045"/>
                    <a:pt x="1031" y="1842"/>
                  </a:cubicBezTo>
                  <a:cubicBezTo>
                    <a:pt x="1103" y="1654"/>
                    <a:pt x="1205" y="1465"/>
                    <a:pt x="1350" y="1320"/>
                  </a:cubicBezTo>
                  <a:cubicBezTo>
                    <a:pt x="1495" y="1175"/>
                    <a:pt x="1669" y="1044"/>
                    <a:pt x="1858" y="986"/>
                  </a:cubicBezTo>
                  <a:cubicBezTo>
                    <a:pt x="2061" y="885"/>
                    <a:pt x="2278" y="856"/>
                    <a:pt x="2539" y="856"/>
                  </a:cubicBezTo>
                  <a:cubicBezTo>
                    <a:pt x="2655" y="856"/>
                    <a:pt x="2786" y="856"/>
                    <a:pt x="2916" y="885"/>
                  </a:cubicBezTo>
                  <a:cubicBezTo>
                    <a:pt x="3047" y="928"/>
                    <a:pt x="3163" y="957"/>
                    <a:pt x="3279" y="1015"/>
                  </a:cubicBezTo>
                  <a:cubicBezTo>
                    <a:pt x="3354" y="1040"/>
                    <a:pt x="3451" y="1076"/>
                    <a:pt x="3532" y="1076"/>
                  </a:cubicBezTo>
                  <a:cubicBezTo>
                    <a:pt x="3545" y="1076"/>
                    <a:pt x="3557" y="1075"/>
                    <a:pt x="3569" y="1073"/>
                  </a:cubicBezTo>
                  <a:cubicBezTo>
                    <a:pt x="3656" y="1059"/>
                    <a:pt x="3743" y="1015"/>
                    <a:pt x="3801" y="928"/>
                  </a:cubicBezTo>
                  <a:cubicBezTo>
                    <a:pt x="3888" y="812"/>
                    <a:pt x="3932" y="696"/>
                    <a:pt x="3917" y="566"/>
                  </a:cubicBezTo>
                  <a:cubicBezTo>
                    <a:pt x="3888" y="435"/>
                    <a:pt x="3816" y="319"/>
                    <a:pt x="3700" y="276"/>
                  </a:cubicBezTo>
                  <a:cubicBezTo>
                    <a:pt x="3526" y="189"/>
                    <a:pt x="3352" y="116"/>
                    <a:pt x="3119" y="73"/>
                  </a:cubicBezTo>
                  <a:cubicBezTo>
                    <a:pt x="2916" y="15"/>
                    <a:pt x="2713" y="0"/>
                    <a:pt x="251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0"/>
            <p:cNvSpPr/>
            <p:nvPr/>
          </p:nvSpPr>
          <p:spPr>
            <a:xfrm>
              <a:off x="5764550" y="4273000"/>
              <a:ext cx="99375" cy="124050"/>
            </a:xfrm>
            <a:custGeom>
              <a:rect b="b" l="l" r="r" t="t"/>
              <a:pathLst>
                <a:path extrusionOk="0" h="4962" w="3975">
                  <a:moveTo>
                    <a:pt x="450" y="1"/>
                  </a:moveTo>
                  <a:cubicBezTo>
                    <a:pt x="348" y="1"/>
                    <a:pt x="232" y="59"/>
                    <a:pt x="145" y="131"/>
                  </a:cubicBezTo>
                  <a:cubicBezTo>
                    <a:pt x="58" y="204"/>
                    <a:pt x="0" y="305"/>
                    <a:pt x="0" y="436"/>
                  </a:cubicBezTo>
                  <a:cubicBezTo>
                    <a:pt x="0" y="494"/>
                    <a:pt x="15" y="537"/>
                    <a:pt x="44" y="595"/>
                  </a:cubicBezTo>
                  <a:cubicBezTo>
                    <a:pt x="58" y="653"/>
                    <a:pt x="73" y="726"/>
                    <a:pt x="131" y="784"/>
                  </a:cubicBezTo>
                  <a:lnTo>
                    <a:pt x="1596" y="2709"/>
                  </a:lnTo>
                  <a:lnTo>
                    <a:pt x="1596" y="4526"/>
                  </a:lnTo>
                  <a:cubicBezTo>
                    <a:pt x="1596" y="4657"/>
                    <a:pt x="1639" y="4744"/>
                    <a:pt x="1726" y="4845"/>
                  </a:cubicBezTo>
                  <a:cubicBezTo>
                    <a:pt x="1799" y="4932"/>
                    <a:pt x="1901" y="4961"/>
                    <a:pt x="2017" y="4961"/>
                  </a:cubicBezTo>
                  <a:cubicBezTo>
                    <a:pt x="2118" y="4961"/>
                    <a:pt x="2220" y="4932"/>
                    <a:pt x="2307" y="4845"/>
                  </a:cubicBezTo>
                  <a:cubicBezTo>
                    <a:pt x="2394" y="4744"/>
                    <a:pt x="2437" y="4657"/>
                    <a:pt x="2437" y="4526"/>
                  </a:cubicBezTo>
                  <a:lnTo>
                    <a:pt x="2437" y="2817"/>
                  </a:lnTo>
                  <a:lnTo>
                    <a:pt x="3902" y="726"/>
                  </a:lnTo>
                  <a:cubicBezTo>
                    <a:pt x="3917" y="682"/>
                    <a:pt x="3931" y="639"/>
                    <a:pt x="3960" y="595"/>
                  </a:cubicBezTo>
                  <a:cubicBezTo>
                    <a:pt x="3975" y="566"/>
                    <a:pt x="3975" y="508"/>
                    <a:pt x="3975" y="465"/>
                  </a:cubicBezTo>
                  <a:cubicBezTo>
                    <a:pt x="3975" y="349"/>
                    <a:pt x="3931" y="247"/>
                    <a:pt x="3844" y="160"/>
                  </a:cubicBezTo>
                  <a:cubicBezTo>
                    <a:pt x="3757" y="73"/>
                    <a:pt x="3656" y="30"/>
                    <a:pt x="3554" y="30"/>
                  </a:cubicBezTo>
                  <a:cubicBezTo>
                    <a:pt x="3424" y="30"/>
                    <a:pt x="3308" y="102"/>
                    <a:pt x="3191" y="218"/>
                  </a:cubicBezTo>
                  <a:lnTo>
                    <a:pt x="2033" y="1903"/>
                  </a:lnTo>
                  <a:lnTo>
                    <a:pt x="2033" y="1903"/>
                  </a:lnTo>
                  <a:lnTo>
                    <a:pt x="798" y="204"/>
                  </a:lnTo>
                  <a:cubicBezTo>
                    <a:pt x="711" y="73"/>
                    <a:pt x="581"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0"/>
            <p:cNvSpPr/>
            <p:nvPr/>
          </p:nvSpPr>
          <p:spPr>
            <a:xfrm>
              <a:off x="5868975" y="4273375"/>
              <a:ext cx="98300" cy="125850"/>
            </a:xfrm>
            <a:custGeom>
              <a:rect b="b" l="l" r="r" t="t"/>
              <a:pathLst>
                <a:path extrusionOk="0" h="5034" w="3932">
                  <a:moveTo>
                    <a:pt x="2510" y="0"/>
                  </a:moveTo>
                  <a:cubicBezTo>
                    <a:pt x="2148" y="0"/>
                    <a:pt x="1814" y="58"/>
                    <a:pt x="1495" y="189"/>
                  </a:cubicBezTo>
                  <a:cubicBezTo>
                    <a:pt x="1190" y="305"/>
                    <a:pt x="944" y="493"/>
                    <a:pt x="697" y="711"/>
                  </a:cubicBezTo>
                  <a:cubicBezTo>
                    <a:pt x="479" y="943"/>
                    <a:pt x="305" y="1189"/>
                    <a:pt x="175" y="1509"/>
                  </a:cubicBezTo>
                  <a:cubicBezTo>
                    <a:pt x="44" y="1813"/>
                    <a:pt x="1" y="2132"/>
                    <a:pt x="1" y="2495"/>
                  </a:cubicBezTo>
                  <a:cubicBezTo>
                    <a:pt x="1" y="2916"/>
                    <a:pt x="44" y="3278"/>
                    <a:pt x="189" y="3612"/>
                  </a:cubicBezTo>
                  <a:cubicBezTo>
                    <a:pt x="334" y="3931"/>
                    <a:pt x="523" y="4192"/>
                    <a:pt x="755" y="4410"/>
                  </a:cubicBezTo>
                  <a:cubicBezTo>
                    <a:pt x="987" y="4613"/>
                    <a:pt x="1263" y="4772"/>
                    <a:pt x="1567" y="4874"/>
                  </a:cubicBezTo>
                  <a:cubicBezTo>
                    <a:pt x="1886" y="4990"/>
                    <a:pt x="2191" y="5033"/>
                    <a:pt x="2539" y="5033"/>
                  </a:cubicBezTo>
                  <a:cubicBezTo>
                    <a:pt x="2655" y="5033"/>
                    <a:pt x="2800" y="5019"/>
                    <a:pt x="2931" y="5004"/>
                  </a:cubicBezTo>
                  <a:cubicBezTo>
                    <a:pt x="3061" y="4990"/>
                    <a:pt x="3192" y="4946"/>
                    <a:pt x="3308" y="4917"/>
                  </a:cubicBezTo>
                  <a:cubicBezTo>
                    <a:pt x="3439" y="4874"/>
                    <a:pt x="3569" y="4816"/>
                    <a:pt x="3700" y="4772"/>
                  </a:cubicBezTo>
                  <a:cubicBezTo>
                    <a:pt x="3816" y="4714"/>
                    <a:pt x="3888" y="4627"/>
                    <a:pt x="3917" y="4497"/>
                  </a:cubicBezTo>
                  <a:cubicBezTo>
                    <a:pt x="3932" y="4366"/>
                    <a:pt x="3888" y="4250"/>
                    <a:pt x="3801" y="4134"/>
                  </a:cubicBezTo>
                  <a:cubicBezTo>
                    <a:pt x="3743" y="4047"/>
                    <a:pt x="3656" y="3989"/>
                    <a:pt x="3569" y="3989"/>
                  </a:cubicBezTo>
                  <a:cubicBezTo>
                    <a:pt x="3482" y="3989"/>
                    <a:pt x="3366" y="3989"/>
                    <a:pt x="3279" y="4047"/>
                  </a:cubicBezTo>
                  <a:cubicBezTo>
                    <a:pt x="3163" y="4105"/>
                    <a:pt x="3047" y="4149"/>
                    <a:pt x="2916" y="4178"/>
                  </a:cubicBezTo>
                  <a:cubicBezTo>
                    <a:pt x="2786" y="4192"/>
                    <a:pt x="2655" y="4207"/>
                    <a:pt x="2539" y="4207"/>
                  </a:cubicBezTo>
                  <a:cubicBezTo>
                    <a:pt x="2322" y="4207"/>
                    <a:pt x="2104" y="4178"/>
                    <a:pt x="1901" y="4105"/>
                  </a:cubicBezTo>
                  <a:cubicBezTo>
                    <a:pt x="1698" y="4018"/>
                    <a:pt x="1538" y="3931"/>
                    <a:pt x="1393" y="3786"/>
                  </a:cubicBezTo>
                  <a:cubicBezTo>
                    <a:pt x="1248" y="3641"/>
                    <a:pt x="1132" y="3481"/>
                    <a:pt x="1045" y="3264"/>
                  </a:cubicBezTo>
                  <a:cubicBezTo>
                    <a:pt x="958" y="3046"/>
                    <a:pt x="915" y="2814"/>
                    <a:pt x="915" y="2524"/>
                  </a:cubicBezTo>
                  <a:cubicBezTo>
                    <a:pt x="915" y="2263"/>
                    <a:pt x="958" y="2045"/>
                    <a:pt x="1031" y="1842"/>
                  </a:cubicBezTo>
                  <a:cubicBezTo>
                    <a:pt x="1103" y="1654"/>
                    <a:pt x="1205" y="1465"/>
                    <a:pt x="1350" y="1320"/>
                  </a:cubicBezTo>
                  <a:cubicBezTo>
                    <a:pt x="1495" y="1175"/>
                    <a:pt x="1669" y="1044"/>
                    <a:pt x="1857" y="986"/>
                  </a:cubicBezTo>
                  <a:cubicBezTo>
                    <a:pt x="2061" y="885"/>
                    <a:pt x="2278" y="856"/>
                    <a:pt x="2539" y="856"/>
                  </a:cubicBezTo>
                  <a:cubicBezTo>
                    <a:pt x="2655" y="856"/>
                    <a:pt x="2786" y="856"/>
                    <a:pt x="2916" y="885"/>
                  </a:cubicBezTo>
                  <a:cubicBezTo>
                    <a:pt x="3047" y="928"/>
                    <a:pt x="3163" y="957"/>
                    <a:pt x="3279" y="1015"/>
                  </a:cubicBezTo>
                  <a:cubicBezTo>
                    <a:pt x="3354" y="1040"/>
                    <a:pt x="3451" y="1076"/>
                    <a:pt x="3532" y="1076"/>
                  </a:cubicBezTo>
                  <a:cubicBezTo>
                    <a:pt x="3545" y="1076"/>
                    <a:pt x="3557" y="1075"/>
                    <a:pt x="3569" y="1073"/>
                  </a:cubicBezTo>
                  <a:cubicBezTo>
                    <a:pt x="3656" y="1059"/>
                    <a:pt x="3743" y="1015"/>
                    <a:pt x="3801" y="928"/>
                  </a:cubicBezTo>
                  <a:cubicBezTo>
                    <a:pt x="3888" y="812"/>
                    <a:pt x="3932" y="696"/>
                    <a:pt x="3917" y="566"/>
                  </a:cubicBezTo>
                  <a:cubicBezTo>
                    <a:pt x="3888" y="435"/>
                    <a:pt x="3816" y="319"/>
                    <a:pt x="3685" y="276"/>
                  </a:cubicBezTo>
                  <a:cubicBezTo>
                    <a:pt x="3511" y="189"/>
                    <a:pt x="3322" y="116"/>
                    <a:pt x="3119" y="73"/>
                  </a:cubicBezTo>
                  <a:cubicBezTo>
                    <a:pt x="2916" y="15"/>
                    <a:pt x="2713" y="0"/>
                    <a:pt x="251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0"/>
            <p:cNvSpPr/>
            <p:nvPr/>
          </p:nvSpPr>
          <p:spPr>
            <a:xfrm>
              <a:off x="5985375" y="4273375"/>
              <a:ext cx="78725" cy="123300"/>
            </a:xfrm>
            <a:custGeom>
              <a:rect b="b" l="l" r="r" t="t"/>
              <a:pathLst>
                <a:path extrusionOk="0" h="4932" w="3149">
                  <a:moveTo>
                    <a:pt x="451" y="0"/>
                  </a:moveTo>
                  <a:cubicBezTo>
                    <a:pt x="320" y="0"/>
                    <a:pt x="219" y="44"/>
                    <a:pt x="132" y="131"/>
                  </a:cubicBezTo>
                  <a:cubicBezTo>
                    <a:pt x="30" y="218"/>
                    <a:pt x="1" y="305"/>
                    <a:pt x="1" y="435"/>
                  </a:cubicBezTo>
                  <a:lnTo>
                    <a:pt x="1" y="4497"/>
                  </a:lnTo>
                  <a:cubicBezTo>
                    <a:pt x="1" y="4627"/>
                    <a:pt x="30" y="4714"/>
                    <a:pt x="132" y="4801"/>
                  </a:cubicBezTo>
                  <a:cubicBezTo>
                    <a:pt x="219" y="4903"/>
                    <a:pt x="306" y="4932"/>
                    <a:pt x="436" y="4932"/>
                  </a:cubicBezTo>
                  <a:lnTo>
                    <a:pt x="2713" y="4932"/>
                  </a:lnTo>
                  <a:cubicBezTo>
                    <a:pt x="2844" y="4932"/>
                    <a:pt x="2931" y="4903"/>
                    <a:pt x="3033" y="4830"/>
                  </a:cubicBezTo>
                  <a:cubicBezTo>
                    <a:pt x="3120" y="4758"/>
                    <a:pt x="3149" y="4642"/>
                    <a:pt x="3149" y="4540"/>
                  </a:cubicBezTo>
                  <a:cubicBezTo>
                    <a:pt x="3149" y="4424"/>
                    <a:pt x="3120" y="4323"/>
                    <a:pt x="3033" y="4250"/>
                  </a:cubicBezTo>
                  <a:cubicBezTo>
                    <a:pt x="2931" y="4178"/>
                    <a:pt x="2844" y="4134"/>
                    <a:pt x="2713" y="4134"/>
                  </a:cubicBezTo>
                  <a:lnTo>
                    <a:pt x="2713" y="4105"/>
                  </a:lnTo>
                  <a:lnTo>
                    <a:pt x="871" y="4105"/>
                  </a:lnTo>
                  <a:lnTo>
                    <a:pt x="871" y="435"/>
                  </a:lnTo>
                  <a:cubicBezTo>
                    <a:pt x="871" y="305"/>
                    <a:pt x="828" y="218"/>
                    <a:pt x="741" y="131"/>
                  </a:cubicBezTo>
                  <a:cubicBezTo>
                    <a:pt x="668" y="44"/>
                    <a:pt x="567" y="0"/>
                    <a:pt x="451"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0"/>
            <p:cNvSpPr/>
            <p:nvPr/>
          </p:nvSpPr>
          <p:spPr>
            <a:xfrm>
              <a:off x="6084025" y="4274450"/>
              <a:ext cx="80875" cy="122600"/>
            </a:xfrm>
            <a:custGeom>
              <a:rect b="b" l="l" r="r" t="t"/>
              <a:pathLst>
                <a:path extrusionOk="0" h="4904" w="3235">
                  <a:moveTo>
                    <a:pt x="421" y="1"/>
                  </a:moveTo>
                  <a:cubicBezTo>
                    <a:pt x="319" y="1"/>
                    <a:pt x="203" y="30"/>
                    <a:pt x="131" y="102"/>
                  </a:cubicBezTo>
                  <a:cubicBezTo>
                    <a:pt x="44" y="189"/>
                    <a:pt x="0" y="291"/>
                    <a:pt x="0" y="407"/>
                  </a:cubicBezTo>
                  <a:lnTo>
                    <a:pt x="0" y="4468"/>
                  </a:lnTo>
                  <a:cubicBezTo>
                    <a:pt x="0" y="4599"/>
                    <a:pt x="44" y="4686"/>
                    <a:pt x="131" y="4787"/>
                  </a:cubicBezTo>
                  <a:cubicBezTo>
                    <a:pt x="218" y="4874"/>
                    <a:pt x="305" y="4903"/>
                    <a:pt x="435" y="4903"/>
                  </a:cubicBezTo>
                  <a:lnTo>
                    <a:pt x="2800" y="4903"/>
                  </a:lnTo>
                  <a:cubicBezTo>
                    <a:pt x="2930" y="4903"/>
                    <a:pt x="3017" y="4874"/>
                    <a:pt x="3104" y="4802"/>
                  </a:cubicBezTo>
                  <a:cubicBezTo>
                    <a:pt x="3191" y="4729"/>
                    <a:pt x="3235" y="4613"/>
                    <a:pt x="3235" y="4512"/>
                  </a:cubicBezTo>
                  <a:cubicBezTo>
                    <a:pt x="3235" y="4396"/>
                    <a:pt x="3191" y="4309"/>
                    <a:pt x="3104" y="4222"/>
                  </a:cubicBezTo>
                  <a:cubicBezTo>
                    <a:pt x="3017" y="4135"/>
                    <a:pt x="2930" y="4091"/>
                    <a:pt x="2800" y="4091"/>
                  </a:cubicBezTo>
                  <a:lnTo>
                    <a:pt x="885" y="4091"/>
                  </a:lnTo>
                  <a:lnTo>
                    <a:pt x="885" y="2786"/>
                  </a:lnTo>
                  <a:lnTo>
                    <a:pt x="2466" y="2786"/>
                  </a:lnTo>
                  <a:cubicBezTo>
                    <a:pt x="2597" y="2786"/>
                    <a:pt x="2684" y="2757"/>
                    <a:pt x="2785" y="2684"/>
                  </a:cubicBezTo>
                  <a:cubicBezTo>
                    <a:pt x="2872" y="2611"/>
                    <a:pt x="2901" y="2495"/>
                    <a:pt x="2901" y="2394"/>
                  </a:cubicBezTo>
                  <a:cubicBezTo>
                    <a:pt x="2901" y="2278"/>
                    <a:pt x="2872" y="2176"/>
                    <a:pt x="2785" y="2104"/>
                  </a:cubicBezTo>
                  <a:cubicBezTo>
                    <a:pt x="2684" y="2031"/>
                    <a:pt x="2597" y="1988"/>
                    <a:pt x="2466" y="1988"/>
                  </a:cubicBezTo>
                  <a:lnTo>
                    <a:pt x="871" y="1988"/>
                  </a:lnTo>
                  <a:lnTo>
                    <a:pt x="871" y="798"/>
                  </a:lnTo>
                  <a:lnTo>
                    <a:pt x="2785" y="798"/>
                  </a:lnTo>
                  <a:cubicBezTo>
                    <a:pt x="2901" y="798"/>
                    <a:pt x="3003" y="755"/>
                    <a:pt x="3090" y="682"/>
                  </a:cubicBezTo>
                  <a:cubicBezTo>
                    <a:pt x="3177" y="610"/>
                    <a:pt x="3220" y="508"/>
                    <a:pt x="3220" y="392"/>
                  </a:cubicBezTo>
                  <a:cubicBezTo>
                    <a:pt x="3220" y="291"/>
                    <a:pt x="3177" y="175"/>
                    <a:pt x="3090" y="102"/>
                  </a:cubicBezTo>
                  <a:cubicBezTo>
                    <a:pt x="3003" y="30"/>
                    <a:pt x="2901" y="1"/>
                    <a:pt x="2785"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0"/>
            <p:cNvSpPr/>
            <p:nvPr/>
          </p:nvSpPr>
          <p:spPr>
            <a:xfrm>
              <a:off x="5356600" y="3374775"/>
              <a:ext cx="888450" cy="503725"/>
            </a:xfrm>
            <a:custGeom>
              <a:rect b="b" l="l" r="r" t="t"/>
              <a:pathLst>
                <a:path extrusionOk="0" h="20149" w="35538">
                  <a:moveTo>
                    <a:pt x="17769" y="0"/>
                  </a:moveTo>
                  <a:cubicBezTo>
                    <a:pt x="9559" y="15"/>
                    <a:pt x="0" y="15637"/>
                    <a:pt x="0" y="15637"/>
                  </a:cubicBezTo>
                  <a:lnTo>
                    <a:pt x="5657" y="20148"/>
                  </a:lnTo>
                  <a:cubicBezTo>
                    <a:pt x="5657" y="20148"/>
                    <a:pt x="14022" y="7814"/>
                    <a:pt x="17926" y="7814"/>
                  </a:cubicBezTo>
                  <a:cubicBezTo>
                    <a:pt x="17971" y="7814"/>
                    <a:pt x="18015" y="7815"/>
                    <a:pt x="18059" y="7819"/>
                  </a:cubicBezTo>
                  <a:cubicBezTo>
                    <a:pt x="21903" y="8138"/>
                    <a:pt x="31520" y="20148"/>
                    <a:pt x="31520" y="20148"/>
                  </a:cubicBezTo>
                  <a:lnTo>
                    <a:pt x="35538" y="15942"/>
                  </a:lnTo>
                  <a:cubicBezTo>
                    <a:pt x="35538" y="15942"/>
                    <a:pt x="25979" y="0"/>
                    <a:pt x="17769"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0"/>
            <p:cNvSpPr/>
            <p:nvPr/>
          </p:nvSpPr>
          <p:spPr>
            <a:xfrm>
              <a:off x="6007150" y="3626450"/>
              <a:ext cx="237900" cy="252050"/>
            </a:xfrm>
            <a:custGeom>
              <a:rect b="b" l="l" r="r" t="t"/>
              <a:pathLst>
                <a:path extrusionOk="0" h="10082" w="9516">
                  <a:moveTo>
                    <a:pt x="9516" y="0"/>
                  </a:moveTo>
                  <a:lnTo>
                    <a:pt x="0" y="10081"/>
                  </a:lnTo>
                  <a:lnTo>
                    <a:pt x="9516" y="10081"/>
                  </a:lnTo>
                  <a:lnTo>
                    <a:pt x="9516" y="0"/>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0"/>
            <p:cNvSpPr/>
            <p:nvPr/>
          </p:nvSpPr>
          <p:spPr>
            <a:xfrm>
              <a:off x="4966400" y="4059425"/>
              <a:ext cx="689750" cy="772775"/>
            </a:xfrm>
            <a:custGeom>
              <a:rect b="b" l="l" r="r" t="t"/>
              <a:pathLst>
                <a:path extrusionOk="0" h="30911" w="27590">
                  <a:moveTo>
                    <a:pt x="9008" y="0"/>
                  </a:moveTo>
                  <a:cubicBezTo>
                    <a:pt x="9008" y="0"/>
                    <a:pt x="1" y="16246"/>
                    <a:pt x="4091" y="23353"/>
                  </a:cubicBezTo>
                  <a:cubicBezTo>
                    <a:pt x="8196" y="30461"/>
                    <a:pt x="26501" y="30910"/>
                    <a:pt x="26501" y="30910"/>
                  </a:cubicBezTo>
                  <a:lnTo>
                    <a:pt x="27589" y="23774"/>
                  </a:lnTo>
                  <a:cubicBezTo>
                    <a:pt x="27589" y="23774"/>
                    <a:pt x="12374" y="22671"/>
                    <a:pt x="10720" y="19205"/>
                  </a:cubicBezTo>
                  <a:cubicBezTo>
                    <a:pt x="9066" y="15724"/>
                    <a:pt x="14665" y="1378"/>
                    <a:pt x="14665" y="1378"/>
                  </a:cubicBezTo>
                  <a:lnTo>
                    <a:pt x="9008" y="0"/>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0"/>
            <p:cNvSpPr/>
            <p:nvPr/>
          </p:nvSpPr>
          <p:spPr>
            <a:xfrm>
              <a:off x="5064675" y="4006825"/>
              <a:ext cx="336900" cy="206000"/>
            </a:xfrm>
            <a:custGeom>
              <a:rect b="b" l="l" r="r" t="t"/>
              <a:pathLst>
                <a:path extrusionOk="0" h="8240" w="13476">
                  <a:moveTo>
                    <a:pt x="8718" y="1"/>
                  </a:moveTo>
                  <a:lnTo>
                    <a:pt x="1" y="5049"/>
                  </a:lnTo>
                  <a:lnTo>
                    <a:pt x="13476" y="8240"/>
                  </a:lnTo>
                  <a:lnTo>
                    <a:pt x="8718"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0"/>
            <p:cNvSpPr/>
            <p:nvPr/>
          </p:nvSpPr>
          <p:spPr>
            <a:xfrm>
              <a:off x="5925200" y="4063050"/>
              <a:ext cx="710050" cy="765525"/>
            </a:xfrm>
            <a:custGeom>
              <a:rect b="b" l="l" r="r" t="t"/>
              <a:pathLst>
                <a:path extrusionOk="0" h="30621" w="28402">
                  <a:moveTo>
                    <a:pt x="19654" y="0"/>
                  </a:moveTo>
                  <a:lnTo>
                    <a:pt x="12924" y="2655"/>
                  </a:lnTo>
                  <a:cubicBezTo>
                    <a:pt x="12924" y="2655"/>
                    <a:pt x="19582" y="16376"/>
                    <a:pt x="17406" y="19553"/>
                  </a:cubicBezTo>
                  <a:cubicBezTo>
                    <a:pt x="15230" y="22715"/>
                    <a:pt x="0" y="25036"/>
                    <a:pt x="0" y="25036"/>
                  </a:cubicBezTo>
                  <a:lnTo>
                    <a:pt x="1625" y="30620"/>
                  </a:lnTo>
                  <a:cubicBezTo>
                    <a:pt x="1625" y="30620"/>
                    <a:pt x="20206" y="30316"/>
                    <a:pt x="24311" y="23208"/>
                  </a:cubicBezTo>
                  <a:cubicBezTo>
                    <a:pt x="28401" y="16101"/>
                    <a:pt x="19654" y="0"/>
                    <a:pt x="19654"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0"/>
            <p:cNvSpPr/>
            <p:nvPr/>
          </p:nvSpPr>
          <p:spPr>
            <a:xfrm>
              <a:off x="5874775" y="4570350"/>
              <a:ext cx="217975" cy="331475"/>
            </a:xfrm>
            <a:custGeom>
              <a:rect b="b" l="l" r="r" t="t"/>
              <a:pathLst>
                <a:path extrusionOk="0" h="13259" w="8719">
                  <a:moveTo>
                    <a:pt x="4744" y="1"/>
                  </a:moveTo>
                  <a:lnTo>
                    <a:pt x="1" y="8225"/>
                  </a:lnTo>
                  <a:lnTo>
                    <a:pt x="8718" y="13258"/>
                  </a:lnTo>
                  <a:lnTo>
                    <a:pt x="4744"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0"/>
            <p:cNvSpPr/>
            <p:nvPr/>
          </p:nvSpPr>
          <p:spPr>
            <a:xfrm>
              <a:off x="6286725" y="4160225"/>
              <a:ext cx="413425" cy="526550"/>
            </a:xfrm>
            <a:custGeom>
              <a:rect b="b" l="l" r="r" t="t"/>
              <a:pathLst>
                <a:path extrusionOk="0" h="21062" w="16537">
                  <a:moveTo>
                    <a:pt x="12954" y="0"/>
                  </a:moveTo>
                  <a:lnTo>
                    <a:pt x="12954" y="0"/>
                  </a:lnTo>
                  <a:cubicBezTo>
                    <a:pt x="1" y="12852"/>
                    <a:pt x="6238" y="21062"/>
                    <a:pt x="6238" y="21062"/>
                  </a:cubicBezTo>
                  <a:cubicBezTo>
                    <a:pt x="6238" y="21062"/>
                    <a:pt x="16536" y="16493"/>
                    <a:pt x="12954"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0"/>
            <p:cNvSpPr/>
            <p:nvPr/>
          </p:nvSpPr>
          <p:spPr>
            <a:xfrm>
              <a:off x="6406400" y="4159850"/>
              <a:ext cx="203450" cy="641525"/>
            </a:xfrm>
            <a:custGeom>
              <a:rect b="b" l="l" r="r" t="t"/>
              <a:pathLst>
                <a:path extrusionOk="0" h="25661" w="8138">
                  <a:moveTo>
                    <a:pt x="0" y="25660"/>
                  </a:moveTo>
                  <a:lnTo>
                    <a:pt x="8138" y="1"/>
                  </a:lnTo>
                </a:path>
              </a:pathLst>
            </a:custGeom>
            <a:solidFill>
              <a:srgbClr val="005A2A"/>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0"/>
            <p:cNvSpPr/>
            <p:nvPr/>
          </p:nvSpPr>
          <p:spPr>
            <a:xfrm>
              <a:off x="6307025" y="4587025"/>
              <a:ext cx="489575" cy="269700"/>
            </a:xfrm>
            <a:custGeom>
              <a:rect b="b" l="l" r="r" t="t"/>
              <a:pathLst>
                <a:path extrusionOk="0" h="10788" w="19583">
                  <a:moveTo>
                    <a:pt x="19583" y="1"/>
                  </a:moveTo>
                  <a:lnTo>
                    <a:pt x="19583" y="1"/>
                  </a:lnTo>
                  <a:cubicBezTo>
                    <a:pt x="1350" y="44"/>
                    <a:pt x="1" y="10271"/>
                    <a:pt x="1" y="10271"/>
                  </a:cubicBezTo>
                  <a:cubicBezTo>
                    <a:pt x="1" y="10271"/>
                    <a:pt x="1363" y="10788"/>
                    <a:pt x="3527" y="10788"/>
                  </a:cubicBezTo>
                  <a:cubicBezTo>
                    <a:pt x="7385" y="10788"/>
                    <a:pt x="13794" y="9145"/>
                    <a:pt x="19583"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0"/>
            <p:cNvSpPr/>
            <p:nvPr/>
          </p:nvSpPr>
          <p:spPr>
            <a:xfrm>
              <a:off x="6200775" y="4587025"/>
              <a:ext cx="595825" cy="312250"/>
            </a:xfrm>
            <a:custGeom>
              <a:rect b="b" l="l" r="r" t="t"/>
              <a:pathLst>
                <a:path extrusionOk="0" h="12490" w="23833">
                  <a:moveTo>
                    <a:pt x="1" y="12490"/>
                  </a:moveTo>
                  <a:lnTo>
                    <a:pt x="23833" y="1"/>
                  </a:lnTo>
                </a:path>
              </a:pathLst>
            </a:custGeom>
            <a:solidFill>
              <a:srgbClr val="A6D66B"/>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0"/>
            <p:cNvSpPr/>
            <p:nvPr/>
          </p:nvSpPr>
          <p:spPr>
            <a:xfrm>
              <a:off x="4901850" y="4160225"/>
              <a:ext cx="413425" cy="526550"/>
            </a:xfrm>
            <a:custGeom>
              <a:rect b="b" l="l" r="r" t="t"/>
              <a:pathLst>
                <a:path extrusionOk="0" h="21062" w="16537">
                  <a:moveTo>
                    <a:pt x="3598" y="0"/>
                  </a:moveTo>
                  <a:cubicBezTo>
                    <a:pt x="1" y="16493"/>
                    <a:pt x="10299" y="21062"/>
                    <a:pt x="10299" y="21062"/>
                  </a:cubicBezTo>
                  <a:cubicBezTo>
                    <a:pt x="10299" y="21062"/>
                    <a:pt x="16537" y="12852"/>
                    <a:pt x="3598"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0"/>
            <p:cNvSpPr/>
            <p:nvPr/>
          </p:nvSpPr>
          <p:spPr>
            <a:xfrm>
              <a:off x="4992150" y="4159850"/>
              <a:ext cx="204175" cy="641525"/>
            </a:xfrm>
            <a:custGeom>
              <a:rect b="b" l="l" r="r" t="t"/>
              <a:pathLst>
                <a:path extrusionOk="0" h="25661" w="8167">
                  <a:moveTo>
                    <a:pt x="8167" y="25660"/>
                  </a:moveTo>
                  <a:lnTo>
                    <a:pt x="1" y="1"/>
                  </a:lnTo>
                </a:path>
              </a:pathLst>
            </a:custGeom>
            <a:solidFill>
              <a:srgbClr val="005A2A"/>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0"/>
            <p:cNvSpPr/>
            <p:nvPr/>
          </p:nvSpPr>
          <p:spPr>
            <a:xfrm>
              <a:off x="4805400" y="4587025"/>
              <a:ext cx="489575" cy="269700"/>
            </a:xfrm>
            <a:custGeom>
              <a:rect b="b" l="l" r="r" t="t"/>
              <a:pathLst>
                <a:path extrusionOk="0" h="10788" w="19583">
                  <a:moveTo>
                    <a:pt x="0" y="1"/>
                  </a:moveTo>
                  <a:lnTo>
                    <a:pt x="0" y="1"/>
                  </a:lnTo>
                  <a:cubicBezTo>
                    <a:pt x="5799" y="9145"/>
                    <a:pt x="12204" y="10788"/>
                    <a:pt x="16060" y="10788"/>
                  </a:cubicBezTo>
                  <a:cubicBezTo>
                    <a:pt x="18222" y="10788"/>
                    <a:pt x="19582" y="10271"/>
                    <a:pt x="19582" y="10271"/>
                  </a:cubicBezTo>
                  <a:cubicBezTo>
                    <a:pt x="19582" y="10271"/>
                    <a:pt x="18233" y="44"/>
                    <a:pt x="0"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0"/>
            <p:cNvSpPr/>
            <p:nvPr/>
          </p:nvSpPr>
          <p:spPr>
            <a:xfrm>
              <a:off x="4805400" y="4587025"/>
              <a:ext cx="596175" cy="312250"/>
            </a:xfrm>
            <a:custGeom>
              <a:rect b="b" l="l" r="r" t="t"/>
              <a:pathLst>
                <a:path extrusionOk="0" h="12490" w="23847">
                  <a:moveTo>
                    <a:pt x="23847" y="12490"/>
                  </a:moveTo>
                  <a:lnTo>
                    <a:pt x="0" y="1"/>
                  </a:lnTo>
                </a:path>
              </a:pathLst>
            </a:custGeom>
            <a:solidFill>
              <a:srgbClr val="A6D66B"/>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0"/>
            <p:cNvSpPr/>
            <p:nvPr/>
          </p:nvSpPr>
          <p:spPr>
            <a:xfrm>
              <a:off x="5566550" y="3319225"/>
              <a:ext cx="526550" cy="224375"/>
            </a:xfrm>
            <a:custGeom>
              <a:rect b="b" l="l" r="r" t="t"/>
              <a:pathLst>
                <a:path extrusionOk="0" h="8975" w="21062">
                  <a:moveTo>
                    <a:pt x="14492" y="1"/>
                  </a:moveTo>
                  <a:cubicBezTo>
                    <a:pt x="3316" y="1"/>
                    <a:pt x="1" y="7473"/>
                    <a:pt x="1" y="7473"/>
                  </a:cubicBezTo>
                  <a:cubicBezTo>
                    <a:pt x="1" y="7473"/>
                    <a:pt x="1977" y="8974"/>
                    <a:pt x="5507" y="8974"/>
                  </a:cubicBezTo>
                  <a:cubicBezTo>
                    <a:pt x="9173" y="8974"/>
                    <a:pt x="14515" y="7356"/>
                    <a:pt x="21062" y="757"/>
                  </a:cubicBezTo>
                  <a:cubicBezTo>
                    <a:pt x="18618" y="227"/>
                    <a:pt x="16436" y="1"/>
                    <a:pt x="14492"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0"/>
            <p:cNvSpPr/>
            <p:nvPr/>
          </p:nvSpPr>
          <p:spPr>
            <a:xfrm>
              <a:off x="5452325" y="3338500"/>
              <a:ext cx="640775" cy="204200"/>
            </a:xfrm>
            <a:custGeom>
              <a:rect b="b" l="l" r="r" t="t"/>
              <a:pathLst>
                <a:path extrusionOk="0" h="8168" w="25631">
                  <a:moveTo>
                    <a:pt x="0" y="8167"/>
                  </a:moveTo>
                  <a:lnTo>
                    <a:pt x="25631" y="1"/>
                  </a:lnTo>
                </a:path>
              </a:pathLst>
            </a:custGeom>
            <a:solidFill>
              <a:srgbClr val="A6D66B"/>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0"/>
            <p:cNvSpPr/>
            <p:nvPr/>
          </p:nvSpPr>
          <p:spPr>
            <a:xfrm>
              <a:off x="5309825" y="3152125"/>
              <a:ext cx="356825" cy="489575"/>
            </a:xfrm>
            <a:custGeom>
              <a:rect b="b" l="l" r="r" t="t"/>
              <a:pathLst>
                <a:path extrusionOk="0" h="19583" w="14273">
                  <a:moveTo>
                    <a:pt x="14273" y="0"/>
                  </a:moveTo>
                  <a:lnTo>
                    <a:pt x="14273" y="0"/>
                  </a:lnTo>
                  <a:cubicBezTo>
                    <a:pt x="0" y="9037"/>
                    <a:pt x="4018" y="19582"/>
                    <a:pt x="4018" y="19582"/>
                  </a:cubicBezTo>
                  <a:cubicBezTo>
                    <a:pt x="4018" y="19582"/>
                    <a:pt x="14244" y="18233"/>
                    <a:pt x="14273"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0"/>
            <p:cNvSpPr/>
            <p:nvPr/>
          </p:nvSpPr>
          <p:spPr>
            <a:xfrm>
              <a:off x="5354425" y="3152125"/>
              <a:ext cx="312225" cy="595825"/>
            </a:xfrm>
            <a:custGeom>
              <a:rect b="b" l="l" r="r" t="t"/>
              <a:pathLst>
                <a:path extrusionOk="0" h="23833" w="12489">
                  <a:moveTo>
                    <a:pt x="0" y="23832"/>
                  </a:moveTo>
                  <a:lnTo>
                    <a:pt x="12489" y="0"/>
                  </a:lnTo>
                </a:path>
              </a:pathLst>
            </a:custGeom>
            <a:solidFill>
              <a:srgbClr val="005A2A"/>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0"/>
            <p:cNvSpPr/>
            <p:nvPr/>
          </p:nvSpPr>
          <p:spPr>
            <a:xfrm>
              <a:off x="5651100" y="3966375"/>
              <a:ext cx="249525" cy="218525"/>
            </a:xfrm>
            <a:custGeom>
              <a:rect b="b" l="l" r="r" t="t"/>
              <a:pathLst>
                <a:path extrusionOk="0" h="8741" w="9981">
                  <a:moveTo>
                    <a:pt x="2832" y="1"/>
                  </a:moveTo>
                  <a:cubicBezTo>
                    <a:pt x="1415" y="1"/>
                    <a:pt x="1" y="1205"/>
                    <a:pt x="404" y="2968"/>
                  </a:cubicBezTo>
                  <a:cubicBezTo>
                    <a:pt x="1318" y="6971"/>
                    <a:pt x="4988" y="8741"/>
                    <a:pt x="4988" y="8741"/>
                  </a:cubicBezTo>
                  <a:cubicBezTo>
                    <a:pt x="4988" y="8741"/>
                    <a:pt x="8658" y="6957"/>
                    <a:pt x="9586" y="2968"/>
                  </a:cubicBezTo>
                  <a:cubicBezTo>
                    <a:pt x="9981" y="1205"/>
                    <a:pt x="8569" y="1"/>
                    <a:pt x="7155" y="1"/>
                  </a:cubicBezTo>
                  <a:cubicBezTo>
                    <a:pt x="6335" y="1"/>
                    <a:pt x="5515" y="406"/>
                    <a:pt x="5046" y="1343"/>
                  </a:cubicBezTo>
                  <a:cubicBezTo>
                    <a:pt x="5017" y="1401"/>
                    <a:pt x="4988" y="2112"/>
                    <a:pt x="4988" y="2112"/>
                  </a:cubicBezTo>
                  <a:cubicBezTo>
                    <a:pt x="4988" y="2112"/>
                    <a:pt x="4974" y="1416"/>
                    <a:pt x="4945" y="1343"/>
                  </a:cubicBezTo>
                  <a:cubicBezTo>
                    <a:pt x="4476" y="406"/>
                    <a:pt x="3653" y="1"/>
                    <a:pt x="2832"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0" name="Shape 1220"/>
        <p:cNvGrpSpPr/>
        <p:nvPr/>
      </p:nvGrpSpPr>
      <p:grpSpPr>
        <a:xfrm>
          <a:off x="0" y="0"/>
          <a:ext cx="0" cy="0"/>
          <a:chOff x="0" y="0"/>
          <a:chExt cx="0" cy="0"/>
        </a:xfrm>
      </p:grpSpPr>
      <p:sp>
        <p:nvSpPr>
          <p:cNvPr id="1221" name="Google Shape;1221;p41"/>
          <p:cNvSpPr txBox="1"/>
          <p:nvPr>
            <p:ph idx="7" type="subTitle"/>
          </p:nvPr>
        </p:nvSpPr>
        <p:spPr>
          <a:xfrm>
            <a:off x="932900" y="1835491"/>
            <a:ext cx="22044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MANAGEMENT</a:t>
            </a:r>
            <a:endParaRPr/>
          </a:p>
        </p:txBody>
      </p:sp>
      <p:sp>
        <p:nvSpPr>
          <p:cNvPr id="1222" name="Google Shape;1222;p41"/>
          <p:cNvSpPr txBox="1"/>
          <p:nvPr>
            <p:ph idx="8" type="subTitle"/>
          </p:nvPr>
        </p:nvSpPr>
        <p:spPr>
          <a:xfrm>
            <a:off x="3469769" y="1835491"/>
            <a:ext cx="22044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COMPLIANCE</a:t>
            </a:r>
            <a:endParaRPr/>
          </a:p>
        </p:txBody>
      </p:sp>
      <p:sp>
        <p:nvSpPr>
          <p:cNvPr id="1223" name="Google Shape;1223;p41"/>
          <p:cNvSpPr txBox="1"/>
          <p:nvPr>
            <p:ph idx="1" type="subTitle"/>
          </p:nvPr>
        </p:nvSpPr>
        <p:spPr>
          <a:xfrm>
            <a:off x="937523" y="2230087"/>
            <a:ext cx="2204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a:t>
            </a:r>
            <a:endParaRPr/>
          </a:p>
        </p:txBody>
      </p:sp>
      <p:sp>
        <p:nvSpPr>
          <p:cNvPr id="1224" name="Google Shape;1224;p41"/>
          <p:cNvSpPr txBox="1"/>
          <p:nvPr>
            <p:ph idx="9" type="subTitle"/>
          </p:nvPr>
        </p:nvSpPr>
        <p:spPr>
          <a:xfrm>
            <a:off x="6006637" y="1835491"/>
            <a:ext cx="22044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LEADERSHIP</a:t>
            </a:r>
            <a:endParaRPr/>
          </a:p>
        </p:txBody>
      </p:sp>
      <p:sp>
        <p:nvSpPr>
          <p:cNvPr id="1225" name="Google Shape;1225;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TECHNICAL </a:t>
            </a:r>
            <a:r>
              <a:rPr lang="en">
                <a:solidFill>
                  <a:schemeClr val="accent3"/>
                </a:solidFill>
              </a:rPr>
              <a:t>SKILLS</a:t>
            </a:r>
            <a:endParaRPr>
              <a:solidFill>
                <a:schemeClr val="accent3"/>
              </a:solidFill>
            </a:endParaRPr>
          </a:p>
        </p:txBody>
      </p:sp>
      <p:sp>
        <p:nvSpPr>
          <p:cNvPr id="1226" name="Google Shape;1226;p41"/>
          <p:cNvSpPr txBox="1"/>
          <p:nvPr>
            <p:ph idx="2" type="subTitle"/>
          </p:nvPr>
        </p:nvSpPr>
        <p:spPr>
          <a:xfrm>
            <a:off x="3469769" y="2230087"/>
            <a:ext cx="2204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227" name="Google Shape;1227;p41"/>
          <p:cNvSpPr txBox="1"/>
          <p:nvPr>
            <p:ph idx="3" type="subTitle"/>
          </p:nvPr>
        </p:nvSpPr>
        <p:spPr>
          <a:xfrm>
            <a:off x="6002014" y="2230087"/>
            <a:ext cx="2204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228" name="Google Shape;1228;p41"/>
          <p:cNvSpPr txBox="1"/>
          <p:nvPr>
            <p:ph idx="4" type="subTitle"/>
          </p:nvPr>
        </p:nvSpPr>
        <p:spPr>
          <a:xfrm>
            <a:off x="937523" y="3715501"/>
            <a:ext cx="2204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229" name="Google Shape;1229;p41"/>
          <p:cNvSpPr txBox="1"/>
          <p:nvPr>
            <p:ph idx="5" type="subTitle"/>
          </p:nvPr>
        </p:nvSpPr>
        <p:spPr>
          <a:xfrm>
            <a:off x="3469769" y="3715501"/>
            <a:ext cx="2204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a:t>
            </a:r>
            <a:r>
              <a:rPr lang="en"/>
              <a:t>composed of hydrogen and helium</a:t>
            </a:r>
            <a:endParaRPr/>
          </a:p>
        </p:txBody>
      </p:sp>
      <p:sp>
        <p:nvSpPr>
          <p:cNvPr id="1230" name="Google Shape;1230;p41"/>
          <p:cNvSpPr txBox="1"/>
          <p:nvPr>
            <p:ph idx="6" type="subTitle"/>
          </p:nvPr>
        </p:nvSpPr>
        <p:spPr>
          <a:xfrm>
            <a:off x="6002014" y="3715501"/>
            <a:ext cx="2204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 very far from the Sun</a:t>
            </a:r>
            <a:endParaRPr/>
          </a:p>
        </p:txBody>
      </p:sp>
      <p:sp>
        <p:nvSpPr>
          <p:cNvPr id="1231" name="Google Shape;1231;p41"/>
          <p:cNvSpPr txBox="1"/>
          <p:nvPr>
            <p:ph idx="13" type="subTitle"/>
          </p:nvPr>
        </p:nvSpPr>
        <p:spPr>
          <a:xfrm>
            <a:off x="932900" y="3333164"/>
            <a:ext cx="22044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TOOLS</a:t>
            </a:r>
            <a:endParaRPr/>
          </a:p>
        </p:txBody>
      </p:sp>
      <p:sp>
        <p:nvSpPr>
          <p:cNvPr id="1232" name="Google Shape;1232;p41"/>
          <p:cNvSpPr txBox="1"/>
          <p:nvPr>
            <p:ph idx="14" type="subTitle"/>
          </p:nvPr>
        </p:nvSpPr>
        <p:spPr>
          <a:xfrm>
            <a:off x="3469769" y="3333164"/>
            <a:ext cx="22044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MACHINES</a:t>
            </a:r>
            <a:endParaRPr/>
          </a:p>
        </p:txBody>
      </p:sp>
      <p:sp>
        <p:nvSpPr>
          <p:cNvPr id="1233" name="Google Shape;1233;p41"/>
          <p:cNvSpPr txBox="1"/>
          <p:nvPr>
            <p:ph idx="15" type="subTitle"/>
          </p:nvPr>
        </p:nvSpPr>
        <p:spPr>
          <a:xfrm>
            <a:off x="6006637" y="3333164"/>
            <a:ext cx="22044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PLANNING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7" name="Shape 1237"/>
        <p:cNvGrpSpPr/>
        <p:nvPr/>
      </p:nvGrpSpPr>
      <p:grpSpPr>
        <a:xfrm>
          <a:off x="0" y="0"/>
          <a:ext cx="0" cy="0"/>
          <a:chOff x="0" y="0"/>
          <a:chExt cx="0" cy="0"/>
        </a:xfrm>
      </p:grpSpPr>
      <p:sp>
        <p:nvSpPr>
          <p:cNvPr id="1238" name="Google Shape;1238;p42"/>
          <p:cNvSpPr/>
          <p:nvPr/>
        </p:nvSpPr>
        <p:spPr>
          <a:xfrm flipH="1">
            <a:off x="1091852" y="2303687"/>
            <a:ext cx="1050598" cy="93998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2"/>
          <p:cNvSpPr/>
          <p:nvPr/>
        </p:nvSpPr>
        <p:spPr>
          <a:xfrm flipH="1">
            <a:off x="1091852" y="3411762"/>
            <a:ext cx="1050598" cy="93998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COMPUTER </a:t>
            </a:r>
            <a:r>
              <a:rPr lang="en">
                <a:solidFill>
                  <a:schemeClr val="accent3"/>
                </a:solidFill>
              </a:rPr>
              <a:t>SKILLS</a:t>
            </a:r>
            <a:endParaRPr>
              <a:solidFill>
                <a:schemeClr val="accent3"/>
              </a:solidFill>
            </a:endParaRPr>
          </a:p>
        </p:txBody>
      </p:sp>
      <p:sp>
        <p:nvSpPr>
          <p:cNvPr id="1241" name="Google Shape;1241;p42"/>
          <p:cNvSpPr txBox="1"/>
          <p:nvPr>
            <p:ph idx="4294967295" type="subTitle"/>
          </p:nvPr>
        </p:nvSpPr>
        <p:spPr>
          <a:xfrm>
            <a:off x="4012800" y="3915578"/>
            <a:ext cx="4411200" cy="362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t>Follow the link in the graph to modify its data and then paste the new one here. </a:t>
            </a:r>
            <a:r>
              <a:rPr b="1" lang="en" sz="1200">
                <a:uFill>
                  <a:noFill/>
                </a:uFill>
                <a:hlinkClick r:id="rId3"/>
              </a:rPr>
              <a:t>For more info, click here</a:t>
            </a:r>
            <a:endParaRPr b="1" sz="1200"/>
          </a:p>
        </p:txBody>
      </p:sp>
      <p:sp>
        <p:nvSpPr>
          <p:cNvPr id="1242" name="Google Shape;1242;p42"/>
          <p:cNvSpPr txBox="1"/>
          <p:nvPr/>
        </p:nvSpPr>
        <p:spPr>
          <a:xfrm>
            <a:off x="2229000" y="2734136"/>
            <a:ext cx="1860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Saturn is made of hydrogen gas</a:t>
            </a:r>
            <a:endParaRPr>
              <a:solidFill>
                <a:schemeClr val="dk1"/>
              </a:solidFill>
              <a:latin typeface="Quicksand Medium"/>
              <a:ea typeface="Quicksand Medium"/>
              <a:cs typeface="Quicksand Medium"/>
              <a:sym typeface="Quicksand Medium"/>
            </a:endParaRPr>
          </a:p>
        </p:txBody>
      </p:sp>
      <p:sp>
        <p:nvSpPr>
          <p:cNvPr id="1243" name="Google Shape;1243;p42"/>
          <p:cNvSpPr txBox="1"/>
          <p:nvPr/>
        </p:nvSpPr>
        <p:spPr>
          <a:xfrm>
            <a:off x="2229000" y="2397604"/>
            <a:ext cx="18600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Hammersmith One"/>
                <a:ea typeface="Hammersmith One"/>
                <a:cs typeface="Hammersmith One"/>
                <a:sym typeface="Hammersmith One"/>
              </a:rPr>
              <a:t>EDITING</a:t>
            </a:r>
            <a:endParaRPr b="1" sz="2200">
              <a:solidFill>
                <a:schemeClr val="dk1"/>
              </a:solidFill>
              <a:latin typeface="Hammersmith One"/>
              <a:ea typeface="Hammersmith One"/>
              <a:cs typeface="Hammersmith One"/>
              <a:sym typeface="Hammersmith One"/>
            </a:endParaRPr>
          </a:p>
        </p:txBody>
      </p:sp>
      <p:sp>
        <p:nvSpPr>
          <p:cNvPr id="1244" name="Google Shape;1244;p42"/>
          <p:cNvSpPr txBox="1"/>
          <p:nvPr/>
        </p:nvSpPr>
        <p:spPr>
          <a:xfrm>
            <a:off x="2229000" y="3777011"/>
            <a:ext cx="1860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Jupiter is the biggest planet</a:t>
            </a:r>
            <a:endParaRPr>
              <a:solidFill>
                <a:schemeClr val="dk1"/>
              </a:solidFill>
              <a:latin typeface="Quicksand Medium"/>
              <a:ea typeface="Quicksand Medium"/>
              <a:cs typeface="Quicksand Medium"/>
              <a:sym typeface="Quicksand Medium"/>
            </a:endParaRPr>
          </a:p>
        </p:txBody>
      </p:sp>
      <p:sp>
        <p:nvSpPr>
          <p:cNvPr id="1245" name="Google Shape;1245;p42"/>
          <p:cNvSpPr txBox="1"/>
          <p:nvPr/>
        </p:nvSpPr>
        <p:spPr>
          <a:xfrm>
            <a:off x="2229000" y="3437728"/>
            <a:ext cx="18600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Hammersmith One"/>
                <a:ea typeface="Hammersmith One"/>
                <a:cs typeface="Hammersmith One"/>
                <a:sym typeface="Hammersmith One"/>
              </a:rPr>
              <a:t>DESIGN</a:t>
            </a:r>
            <a:endParaRPr b="1" sz="2200">
              <a:solidFill>
                <a:schemeClr val="dk1"/>
              </a:solidFill>
              <a:latin typeface="Hammersmith One"/>
              <a:ea typeface="Hammersmith One"/>
              <a:cs typeface="Hammersmith One"/>
              <a:sym typeface="Hammersmith One"/>
            </a:endParaRPr>
          </a:p>
        </p:txBody>
      </p:sp>
      <p:sp>
        <p:nvSpPr>
          <p:cNvPr id="1246" name="Google Shape;1246;p42"/>
          <p:cNvSpPr txBox="1"/>
          <p:nvPr/>
        </p:nvSpPr>
        <p:spPr>
          <a:xfrm>
            <a:off x="2229000" y="1691261"/>
            <a:ext cx="1860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Mercury is</a:t>
            </a:r>
            <a:r>
              <a:rPr lang="en">
                <a:solidFill>
                  <a:schemeClr val="dk1"/>
                </a:solidFill>
                <a:latin typeface="Quicksand Medium"/>
                <a:ea typeface="Quicksand Medium"/>
                <a:cs typeface="Quicksand Medium"/>
                <a:sym typeface="Quicksand Medium"/>
              </a:rPr>
              <a:t> the closest to the Sun</a:t>
            </a:r>
            <a:endParaRPr>
              <a:solidFill>
                <a:schemeClr val="dk1"/>
              </a:solidFill>
              <a:latin typeface="Quicksand Medium"/>
              <a:ea typeface="Quicksand Medium"/>
              <a:cs typeface="Quicksand Medium"/>
              <a:sym typeface="Quicksand Medium"/>
            </a:endParaRPr>
          </a:p>
        </p:txBody>
      </p:sp>
      <p:sp>
        <p:nvSpPr>
          <p:cNvPr id="1247" name="Google Shape;1247;p42"/>
          <p:cNvSpPr txBox="1"/>
          <p:nvPr/>
        </p:nvSpPr>
        <p:spPr>
          <a:xfrm>
            <a:off x="2229000" y="1357480"/>
            <a:ext cx="18600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Hammersmith One"/>
                <a:ea typeface="Hammersmith One"/>
                <a:cs typeface="Hammersmith One"/>
                <a:sym typeface="Hammersmith One"/>
              </a:rPr>
              <a:t>OFFICE</a:t>
            </a:r>
            <a:endParaRPr b="1" sz="2200">
              <a:solidFill>
                <a:schemeClr val="dk1"/>
              </a:solidFill>
              <a:latin typeface="Hammersmith One"/>
              <a:ea typeface="Hammersmith One"/>
              <a:cs typeface="Hammersmith One"/>
              <a:sym typeface="Hammersmith One"/>
            </a:endParaRPr>
          </a:p>
        </p:txBody>
      </p:sp>
      <p:sp>
        <p:nvSpPr>
          <p:cNvPr id="1248" name="Google Shape;1248;p42"/>
          <p:cNvSpPr/>
          <p:nvPr/>
        </p:nvSpPr>
        <p:spPr>
          <a:xfrm flipH="1">
            <a:off x="1091852" y="1195624"/>
            <a:ext cx="1050598" cy="93998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2"/>
          <p:cNvSpPr txBox="1"/>
          <p:nvPr/>
        </p:nvSpPr>
        <p:spPr>
          <a:xfrm>
            <a:off x="997839" y="2665058"/>
            <a:ext cx="1197300" cy="30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chemeClr val="lt2"/>
                </a:solidFill>
                <a:latin typeface="Hammersmith One"/>
                <a:ea typeface="Hammersmith One"/>
                <a:cs typeface="Hammersmith One"/>
                <a:sym typeface="Hammersmith One"/>
              </a:rPr>
              <a:t>60%</a:t>
            </a:r>
            <a:endParaRPr b="1" sz="2700">
              <a:solidFill>
                <a:schemeClr val="lt2"/>
              </a:solidFill>
              <a:latin typeface="Hammersmith One"/>
              <a:ea typeface="Hammersmith One"/>
              <a:cs typeface="Hammersmith One"/>
              <a:sym typeface="Hammersmith One"/>
            </a:endParaRPr>
          </a:p>
        </p:txBody>
      </p:sp>
      <p:sp>
        <p:nvSpPr>
          <p:cNvPr id="1250" name="Google Shape;1250;p42"/>
          <p:cNvSpPr txBox="1"/>
          <p:nvPr/>
        </p:nvSpPr>
        <p:spPr>
          <a:xfrm>
            <a:off x="997824" y="1524250"/>
            <a:ext cx="1197300" cy="30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chemeClr val="lt1"/>
                </a:solidFill>
                <a:latin typeface="Hammersmith One"/>
                <a:ea typeface="Hammersmith One"/>
                <a:cs typeface="Hammersmith One"/>
                <a:sym typeface="Hammersmith One"/>
              </a:rPr>
              <a:t>100%</a:t>
            </a:r>
            <a:endParaRPr b="1" sz="2700">
              <a:solidFill>
                <a:schemeClr val="lt1"/>
              </a:solidFill>
              <a:latin typeface="Hammersmith One"/>
              <a:ea typeface="Hammersmith One"/>
              <a:cs typeface="Hammersmith One"/>
              <a:sym typeface="Hammersmith One"/>
            </a:endParaRPr>
          </a:p>
        </p:txBody>
      </p:sp>
      <p:sp>
        <p:nvSpPr>
          <p:cNvPr id="1251" name="Google Shape;1251;p42"/>
          <p:cNvSpPr txBox="1"/>
          <p:nvPr/>
        </p:nvSpPr>
        <p:spPr>
          <a:xfrm>
            <a:off x="997839" y="3721902"/>
            <a:ext cx="1197300" cy="30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chemeClr val="accent3"/>
                </a:solidFill>
                <a:latin typeface="Hammersmith One"/>
                <a:ea typeface="Hammersmith One"/>
                <a:cs typeface="Hammersmith One"/>
                <a:sym typeface="Hammersmith One"/>
              </a:rPr>
              <a:t>40%</a:t>
            </a:r>
            <a:endParaRPr b="1" sz="2700">
              <a:solidFill>
                <a:schemeClr val="accent3"/>
              </a:solidFill>
              <a:latin typeface="Hammersmith One"/>
              <a:ea typeface="Hammersmith One"/>
              <a:cs typeface="Hammersmith One"/>
              <a:sym typeface="Hammersmith One"/>
            </a:endParaRPr>
          </a:p>
        </p:txBody>
      </p:sp>
      <p:pic>
        <p:nvPicPr>
          <p:cNvPr id="1252" name="Google Shape;1252;p42" title="Gráfico">
            <a:hlinkClick r:id="rId4"/>
          </p:cNvPr>
          <p:cNvPicPr preferRelativeResize="0"/>
          <p:nvPr/>
        </p:nvPicPr>
        <p:blipFill>
          <a:blip r:embed="rId5">
            <a:alphaModFix/>
          </a:blip>
          <a:stretch>
            <a:fillRect/>
          </a:stretch>
        </p:blipFill>
        <p:spPr>
          <a:xfrm>
            <a:off x="4618175" y="1290375"/>
            <a:ext cx="3200451" cy="24866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6" name="Shape 1256"/>
        <p:cNvGrpSpPr/>
        <p:nvPr/>
      </p:nvGrpSpPr>
      <p:grpSpPr>
        <a:xfrm>
          <a:off x="0" y="0"/>
          <a:ext cx="0" cy="0"/>
          <a:chOff x="0" y="0"/>
          <a:chExt cx="0" cy="0"/>
        </a:xfrm>
      </p:grpSpPr>
      <p:sp>
        <p:nvSpPr>
          <p:cNvPr id="1257" name="Google Shape;1257;p43"/>
          <p:cNvSpPr txBox="1"/>
          <p:nvPr>
            <p:ph type="title"/>
          </p:nvPr>
        </p:nvSpPr>
        <p:spPr>
          <a:xfrm>
            <a:off x="1007575" y="1552200"/>
            <a:ext cx="4784700" cy="203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AWESOME </a:t>
            </a:r>
            <a:r>
              <a:rPr lang="en">
                <a:solidFill>
                  <a:schemeClr val="accent3"/>
                </a:solidFill>
              </a:rPr>
              <a:t>WORDS</a:t>
            </a:r>
            <a:endParaRPr>
              <a:solidFill>
                <a:schemeClr val="accent3"/>
              </a:solidFill>
            </a:endParaRPr>
          </a:p>
        </p:txBody>
      </p:sp>
      <p:grpSp>
        <p:nvGrpSpPr>
          <p:cNvPr id="1258" name="Google Shape;1258;p43"/>
          <p:cNvGrpSpPr/>
          <p:nvPr/>
        </p:nvGrpSpPr>
        <p:grpSpPr>
          <a:xfrm rot="323569">
            <a:off x="5762455" y="521487"/>
            <a:ext cx="1586953" cy="1562031"/>
            <a:chOff x="4952625" y="759525"/>
            <a:chExt cx="1779800" cy="1751850"/>
          </a:xfrm>
        </p:grpSpPr>
        <p:sp>
          <p:nvSpPr>
            <p:cNvPr id="1259" name="Google Shape;1259;p43"/>
            <p:cNvSpPr/>
            <p:nvPr/>
          </p:nvSpPr>
          <p:spPr>
            <a:xfrm>
              <a:off x="4952625" y="759525"/>
              <a:ext cx="1779800" cy="1751850"/>
            </a:xfrm>
            <a:custGeom>
              <a:rect b="b" l="l" r="r" t="t"/>
              <a:pathLst>
                <a:path extrusionOk="0" h="70074" w="71192">
                  <a:moveTo>
                    <a:pt x="21895" y="0"/>
                  </a:moveTo>
                  <a:cubicBezTo>
                    <a:pt x="19124" y="0"/>
                    <a:pt x="16355" y="423"/>
                    <a:pt x="13693" y="1291"/>
                  </a:cubicBezTo>
                  <a:cubicBezTo>
                    <a:pt x="7311" y="3365"/>
                    <a:pt x="2873" y="7688"/>
                    <a:pt x="1495" y="13156"/>
                  </a:cubicBezTo>
                  <a:cubicBezTo>
                    <a:pt x="1451" y="13287"/>
                    <a:pt x="1437" y="13417"/>
                    <a:pt x="1407" y="13548"/>
                  </a:cubicBezTo>
                  <a:cubicBezTo>
                    <a:pt x="1" y="19524"/>
                    <a:pt x="2495" y="24267"/>
                    <a:pt x="6165" y="27052"/>
                  </a:cubicBezTo>
                  <a:cubicBezTo>
                    <a:pt x="6180" y="29010"/>
                    <a:pt x="6383" y="31055"/>
                    <a:pt x="6731" y="33202"/>
                  </a:cubicBezTo>
                  <a:cubicBezTo>
                    <a:pt x="6948" y="34566"/>
                    <a:pt x="8123" y="35523"/>
                    <a:pt x="9443" y="35523"/>
                  </a:cubicBezTo>
                  <a:cubicBezTo>
                    <a:pt x="9487" y="35523"/>
                    <a:pt x="9516" y="35523"/>
                    <a:pt x="9574" y="35494"/>
                  </a:cubicBezTo>
                  <a:lnTo>
                    <a:pt x="9574" y="35740"/>
                  </a:lnTo>
                  <a:cubicBezTo>
                    <a:pt x="9574" y="50826"/>
                    <a:pt x="21845" y="63082"/>
                    <a:pt x="36916" y="63082"/>
                  </a:cubicBezTo>
                  <a:cubicBezTo>
                    <a:pt x="37104" y="63082"/>
                    <a:pt x="37264" y="63068"/>
                    <a:pt x="37438" y="63068"/>
                  </a:cubicBezTo>
                  <a:cubicBezTo>
                    <a:pt x="37728" y="63590"/>
                    <a:pt x="38047" y="64054"/>
                    <a:pt x="38337" y="64417"/>
                  </a:cubicBezTo>
                  <a:cubicBezTo>
                    <a:pt x="38758" y="64939"/>
                    <a:pt x="39382" y="65505"/>
                    <a:pt x="40223" y="65940"/>
                  </a:cubicBezTo>
                  <a:cubicBezTo>
                    <a:pt x="44081" y="68638"/>
                    <a:pt x="48665" y="70074"/>
                    <a:pt x="53263" y="70074"/>
                  </a:cubicBezTo>
                  <a:cubicBezTo>
                    <a:pt x="55511" y="70074"/>
                    <a:pt x="57774" y="69740"/>
                    <a:pt x="59935" y="69030"/>
                  </a:cubicBezTo>
                  <a:cubicBezTo>
                    <a:pt x="65172" y="67318"/>
                    <a:pt x="68827" y="63750"/>
                    <a:pt x="69973" y="59210"/>
                  </a:cubicBezTo>
                  <a:cubicBezTo>
                    <a:pt x="69988" y="59108"/>
                    <a:pt x="70031" y="59021"/>
                    <a:pt x="70046" y="58905"/>
                  </a:cubicBezTo>
                  <a:cubicBezTo>
                    <a:pt x="71191" y="54031"/>
                    <a:pt x="69233" y="50144"/>
                    <a:pt x="66274" y="47794"/>
                  </a:cubicBezTo>
                  <a:cubicBezTo>
                    <a:pt x="66245" y="46286"/>
                    <a:pt x="66100" y="44748"/>
                    <a:pt x="65825" y="43109"/>
                  </a:cubicBezTo>
                  <a:cubicBezTo>
                    <a:pt x="65636" y="41992"/>
                    <a:pt x="64809" y="41136"/>
                    <a:pt x="63779" y="40890"/>
                  </a:cubicBezTo>
                  <a:cubicBezTo>
                    <a:pt x="64098" y="39222"/>
                    <a:pt x="64258" y="37496"/>
                    <a:pt x="64258" y="35740"/>
                  </a:cubicBezTo>
                  <a:cubicBezTo>
                    <a:pt x="64258" y="22178"/>
                    <a:pt x="54351" y="10893"/>
                    <a:pt x="41383" y="8761"/>
                  </a:cubicBezTo>
                  <a:cubicBezTo>
                    <a:pt x="41006" y="7978"/>
                    <a:pt x="40571" y="7325"/>
                    <a:pt x="40151" y="6832"/>
                  </a:cubicBezTo>
                  <a:cubicBezTo>
                    <a:pt x="39875" y="6513"/>
                    <a:pt x="39150" y="5715"/>
                    <a:pt x="37975" y="5091"/>
                  </a:cubicBezTo>
                  <a:cubicBezTo>
                    <a:pt x="33214" y="1762"/>
                    <a:pt x="27551" y="0"/>
                    <a:pt x="21895"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3"/>
            <p:cNvSpPr/>
            <p:nvPr/>
          </p:nvSpPr>
          <p:spPr>
            <a:xfrm>
              <a:off x="5201025" y="1039275"/>
              <a:ext cx="1348275" cy="1228600"/>
            </a:xfrm>
            <a:custGeom>
              <a:rect b="b" l="l" r="r" t="t"/>
              <a:pathLst>
                <a:path extrusionOk="0" h="49144" w="53931">
                  <a:moveTo>
                    <a:pt x="26965" y="1"/>
                  </a:moveTo>
                  <a:cubicBezTo>
                    <a:pt x="20677" y="1"/>
                    <a:pt x="14390" y="2401"/>
                    <a:pt x="9588" y="7202"/>
                  </a:cubicBezTo>
                  <a:cubicBezTo>
                    <a:pt x="0" y="16790"/>
                    <a:pt x="0" y="32354"/>
                    <a:pt x="9588" y="41942"/>
                  </a:cubicBezTo>
                  <a:cubicBezTo>
                    <a:pt x="14390" y="46743"/>
                    <a:pt x="20677" y="49144"/>
                    <a:pt x="26965" y="49144"/>
                  </a:cubicBezTo>
                  <a:cubicBezTo>
                    <a:pt x="33253" y="49144"/>
                    <a:pt x="39541" y="46743"/>
                    <a:pt x="44342" y="41942"/>
                  </a:cubicBezTo>
                  <a:cubicBezTo>
                    <a:pt x="53930" y="32354"/>
                    <a:pt x="53930" y="16790"/>
                    <a:pt x="44342" y="7202"/>
                  </a:cubicBezTo>
                  <a:cubicBezTo>
                    <a:pt x="39541" y="2401"/>
                    <a:pt x="33253" y="1"/>
                    <a:pt x="26965" y="1"/>
                  </a:cubicBezTo>
                  <a:close/>
                </a:path>
              </a:pathLst>
            </a:custGeom>
            <a:solidFill>
              <a:srgbClr val="FBF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3"/>
            <p:cNvSpPr/>
            <p:nvPr/>
          </p:nvSpPr>
          <p:spPr>
            <a:xfrm>
              <a:off x="5601000" y="935525"/>
              <a:ext cx="375350" cy="220350"/>
            </a:xfrm>
            <a:custGeom>
              <a:rect b="b" l="l" r="r" t="t"/>
              <a:pathLst>
                <a:path extrusionOk="0" h="8814" w="15014">
                  <a:moveTo>
                    <a:pt x="8590" y="0"/>
                  </a:moveTo>
                  <a:cubicBezTo>
                    <a:pt x="6591" y="0"/>
                    <a:pt x="3730" y="1167"/>
                    <a:pt x="1" y="5507"/>
                  </a:cubicBezTo>
                  <a:cubicBezTo>
                    <a:pt x="1" y="5507"/>
                    <a:pt x="2769" y="3450"/>
                    <a:pt x="5945" y="3450"/>
                  </a:cubicBezTo>
                  <a:cubicBezTo>
                    <a:pt x="8357" y="3450"/>
                    <a:pt x="11005" y="4637"/>
                    <a:pt x="12852" y="8814"/>
                  </a:cubicBezTo>
                  <a:cubicBezTo>
                    <a:pt x="15013" y="4985"/>
                    <a:pt x="12069" y="1576"/>
                    <a:pt x="12069" y="1576"/>
                  </a:cubicBezTo>
                  <a:cubicBezTo>
                    <a:pt x="12069" y="1576"/>
                    <a:pt x="10912" y="0"/>
                    <a:pt x="8590" y="0"/>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a:off x="5011000" y="830125"/>
              <a:ext cx="891725" cy="608275"/>
            </a:xfrm>
            <a:custGeom>
              <a:rect b="b" l="l" r="r" t="t"/>
              <a:pathLst>
                <a:path extrusionOk="0" h="24331" w="35669">
                  <a:moveTo>
                    <a:pt x="19521" y="0"/>
                  </a:moveTo>
                  <a:cubicBezTo>
                    <a:pt x="11104" y="0"/>
                    <a:pt x="3558" y="4237"/>
                    <a:pt x="1843" y="11043"/>
                  </a:cubicBezTo>
                  <a:cubicBezTo>
                    <a:pt x="1828" y="11159"/>
                    <a:pt x="1785" y="11260"/>
                    <a:pt x="1770" y="11376"/>
                  </a:cubicBezTo>
                  <a:cubicBezTo>
                    <a:pt x="1" y="18904"/>
                    <a:pt x="6077" y="24331"/>
                    <a:pt x="12256" y="24331"/>
                  </a:cubicBezTo>
                  <a:cubicBezTo>
                    <a:pt x="15447" y="24331"/>
                    <a:pt x="18666" y="22883"/>
                    <a:pt x="20845" y="19528"/>
                  </a:cubicBezTo>
                  <a:cubicBezTo>
                    <a:pt x="24822" y="13390"/>
                    <a:pt x="27797" y="5820"/>
                    <a:pt x="35515" y="5820"/>
                  </a:cubicBezTo>
                  <a:cubicBezTo>
                    <a:pt x="35566" y="5820"/>
                    <a:pt x="35617" y="5820"/>
                    <a:pt x="35669" y="5821"/>
                  </a:cubicBezTo>
                  <a:cubicBezTo>
                    <a:pt x="30825" y="1788"/>
                    <a:pt x="24989" y="0"/>
                    <a:pt x="19521"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5152075" y="850175"/>
              <a:ext cx="518575" cy="730350"/>
            </a:xfrm>
            <a:custGeom>
              <a:rect b="b" l="l" r="r" t="t"/>
              <a:pathLst>
                <a:path extrusionOk="0" h="29214" w="20743">
                  <a:moveTo>
                    <a:pt x="20641" y="0"/>
                  </a:moveTo>
                  <a:cubicBezTo>
                    <a:pt x="20554" y="15"/>
                    <a:pt x="10879" y="1248"/>
                    <a:pt x="5135" y="8921"/>
                  </a:cubicBezTo>
                  <a:cubicBezTo>
                    <a:pt x="1277" y="14056"/>
                    <a:pt x="0" y="20873"/>
                    <a:pt x="1378" y="29141"/>
                  </a:cubicBezTo>
                  <a:cubicBezTo>
                    <a:pt x="1378" y="29170"/>
                    <a:pt x="1436" y="29213"/>
                    <a:pt x="1480" y="29213"/>
                  </a:cubicBezTo>
                  <a:cubicBezTo>
                    <a:pt x="1538" y="29213"/>
                    <a:pt x="1581" y="29155"/>
                    <a:pt x="1581" y="29097"/>
                  </a:cubicBezTo>
                  <a:cubicBezTo>
                    <a:pt x="218" y="20887"/>
                    <a:pt x="1480" y="14128"/>
                    <a:pt x="5295" y="9037"/>
                  </a:cubicBezTo>
                  <a:cubicBezTo>
                    <a:pt x="10995" y="1436"/>
                    <a:pt x="20583" y="203"/>
                    <a:pt x="20670" y="189"/>
                  </a:cubicBezTo>
                  <a:cubicBezTo>
                    <a:pt x="20714" y="160"/>
                    <a:pt x="20743" y="131"/>
                    <a:pt x="20743" y="73"/>
                  </a:cubicBezTo>
                  <a:cubicBezTo>
                    <a:pt x="20728" y="44"/>
                    <a:pt x="20699" y="0"/>
                    <a:pt x="20641"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5906325" y="2183900"/>
              <a:ext cx="297025" cy="174475"/>
            </a:xfrm>
            <a:custGeom>
              <a:rect b="b" l="l" r="r" t="t"/>
              <a:pathLst>
                <a:path extrusionOk="0" h="6979" w="11881">
                  <a:moveTo>
                    <a:pt x="1712" y="1"/>
                  </a:moveTo>
                  <a:cubicBezTo>
                    <a:pt x="1" y="3018"/>
                    <a:pt x="2322" y="5730"/>
                    <a:pt x="2322" y="5730"/>
                  </a:cubicBezTo>
                  <a:cubicBezTo>
                    <a:pt x="2322" y="5730"/>
                    <a:pt x="3239" y="6979"/>
                    <a:pt x="5079" y="6979"/>
                  </a:cubicBezTo>
                  <a:cubicBezTo>
                    <a:pt x="6662" y="6979"/>
                    <a:pt x="8928" y="6054"/>
                    <a:pt x="11881" y="2612"/>
                  </a:cubicBezTo>
                  <a:lnTo>
                    <a:pt x="11881" y="2612"/>
                  </a:lnTo>
                  <a:cubicBezTo>
                    <a:pt x="11880" y="2612"/>
                    <a:pt x="9682" y="4238"/>
                    <a:pt x="7168" y="4238"/>
                  </a:cubicBezTo>
                  <a:cubicBezTo>
                    <a:pt x="5258" y="4238"/>
                    <a:pt x="3165" y="3300"/>
                    <a:pt x="1712"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5964000" y="1960350"/>
              <a:ext cx="706875" cy="482325"/>
            </a:xfrm>
            <a:custGeom>
              <a:rect b="b" l="l" r="r" t="t"/>
              <a:pathLst>
                <a:path extrusionOk="0" h="19293" w="28275">
                  <a:moveTo>
                    <a:pt x="18574" y="1"/>
                  </a:moveTo>
                  <a:cubicBezTo>
                    <a:pt x="16045" y="1"/>
                    <a:pt x="13494" y="1149"/>
                    <a:pt x="11764" y="3808"/>
                  </a:cubicBezTo>
                  <a:cubicBezTo>
                    <a:pt x="8602" y="8659"/>
                    <a:pt x="6245" y="14687"/>
                    <a:pt x="89" y="14687"/>
                  </a:cubicBezTo>
                  <a:cubicBezTo>
                    <a:pt x="59" y="14687"/>
                    <a:pt x="30" y="14687"/>
                    <a:pt x="0" y="14687"/>
                  </a:cubicBezTo>
                  <a:lnTo>
                    <a:pt x="0" y="14687"/>
                  </a:lnTo>
                  <a:cubicBezTo>
                    <a:pt x="3837" y="17878"/>
                    <a:pt x="8460" y="19292"/>
                    <a:pt x="12791" y="19292"/>
                  </a:cubicBezTo>
                  <a:cubicBezTo>
                    <a:pt x="19464" y="19292"/>
                    <a:pt x="25445" y="15936"/>
                    <a:pt x="26791" y="10553"/>
                  </a:cubicBezTo>
                  <a:cubicBezTo>
                    <a:pt x="26835" y="10466"/>
                    <a:pt x="26849" y="10364"/>
                    <a:pt x="26878" y="10277"/>
                  </a:cubicBezTo>
                  <a:cubicBezTo>
                    <a:pt x="28274" y="4300"/>
                    <a:pt x="23467" y="1"/>
                    <a:pt x="18574"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6148200" y="1847025"/>
              <a:ext cx="410875" cy="579150"/>
            </a:xfrm>
            <a:custGeom>
              <a:rect b="b" l="l" r="r" t="t"/>
              <a:pathLst>
                <a:path extrusionOk="0" h="23166" w="16435">
                  <a:moveTo>
                    <a:pt x="15246" y="1"/>
                  </a:moveTo>
                  <a:cubicBezTo>
                    <a:pt x="15188" y="15"/>
                    <a:pt x="15173" y="59"/>
                    <a:pt x="15173" y="102"/>
                  </a:cubicBezTo>
                  <a:cubicBezTo>
                    <a:pt x="16246" y="6615"/>
                    <a:pt x="15260" y="11967"/>
                    <a:pt x="12229" y="15985"/>
                  </a:cubicBezTo>
                  <a:cubicBezTo>
                    <a:pt x="7717" y="22005"/>
                    <a:pt x="146" y="22977"/>
                    <a:pt x="73" y="22991"/>
                  </a:cubicBezTo>
                  <a:cubicBezTo>
                    <a:pt x="30" y="23006"/>
                    <a:pt x="1" y="23049"/>
                    <a:pt x="1" y="23093"/>
                  </a:cubicBezTo>
                  <a:cubicBezTo>
                    <a:pt x="1" y="23136"/>
                    <a:pt x="44" y="23165"/>
                    <a:pt x="88" y="23165"/>
                  </a:cubicBezTo>
                  <a:cubicBezTo>
                    <a:pt x="175" y="23151"/>
                    <a:pt x="7833" y="22179"/>
                    <a:pt x="12374" y="16101"/>
                  </a:cubicBezTo>
                  <a:cubicBezTo>
                    <a:pt x="15449" y="12011"/>
                    <a:pt x="16435" y="6629"/>
                    <a:pt x="15347" y="73"/>
                  </a:cubicBezTo>
                  <a:cubicBezTo>
                    <a:pt x="15333" y="15"/>
                    <a:pt x="15304" y="1"/>
                    <a:pt x="15246" y="1"/>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a:off x="5567275" y="1371975"/>
              <a:ext cx="145075" cy="203100"/>
            </a:xfrm>
            <a:custGeom>
              <a:rect b="b" l="l" r="r" t="t"/>
              <a:pathLst>
                <a:path extrusionOk="0" h="8124" w="5803">
                  <a:moveTo>
                    <a:pt x="2945" y="1"/>
                  </a:moveTo>
                  <a:cubicBezTo>
                    <a:pt x="2437" y="1"/>
                    <a:pt x="1959" y="88"/>
                    <a:pt x="1524" y="277"/>
                  </a:cubicBezTo>
                  <a:cubicBezTo>
                    <a:pt x="1103" y="451"/>
                    <a:pt x="769" y="726"/>
                    <a:pt x="508" y="1074"/>
                  </a:cubicBezTo>
                  <a:cubicBezTo>
                    <a:pt x="262" y="1408"/>
                    <a:pt x="131" y="1829"/>
                    <a:pt x="131" y="2322"/>
                  </a:cubicBezTo>
                  <a:cubicBezTo>
                    <a:pt x="131" y="2641"/>
                    <a:pt x="189" y="2931"/>
                    <a:pt x="291" y="3192"/>
                  </a:cubicBezTo>
                  <a:cubicBezTo>
                    <a:pt x="407" y="3439"/>
                    <a:pt x="566" y="3656"/>
                    <a:pt x="769" y="3859"/>
                  </a:cubicBezTo>
                  <a:cubicBezTo>
                    <a:pt x="987" y="4048"/>
                    <a:pt x="1234" y="4207"/>
                    <a:pt x="1538" y="4338"/>
                  </a:cubicBezTo>
                  <a:cubicBezTo>
                    <a:pt x="1857" y="4454"/>
                    <a:pt x="2220" y="4556"/>
                    <a:pt x="2612" y="4599"/>
                  </a:cubicBezTo>
                  <a:cubicBezTo>
                    <a:pt x="3032" y="4657"/>
                    <a:pt x="3395" y="4744"/>
                    <a:pt x="3670" y="4860"/>
                  </a:cubicBezTo>
                  <a:cubicBezTo>
                    <a:pt x="3931" y="4962"/>
                    <a:pt x="4149" y="5092"/>
                    <a:pt x="4280" y="5252"/>
                  </a:cubicBezTo>
                  <a:cubicBezTo>
                    <a:pt x="4410" y="5411"/>
                    <a:pt x="4483" y="5614"/>
                    <a:pt x="4483" y="5832"/>
                  </a:cubicBezTo>
                  <a:cubicBezTo>
                    <a:pt x="4483" y="6035"/>
                    <a:pt x="4410" y="6195"/>
                    <a:pt x="4265" y="6340"/>
                  </a:cubicBezTo>
                  <a:cubicBezTo>
                    <a:pt x="4120" y="6485"/>
                    <a:pt x="3931" y="6601"/>
                    <a:pt x="3699" y="6688"/>
                  </a:cubicBezTo>
                  <a:cubicBezTo>
                    <a:pt x="3467" y="6775"/>
                    <a:pt x="3206" y="6818"/>
                    <a:pt x="2945" y="6818"/>
                  </a:cubicBezTo>
                  <a:cubicBezTo>
                    <a:pt x="2524" y="6818"/>
                    <a:pt x="2176" y="6760"/>
                    <a:pt x="1886" y="6630"/>
                  </a:cubicBezTo>
                  <a:cubicBezTo>
                    <a:pt x="1596" y="6528"/>
                    <a:pt x="1321" y="6340"/>
                    <a:pt x="1030" y="6108"/>
                  </a:cubicBezTo>
                  <a:cubicBezTo>
                    <a:pt x="929" y="6021"/>
                    <a:pt x="798" y="5977"/>
                    <a:pt x="653" y="5977"/>
                  </a:cubicBezTo>
                  <a:cubicBezTo>
                    <a:pt x="450" y="5977"/>
                    <a:pt x="305" y="6050"/>
                    <a:pt x="189" y="6180"/>
                  </a:cubicBezTo>
                  <a:cubicBezTo>
                    <a:pt x="59" y="6311"/>
                    <a:pt x="1" y="6456"/>
                    <a:pt x="1" y="6630"/>
                  </a:cubicBezTo>
                  <a:cubicBezTo>
                    <a:pt x="1" y="6731"/>
                    <a:pt x="30" y="6833"/>
                    <a:pt x="73" y="6934"/>
                  </a:cubicBezTo>
                  <a:cubicBezTo>
                    <a:pt x="117" y="7050"/>
                    <a:pt x="204" y="7137"/>
                    <a:pt x="291" y="7225"/>
                  </a:cubicBezTo>
                  <a:cubicBezTo>
                    <a:pt x="697" y="7558"/>
                    <a:pt x="1088" y="7790"/>
                    <a:pt x="1509" y="7921"/>
                  </a:cubicBezTo>
                  <a:cubicBezTo>
                    <a:pt x="1930" y="8051"/>
                    <a:pt x="2394" y="8124"/>
                    <a:pt x="2931" y="8124"/>
                  </a:cubicBezTo>
                  <a:cubicBezTo>
                    <a:pt x="3424" y="8124"/>
                    <a:pt x="3902" y="8066"/>
                    <a:pt x="4338" y="7863"/>
                  </a:cubicBezTo>
                  <a:cubicBezTo>
                    <a:pt x="4773" y="7660"/>
                    <a:pt x="5135" y="7399"/>
                    <a:pt x="5411" y="7050"/>
                  </a:cubicBezTo>
                  <a:cubicBezTo>
                    <a:pt x="5672" y="6688"/>
                    <a:pt x="5803" y="6267"/>
                    <a:pt x="5803" y="5774"/>
                  </a:cubicBezTo>
                  <a:cubicBezTo>
                    <a:pt x="5803" y="5397"/>
                    <a:pt x="5745" y="5078"/>
                    <a:pt x="5643" y="4802"/>
                  </a:cubicBezTo>
                  <a:cubicBezTo>
                    <a:pt x="5527" y="4527"/>
                    <a:pt x="5353" y="4309"/>
                    <a:pt x="5135" y="4135"/>
                  </a:cubicBezTo>
                  <a:cubicBezTo>
                    <a:pt x="4918" y="3946"/>
                    <a:pt x="4628" y="3801"/>
                    <a:pt x="4280" y="3700"/>
                  </a:cubicBezTo>
                  <a:cubicBezTo>
                    <a:pt x="3931" y="3584"/>
                    <a:pt x="3540" y="3497"/>
                    <a:pt x="3090" y="3410"/>
                  </a:cubicBezTo>
                  <a:cubicBezTo>
                    <a:pt x="2742" y="3337"/>
                    <a:pt x="2452" y="3265"/>
                    <a:pt x="2191" y="3163"/>
                  </a:cubicBezTo>
                  <a:cubicBezTo>
                    <a:pt x="1959" y="3091"/>
                    <a:pt x="1756" y="2975"/>
                    <a:pt x="1640" y="2829"/>
                  </a:cubicBezTo>
                  <a:cubicBezTo>
                    <a:pt x="1509" y="2684"/>
                    <a:pt x="1437" y="2481"/>
                    <a:pt x="1437" y="2264"/>
                  </a:cubicBezTo>
                  <a:cubicBezTo>
                    <a:pt x="1437" y="2075"/>
                    <a:pt x="1495" y="1916"/>
                    <a:pt x="1596" y="1771"/>
                  </a:cubicBezTo>
                  <a:cubicBezTo>
                    <a:pt x="1727" y="1626"/>
                    <a:pt x="1886" y="1524"/>
                    <a:pt x="2104" y="1422"/>
                  </a:cubicBezTo>
                  <a:cubicBezTo>
                    <a:pt x="2321" y="1335"/>
                    <a:pt x="2597" y="1306"/>
                    <a:pt x="2916" y="1306"/>
                  </a:cubicBezTo>
                  <a:cubicBezTo>
                    <a:pt x="3119" y="1306"/>
                    <a:pt x="3337" y="1321"/>
                    <a:pt x="3554" y="1393"/>
                  </a:cubicBezTo>
                  <a:cubicBezTo>
                    <a:pt x="3772" y="1451"/>
                    <a:pt x="3990" y="1539"/>
                    <a:pt x="4193" y="1626"/>
                  </a:cubicBezTo>
                  <a:cubicBezTo>
                    <a:pt x="4396" y="1727"/>
                    <a:pt x="4555" y="1814"/>
                    <a:pt x="4686" y="1916"/>
                  </a:cubicBezTo>
                  <a:cubicBezTo>
                    <a:pt x="4773" y="1988"/>
                    <a:pt x="4874" y="2032"/>
                    <a:pt x="4990" y="2032"/>
                  </a:cubicBezTo>
                  <a:cubicBezTo>
                    <a:pt x="5164" y="2032"/>
                    <a:pt x="5309" y="1959"/>
                    <a:pt x="5440" y="1829"/>
                  </a:cubicBezTo>
                  <a:cubicBezTo>
                    <a:pt x="5571" y="1684"/>
                    <a:pt x="5643" y="1539"/>
                    <a:pt x="5643" y="1379"/>
                  </a:cubicBezTo>
                  <a:cubicBezTo>
                    <a:pt x="5643" y="1161"/>
                    <a:pt x="5527" y="958"/>
                    <a:pt x="5309" y="770"/>
                  </a:cubicBezTo>
                  <a:cubicBezTo>
                    <a:pt x="5063" y="538"/>
                    <a:pt x="4715" y="364"/>
                    <a:pt x="4294" y="219"/>
                  </a:cubicBezTo>
                  <a:cubicBezTo>
                    <a:pt x="3888" y="74"/>
                    <a:pt x="3424" y="1"/>
                    <a:pt x="2945"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5726825" y="1373800"/>
              <a:ext cx="174825" cy="200200"/>
            </a:xfrm>
            <a:custGeom>
              <a:rect b="b" l="l" r="r" t="t"/>
              <a:pathLst>
                <a:path extrusionOk="0" h="8008" w="6993">
                  <a:moveTo>
                    <a:pt x="3453" y="2225"/>
                  </a:moveTo>
                  <a:lnTo>
                    <a:pt x="4581" y="4860"/>
                  </a:lnTo>
                  <a:lnTo>
                    <a:pt x="2339" y="4860"/>
                  </a:lnTo>
                  <a:lnTo>
                    <a:pt x="3453" y="2225"/>
                  </a:lnTo>
                  <a:close/>
                  <a:moveTo>
                    <a:pt x="3526" y="1"/>
                  </a:moveTo>
                  <a:cubicBezTo>
                    <a:pt x="3381" y="1"/>
                    <a:pt x="3250" y="15"/>
                    <a:pt x="3119" y="102"/>
                  </a:cubicBezTo>
                  <a:cubicBezTo>
                    <a:pt x="3003" y="175"/>
                    <a:pt x="2902" y="305"/>
                    <a:pt x="2858" y="450"/>
                  </a:cubicBezTo>
                  <a:lnTo>
                    <a:pt x="44" y="7195"/>
                  </a:lnTo>
                  <a:cubicBezTo>
                    <a:pt x="30" y="7268"/>
                    <a:pt x="1" y="7340"/>
                    <a:pt x="1" y="7413"/>
                  </a:cubicBezTo>
                  <a:cubicBezTo>
                    <a:pt x="1" y="7572"/>
                    <a:pt x="59" y="7717"/>
                    <a:pt x="146" y="7833"/>
                  </a:cubicBezTo>
                  <a:cubicBezTo>
                    <a:pt x="247" y="7935"/>
                    <a:pt x="407" y="7993"/>
                    <a:pt x="610" y="7993"/>
                  </a:cubicBezTo>
                  <a:cubicBezTo>
                    <a:pt x="726" y="7993"/>
                    <a:pt x="857" y="7935"/>
                    <a:pt x="973" y="7862"/>
                  </a:cubicBezTo>
                  <a:cubicBezTo>
                    <a:pt x="1074" y="7790"/>
                    <a:pt x="1147" y="7688"/>
                    <a:pt x="1205" y="7543"/>
                  </a:cubicBezTo>
                  <a:lnTo>
                    <a:pt x="1787" y="6165"/>
                  </a:lnTo>
                  <a:lnTo>
                    <a:pt x="5140" y="6165"/>
                  </a:lnTo>
                  <a:lnTo>
                    <a:pt x="5730" y="7543"/>
                  </a:lnTo>
                  <a:cubicBezTo>
                    <a:pt x="5788" y="7688"/>
                    <a:pt x="5875" y="7790"/>
                    <a:pt x="5991" y="7891"/>
                  </a:cubicBezTo>
                  <a:cubicBezTo>
                    <a:pt x="6093" y="7978"/>
                    <a:pt x="6224" y="8007"/>
                    <a:pt x="6354" y="8007"/>
                  </a:cubicBezTo>
                  <a:cubicBezTo>
                    <a:pt x="6514" y="8007"/>
                    <a:pt x="6659" y="7964"/>
                    <a:pt x="6789" y="7833"/>
                  </a:cubicBezTo>
                  <a:cubicBezTo>
                    <a:pt x="6920" y="7703"/>
                    <a:pt x="6992" y="7543"/>
                    <a:pt x="6992" y="7340"/>
                  </a:cubicBezTo>
                  <a:cubicBezTo>
                    <a:pt x="6992" y="7253"/>
                    <a:pt x="6963" y="7166"/>
                    <a:pt x="6934" y="7064"/>
                  </a:cubicBezTo>
                  <a:lnTo>
                    <a:pt x="4164" y="450"/>
                  </a:lnTo>
                  <a:cubicBezTo>
                    <a:pt x="4106" y="305"/>
                    <a:pt x="4019" y="204"/>
                    <a:pt x="3903" y="131"/>
                  </a:cubicBezTo>
                  <a:cubicBezTo>
                    <a:pt x="3772" y="30"/>
                    <a:pt x="3656" y="1"/>
                    <a:pt x="352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5886750" y="1373075"/>
              <a:ext cx="174825" cy="199100"/>
            </a:xfrm>
            <a:custGeom>
              <a:rect b="b" l="l" r="r" t="t"/>
              <a:pathLst>
                <a:path extrusionOk="0" h="7964" w="6993">
                  <a:moveTo>
                    <a:pt x="697" y="0"/>
                  </a:moveTo>
                  <a:cubicBezTo>
                    <a:pt x="552" y="0"/>
                    <a:pt x="407" y="73"/>
                    <a:pt x="247" y="189"/>
                  </a:cubicBezTo>
                  <a:cubicBezTo>
                    <a:pt x="73" y="320"/>
                    <a:pt x="1" y="479"/>
                    <a:pt x="1" y="697"/>
                  </a:cubicBezTo>
                  <a:cubicBezTo>
                    <a:pt x="1" y="755"/>
                    <a:pt x="30" y="784"/>
                    <a:pt x="30" y="842"/>
                  </a:cubicBezTo>
                  <a:cubicBezTo>
                    <a:pt x="30" y="900"/>
                    <a:pt x="44" y="958"/>
                    <a:pt x="59" y="987"/>
                  </a:cubicBezTo>
                  <a:lnTo>
                    <a:pt x="2858" y="7529"/>
                  </a:lnTo>
                  <a:cubicBezTo>
                    <a:pt x="2916" y="7659"/>
                    <a:pt x="3003" y="7775"/>
                    <a:pt x="3105" y="7848"/>
                  </a:cubicBezTo>
                  <a:cubicBezTo>
                    <a:pt x="3221" y="7906"/>
                    <a:pt x="3322" y="7964"/>
                    <a:pt x="3453" y="7964"/>
                  </a:cubicBezTo>
                  <a:cubicBezTo>
                    <a:pt x="3583" y="7964"/>
                    <a:pt x="3699" y="7935"/>
                    <a:pt x="3830" y="7862"/>
                  </a:cubicBezTo>
                  <a:cubicBezTo>
                    <a:pt x="3960" y="7790"/>
                    <a:pt x="4047" y="7674"/>
                    <a:pt x="4120" y="7529"/>
                  </a:cubicBezTo>
                  <a:lnTo>
                    <a:pt x="6920" y="1001"/>
                  </a:lnTo>
                  <a:cubicBezTo>
                    <a:pt x="6978" y="900"/>
                    <a:pt x="6992" y="784"/>
                    <a:pt x="6992" y="697"/>
                  </a:cubicBezTo>
                  <a:cubicBezTo>
                    <a:pt x="6992" y="494"/>
                    <a:pt x="6920" y="349"/>
                    <a:pt x="6774" y="233"/>
                  </a:cubicBezTo>
                  <a:cubicBezTo>
                    <a:pt x="6629" y="102"/>
                    <a:pt x="6470" y="44"/>
                    <a:pt x="6281" y="44"/>
                  </a:cubicBezTo>
                  <a:cubicBezTo>
                    <a:pt x="5991" y="44"/>
                    <a:pt x="5774" y="189"/>
                    <a:pt x="5643" y="436"/>
                  </a:cubicBezTo>
                  <a:lnTo>
                    <a:pt x="3573" y="5770"/>
                  </a:lnTo>
                  <a:lnTo>
                    <a:pt x="1306" y="436"/>
                  </a:lnTo>
                  <a:cubicBezTo>
                    <a:pt x="1190" y="160"/>
                    <a:pt x="987" y="0"/>
                    <a:pt x="69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6090900" y="1375250"/>
              <a:ext cx="128775" cy="196575"/>
            </a:xfrm>
            <a:custGeom>
              <a:rect b="b" l="l" r="r" t="t"/>
              <a:pathLst>
                <a:path extrusionOk="0" h="7863" w="5151">
                  <a:moveTo>
                    <a:pt x="668" y="1"/>
                  </a:moveTo>
                  <a:cubicBezTo>
                    <a:pt x="494" y="1"/>
                    <a:pt x="335" y="44"/>
                    <a:pt x="204" y="160"/>
                  </a:cubicBezTo>
                  <a:cubicBezTo>
                    <a:pt x="73" y="276"/>
                    <a:pt x="1" y="450"/>
                    <a:pt x="1" y="639"/>
                  </a:cubicBezTo>
                  <a:lnTo>
                    <a:pt x="1" y="7166"/>
                  </a:lnTo>
                  <a:cubicBezTo>
                    <a:pt x="1" y="7369"/>
                    <a:pt x="73" y="7529"/>
                    <a:pt x="204" y="7659"/>
                  </a:cubicBezTo>
                  <a:cubicBezTo>
                    <a:pt x="320" y="7790"/>
                    <a:pt x="494" y="7862"/>
                    <a:pt x="683" y="7862"/>
                  </a:cubicBezTo>
                  <a:lnTo>
                    <a:pt x="4454" y="7862"/>
                  </a:lnTo>
                  <a:cubicBezTo>
                    <a:pt x="4657" y="7862"/>
                    <a:pt x="4817" y="7804"/>
                    <a:pt x="4947" y="7688"/>
                  </a:cubicBezTo>
                  <a:cubicBezTo>
                    <a:pt x="5078" y="7558"/>
                    <a:pt x="5150" y="7398"/>
                    <a:pt x="5150" y="7210"/>
                  </a:cubicBezTo>
                  <a:cubicBezTo>
                    <a:pt x="5150" y="7050"/>
                    <a:pt x="5078" y="6876"/>
                    <a:pt x="4947" y="6760"/>
                  </a:cubicBezTo>
                  <a:cubicBezTo>
                    <a:pt x="4817" y="6629"/>
                    <a:pt x="4657" y="6557"/>
                    <a:pt x="4454" y="6557"/>
                  </a:cubicBezTo>
                  <a:lnTo>
                    <a:pt x="1393" y="6557"/>
                  </a:lnTo>
                  <a:lnTo>
                    <a:pt x="1393" y="4468"/>
                  </a:lnTo>
                  <a:lnTo>
                    <a:pt x="3946" y="4468"/>
                  </a:lnTo>
                  <a:cubicBezTo>
                    <a:pt x="4149" y="4468"/>
                    <a:pt x="4309" y="4396"/>
                    <a:pt x="4439" y="4294"/>
                  </a:cubicBezTo>
                  <a:cubicBezTo>
                    <a:pt x="4570" y="4178"/>
                    <a:pt x="4643" y="4018"/>
                    <a:pt x="4643" y="3844"/>
                  </a:cubicBezTo>
                  <a:cubicBezTo>
                    <a:pt x="4643" y="3656"/>
                    <a:pt x="4570" y="3496"/>
                    <a:pt x="4439" y="3366"/>
                  </a:cubicBezTo>
                  <a:cubicBezTo>
                    <a:pt x="4309" y="3235"/>
                    <a:pt x="4149" y="3192"/>
                    <a:pt x="3946" y="3192"/>
                  </a:cubicBezTo>
                  <a:lnTo>
                    <a:pt x="1393" y="3192"/>
                  </a:lnTo>
                  <a:lnTo>
                    <a:pt x="1393" y="1277"/>
                  </a:lnTo>
                  <a:lnTo>
                    <a:pt x="4439" y="1277"/>
                  </a:lnTo>
                  <a:cubicBezTo>
                    <a:pt x="4643" y="1277"/>
                    <a:pt x="4802" y="1204"/>
                    <a:pt x="4933" y="1103"/>
                  </a:cubicBezTo>
                  <a:cubicBezTo>
                    <a:pt x="5063" y="987"/>
                    <a:pt x="5136" y="827"/>
                    <a:pt x="5136" y="653"/>
                  </a:cubicBezTo>
                  <a:cubicBezTo>
                    <a:pt x="5136" y="465"/>
                    <a:pt x="5063" y="305"/>
                    <a:pt x="4933" y="175"/>
                  </a:cubicBezTo>
                  <a:cubicBezTo>
                    <a:pt x="4802" y="44"/>
                    <a:pt x="4643" y="1"/>
                    <a:pt x="4439"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5387425" y="1645775"/>
              <a:ext cx="137825" cy="197650"/>
            </a:xfrm>
            <a:custGeom>
              <a:rect b="b" l="l" r="r" t="t"/>
              <a:pathLst>
                <a:path extrusionOk="0" h="7906" w="5513">
                  <a:moveTo>
                    <a:pt x="3264" y="1291"/>
                  </a:moveTo>
                  <a:cubicBezTo>
                    <a:pt x="3409" y="1291"/>
                    <a:pt x="3554" y="1349"/>
                    <a:pt x="3684" y="1465"/>
                  </a:cubicBezTo>
                  <a:cubicBezTo>
                    <a:pt x="3829" y="1581"/>
                    <a:pt x="3931" y="1741"/>
                    <a:pt x="4033" y="1915"/>
                  </a:cubicBezTo>
                  <a:cubicBezTo>
                    <a:pt x="4120" y="2118"/>
                    <a:pt x="4149" y="2321"/>
                    <a:pt x="4149" y="2539"/>
                  </a:cubicBezTo>
                  <a:cubicBezTo>
                    <a:pt x="4149" y="2742"/>
                    <a:pt x="4120" y="2930"/>
                    <a:pt x="4033" y="3133"/>
                  </a:cubicBezTo>
                  <a:cubicBezTo>
                    <a:pt x="3931" y="3336"/>
                    <a:pt x="3815" y="3482"/>
                    <a:pt x="3684" y="3612"/>
                  </a:cubicBezTo>
                  <a:cubicBezTo>
                    <a:pt x="3554" y="3728"/>
                    <a:pt x="3409" y="3786"/>
                    <a:pt x="3264" y="3786"/>
                  </a:cubicBezTo>
                  <a:lnTo>
                    <a:pt x="1291" y="3786"/>
                  </a:lnTo>
                  <a:lnTo>
                    <a:pt x="1291" y="1291"/>
                  </a:lnTo>
                  <a:close/>
                  <a:moveTo>
                    <a:pt x="696" y="0"/>
                  </a:moveTo>
                  <a:cubicBezTo>
                    <a:pt x="493" y="0"/>
                    <a:pt x="334" y="73"/>
                    <a:pt x="203" y="203"/>
                  </a:cubicBezTo>
                  <a:cubicBezTo>
                    <a:pt x="73" y="319"/>
                    <a:pt x="0" y="479"/>
                    <a:pt x="0" y="682"/>
                  </a:cubicBezTo>
                  <a:lnTo>
                    <a:pt x="0" y="7209"/>
                  </a:lnTo>
                  <a:cubicBezTo>
                    <a:pt x="0" y="7412"/>
                    <a:pt x="58" y="7572"/>
                    <a:pt x="189" y="7703"/>
                  </a:cubicBezTo>
                  <a:cubicBezTo>
                    <a:pt x="305" y="7833"/>
                    <a:pt x="464" y="7906"/>
                    <a:pt x="653" y="7906"/>
                  </a:cubicBezTo>
                  <a:cubicBezTo>
                    <a:pt x="856" y="7906"/>
                    <a:pt x="1001" y="7833"/>
                    <a:pt x="1117" y="7703"/>
                  </a:cubicBezTo>
                  <a:cubicBezTo>
                    <a:pt x="1248" y="7572"/>
                    <a:pt x="1306" y="7412"/>
                    <a:pt x="1306" y="7209"/>
                  </a:cubicBezTo>
                  <a:lnTo>
                    <a:pt x="1306" y="5077"/>
                  </a:lnTo>
                  <a:lnTo>
                    <a:pt x="3264" y="5077"/>
                  </a:lnTo>
                  <a:cubicBezTo>
                    <a:pt x="3655" y="5077"/>
                    <a:pt x="4018" y="4961"/>
                    <a:pt x="4366" y="4729"/>
                  </a:cubicBezTo>
                  <a:cubicBezTo>
                    <a:pt x="4714" y="4497"/>
                    <a:pt x="4990" y="4192"/>
                    <a:pt x="5207" y="3801"/>
                  </a:cubicBezTo>
                  <a:cubicBezTo>
                    <a:pt x="5410" y="3424"/>
                    <a:pt x="5512" y="3003"/>
                    <a:pt x="5512" y="2539"/>
                  </a:cubicBezTo>
                  <a:cubicBezTo>
                    <a:pt x="5512" y="2060"/>
                    <a:pt x="5425" y="1625"/>
                    <a:pt x="5207" y="1248"/>
                  </a:cubicBezTo>
                  <a:cubicBezTo>
                    <a:pt x="4990" y="871"/>
                    <a:pt x="4714" y="581"/>
                    <a:pt x="4366" y="348"/>
                  </a:cubicBezTo>
                  <a:cubicBezTo>
                    <a:pt x="4033" y="102"/>
                    <a:pt x="3670" y="0"/>
                    <a:pt x="3264"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a:off x="5557850" y="1644675"/>
              <a:ext cx="125850" cy="197675"/>
            </a:xfrm>
            <a:custGeom>
              <a:rect b="b" l="l" r="r" t="t"/>
              <a:pathLst>
                <a:path extrusionOk="0" h="7907" w="5034">
                  <a:moveTo>
                    <a:pt x="726" y="1"/>
                  </a:moveTo>
                  <a:cubicBezTo>
                    <a:pt x="508" y="1"/>
                    <a:pt x="320" y="73"/>
                    <a:pt x="204" y="204"/>
                  </a:cubicBezTo>
                  <a:cubicBezTo>
                    <a:pt x="73" y="334"/>
                    <a:pt x="0" y="494"/>
                    <a:pt x="0" y="697"/>
                  </a:cubicBezTo>
                  <a:lnTo>
                    <a:pt x="0" y="7224"/>
                  </a:lnTo>
                  <a:cubicBezTo>
                    <a:pt x="0" y="7427"/>
                    <a:pt x="73" y="7587"/>
                    <a:pt x="204" y="7717"/>
                  </a:cubicBezTo>
                  <a:cubicBezTo>
                    <a:pt x="320" y="7834"/>
                    <a:pt x="494" y="7906"/>
                    <a:pt x="682" y="7906"/>
                  </a:cubicBezTo>
                  <a:lnTo>
                    <a:pt x="4352" y="7906"/>
                  </a:lnTo>
                  <a:cubicBezTo>
                    <a:pt x="4555" y="7906"/>
                    <a:pt x="4715" y="7863"/>
                    <a:pt x="4845" y="7732"/>
                  </a:cubicBezTo>
                  <a:cubicBezTo>
                    <a:pt x="4961" y="7601"/>
                    <a:pt x="5034" y="7442"/>
                    <a:pt x="5034" y="7253"/>
                  </a:cubicBezTo>
                  <a:cubicBezTo>
                    <a:pt x="5034" y="7079"/>
                    <a:pt x="4976" y="6920"/>
                    <a:pt x="4845" y="6789"/>
                  </a:cubicBezTo>
                  <a:cubicBezTo>
                    <a:pt x="4715" y="6659"/>
                    <a:pt x="4555" y="6601"/>
                    <a:pt x="4352" y="6601"/>
                  </a:cubicBezTo>
                  <a:lnTo>
                    <a:pt x="4352" y="6572"/>
                  </a:lnTo>
                  <a:lnTo>
                    <a:pt x="1407" y="6572"/>
                  </a:lnTo>
                  <a:lnTo>
                    <a:pt x="1407" y="697"/>
                  </a:lnTo>
                  <a:cubicBezTo>
                    <a:pt x="1407" y="494"/>
                    <a:pt x="1335" y="334"/>
                    <a:pt x="1190" y="204"/>
                  </a:cubicBezTo>
                  <a:cubicBezTo>
                    <a:pt x="1074" y="73"/>
                    <a:pt x="900" y="1"/>
                    <a:pt x="72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a:off x="5697825" y="1644325"/>
              <a:ext cx="174800" cy="200550"/>
            </a:xfrm>
            <a:custGeom>
              <a:rect b="b" l="l" r="r" t="t"/>
              <a:pathLst>
                <a:path extrusionOk="0" h="8022" w="6992">
                  <a:moveTo>
                    <a:pt x="3453" y="2225"/>
                  </a:moveTo>
                  <a:lnTo>
                    <a:pt x="4581" y="4859"/>
                  </a:lnTo>
                  <a:lnTo>
                    <a:pt x="2339" y="4859"/>
                  </a:lnTo>
                  <a:lnTo>
                    <a:pt x="3453" y="2225"/>
                  </a:lnTo>
                  <a:close/>
                  <a:moveTo>
                    <a:pt x="3525" y="0"/>
                  </a:moveTo>
                  <a:cubicBezTo>
                    <a:pt x="3380" y="0"/>
                    <a:pt x="3250" y="15"/>
                    <a:pt x="3119" y="116"/>
                  </a:cubicBezTo>
                  <a:cubicBezTo>
                    <a:pt x="3003" y="189"/>
                    <a:pt x="2901" y="305"/>
                    <a:pt x="2858" y="450"/>
                  </a:cubicBezTo>
                  <a:lnTo>
                    <a:pt x="44" y="7195"/>
                  </a:lnTo>
                  <a:cubicBezTo>
                    <a:pt x="15" y="7267"/>
                    <a:pt x="0" y="7340"/>
                    <a:pt x="0" y="7412"/>
                  </a:cubicBezTo>
                  <a:cubicBezTo>
                    <a:pt x="0" y="7586"/>
                    <a:pt x="58" y="7731"/>
                    <a:pt x="145" y="7833"/>
                  </a:cubicBezTo>
                  <a:cubicBezTo>
                    <a:pt x="247" y="7949"/>
                    <a:pt x="407" y="7993"/>
                    <a:pt x="610" y="7993"/>
                  </a:cubicBezTo>
                  <a:cubicBezTo>
                    <a:pt x="726" y="7993"/>
                    <a:pt x="856" y="7949"/>
                    <a:pt x="972" y="7877"/>
                  </a:cubicBezTo>
                  <a:cubicBezTo>
                    <a:pt x="1074" y="7804"/>
                    <a:pt x="1146" y="7688"/>
                    <a:pt x="1204" y="7543"/>
                  </a:cubicBezTo>
                  <a:lnTo>
                    <a:pt x="1787" y="6165"/>
                  </a:lnTo>
                  <a:lnTo>
                    <a:pt x="5140" y="6165"/>
                  </a:lnTo>
                  <a:lnTo>
                    <a:pt x="5730" y="7543"/>
                  </a:lnTo>
                  <a:cubicBezTo>
                    <a:pt x="5788" y="7688"/>
                    <a:pt x="5875" y="7804"/>
                    <a:pt x="5991" y="7891"/>
                  </a:cubicBezTo>
                  <a:cubicBezTo>
                    <a:pt x="6093" y="7978"/>
                    <a:pt x="6223" y="8022"/>
                    <a:pt x="6354" y="8022"/>
                  </a:cubicBezTo>
                  <a:cubicBezTo>
                    <a:pt x="6513" y="8022"/>
                    <a:pt x="6658" y="7964"/>
                    <a:pt x="6789" y="7833"/>
                  </a:cubicBezTo>
                  <a:cubicBezTo>
                    <a:pt x="6905" y="7702"/>
                    <a:pt x="6992" y="7543"/>
                    <a:pt x="6992" y="7340"/>
                  </a:cubicBezTo>
                  <a:cubicBezTo>
                    <a:pt x="6992" y="7253"/>
                    <a:pt x="6963" y="7166"/>
                    <a:pt x="6934" y="7079"/>
                  </a:cubicBezTo>
                  <a:lnTo>
                    <a:pt x="4163" y="450"/>
                  </a:lnTo>
                  <a:cubicBezTo>
                    <a:pt x="4105" y="305"/>
                    <a:pt x="4004" y="203"/>
                    <a:pt x="3902" y="131"/>
                  </a:cubicBezTo>
                  <a:cubicBezTo>
                    <a:pt x="3772" y="44"/>
                    <a:pt x="3656" y="0"/>
                    <a:pt x="352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a:off x="5896550" y="1645775"/>
              <a:ext cx="164650" cy="197650"/>
            </a:xfrm>
            <a:custGeom>
              <a:rect b="b" l="l" r="r" t="t"/>
              <a:pathLst>
                <a:path extrusionOk="0" h="7906" w="6586">
                  <a:moveTo>
                    <a:pt x="682" y="0"/>
                  </a:moveTo>
                  <a:cubicBezTo>
                    <a:pt x="479" y="0"/>
                    <a:pt x="319" y="73"/>
                    <a:pt x="189" y="203"/>
                  </a:cubicBezTo>
                  <a:cubicBezTo>
                    <a:pt x="73" y="319"/>
                    <a:pt x="0" y="493"/>
                    <a:pt x="0" y="682"/>
                  </a:cubicBezTo>
                  <a:lnTo>
                    <a:pt x="0" y="7267"/>
                  </a:lnTo>
                  <a:cubicBezTo>
                    <a:pt x="0" y="7456"/>
                    <a:pt x="58" y="7601"/>
                    <a:pt x="160" y="7717"/>
                  </a:cubicBezTo>
                  <a:cubicBezTo>
                    <a:pt x="276" y="7848"/>
                    <a:pt x="421" y="7906"/>
                    <a:pt x="595" y="7906"/>
                  </a:cubicBezTo>
                  <a:cubicBezTo>
                    <a:pt x="783" y="7906"/>
                    <a:pt x="943" y="7848"/>
                    <a:pt x="1045" y="7717"/>
                  </a:cubicBezTo>
                  <a:cubicBezTo>
                    <a:pt x="1175" y="7601"/>
                    <a:pt x="1233" y="7456"/>
                    <a:pt x="1233" y="7267"/>
                  </a:cubicBezTo>
                  <a:lnTo>
                    <a:pt x="1233" y="2457"/>
                  </a:lnTo>
                  <a:lnTo>
                    <a:pt x="5367" y="7703"/>
                  </a:lnTo>
                  <a:cubicBezTo>
                    <a:pt x="5425" y="7775"/>
                    <a:pt x="5498" y="7819"/>
                    <a:pt x="5599" y="7848"/>
                  </a:cubicBezTo>
                  <a:cubicBezTo>
                    <a:pt x="5686" y="7891"/>
                    <a:pt x="5802" y="7906"/>
                    <a:pt x="5889" y="7906"/>
                  </a:cubicBezTo>
                  <a:cubicBezTo>
                    <a:pt x="6092" y="7906"/>
                    <a:pt x="6252" y="7833"/>
                    <a:pt x="6382" y="7703"/>
                  </a:cubicBezTo>
                  <a:cubicBezTo>
                    <a:pt x="6513" y="7572"/>
                    <a:pt x="6586" y="7412"/>
                    <a:pt x="6586" y="7209"/>
                  </a:cubicBezTo>
                  <a:lnTo>
                    <a:pt x="6586" y="639"/>
                  </a:lnTo>
                  <a:cubicBezTo>
                    <a:pt x="6586" y="450"/>
                    <a:pt x="6528" y="305"/>
                    <a:pt x="6411" y="174"/>
                  </a:cubicBezTo>
                  <a:cubicBezTo>
                    <a:pt x="6310" y="58"/>
                    <a:pt x="6165" y="0"/>
                    <a:pt x="5976" y="0"/>
                  </a:cubicBezTo>
                  <a:cubicBezTo>
                    <a:pt x="5788" y="0"/>
                    <a:pt x="5643" y="44"/>
                    <a:pt x="5527" y="145"/>
                  </a:cubicBezTo>
                  <a:cubicBezTo>
                    <a:pt x="5425" y="276"/>
                    <a:pt x="5367" y="421"/>
                    <a:pt x="5367" y="595"/>
                  </a:cubicBezTo>
                  <a:lnTo>
                    <a:pt x="5367" y="5457"/>
                  </a:lnTo>
                  <a:lnTo>
                    <a:pt x="1262" y="232"/>
                  </a:lnTo>
                  <a:cubicBezTo>
                    <a:pt x="1204" y="160"/>
                    <a:pt x="1117" y="87"/>
                    <a:pt x="1016" y="58"/>
                  </a:cubicBezTo>
                  <a:cubicBezTo>
                    <a:pt x="900" y="15"/>
                    <a:pt x="798" y="0"/>
                    <a:pt x="682"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a:off x="6103975" y="1645775"/>
              <a:ext cx="128750" cy="197300"/>
            </a:xfrm>
            <a:custGeom>
              <a:rect b="b" l="l" r="r" t="t"/>
              <a:pathLst>
                <a:path extrusionOk="0" h="7892" w="5150">
                  <a:moveTo>
                    <a:pt x="682" y="0"/>
                  </a:moveTo>
                  <a:cubicBezTo>
                    <a:pt x="479" y="0"/>
                    <a:pt x="319" y="44"/>
                    <a:pt x="203" y="174"/>
                  </a:cubicBezTo>
                  <a:cubicBezTo>
                    <a:pt x="73" y="305"/>
                    <a:pt x="0" y="464"/>
                    <a:pt x="0" y="668"/>
                  </a:cubicBezTo>
                  <a:lnTo>
                    <a:pt x="0" y="7195"/>
                  </a:lnTo>
                  <a:cubicBezTo>
                    <a:pt x="0" y="7398"/>
                    <a:pt x="73" y="7557"/>
                    <a:pt x="203" y="7688"/>
                  </a:cubicBezTo>
                  <a:cubicBezTo>
                    <a:pt x="334" y="7819"/>
                    <a:pt x="493" y="7891"/>
                    <a:pt x="696" y="7891"/>
                  </a:cubicBezTo>
                  <a:lnTo>
                    <a:pt x="4468" y="7891"/>
                  </a:lnTo>
                  <a:cubicBezTo>
                    <a:pt x="4656" y="7891"/>
                    <a:pt x="4830" y="7833"/>
                    <a:pt x="4946" y="7703"/>
                  </a:cubicBezTo>
                  <a:cubicBezTo>
                    <a:pt x="5077" y="7572"/>
                    <a:pt x="5149" y="7412"/>
                    <a:pt x="5149" y="7238"/>
                  </a:cubicBezTo>
                  <a:cubicBezTo>
                    <a:pt x="5149" y="7064"/>
                    <a:pt x="5077" y="6905"/>
                    <a:pt x="4946" y="6774"/>
                  </a:cubicBezTo>
                  <a:cubicBezTo>
                    <a:pt x="4830" y="6644"/>
                    <a:pt x="4656" y="6571"/>
                    <a:pt x="4468" y="6571"/>
                  </a:cubicBezTo>
                  <a:lnTo>
                    <a:pt x="1393" y="6571"/>
                  </a:lnTo>
                  <a:lnTo>
                    <a:pt x="1393" y="4482"/>
                  </a:lnTo>
                  <a:lnTo>
                    <a:pt x="3960" y="4482"/>
                  </a:lnTo>
                  <a:cubicBezTo>
                    <a:pt x="4149" y="4482"/>
                    <a:pt x="4323" y="4410"/>
                    <a:pt x="4439" y="4294"/>
                  </a:cubicBezTo>
                  <a:cubicBezTo>
                    <a:pt x="4569" y="4192"/>
                    <a:pt x="4642" y="4018"/>
                    <a:pt x="4642" y="3844"/>
                  </a:cubicBezTo>
                  <a:cubicBezTo>
                    <a:pt x="4642" y="3656"/>
                    <a:pt x="4569" y="3496"/>
                    <a:pt x="4439" y="3365"/>
                  </a:cubicBezTo>
                  <a:cubicBezTo>
                    <a:pt x="4323" y="3249"/>
                    <a:pt x="4149" y="3191"/>
                    <a:pt x="3960" y="3191"/>
                  </a:cubicBezTo>
                  <a:lnTo>
                    <a:pt x="1393" y="3191"/>
                  </a:lnTo>
                  <a:lnTo>
                    <a:pt x="1393" y="1291"/>
                  </a:lnTo>
                  <a:lnTo>
                    <a:pt x="4453" y="1291"/>
                  </a:lnTo>
                  <a:cubicBezTo>
                    <a:pt x="4642" y="1291"/>
                    <a:pt x="4816" y="1219"/>
                    <a:pt x="4932" y="1103"/>
                  </a:cubicBezTo>
                  <a:cubicBezTo>
                    <a:pt x="5062" y="1001"/>
                    <a:pt x="5135" y="827"/>
                    <a:pt x="5135" y="653"/>
                  </a:cubicBezTo>
                  <a:cubicBezTo>
                    <a:pt x="5135" y="464"/>
                    <a:pt x="5062" y="305"/>
                    <a:pt x="4932" y="174"/>
                  </a:cubicBezTo>
                  <a:cubicBezTo>
                    <a:pt x="4816" y="58"/>
                    <a:pt x="4642" y="0"/>
                    <a:pt x="4453"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a:off x="6251925" y="1645050"/>
              <a:ext cx="159575" cy="198025"/>
            </a:xfrm>
            <a:custGeom>
              <a:rect b="b" l="l" r="r" t="t"/>
              <a:pathLst>
                <a:path extrusionOk="0" h="7921" w="6383">
                  <a:moveTo>
                    <a:pt x="682" y="0"/>
                  </a:moveTo>
                  <a:cubicBezTo>
                    <a:pt x="493" y="0"/>
                    <a:pt x="319" y="73"/>
                    <a:pt x="203" y="189"/>
                  </a:cubicBezTo>
                  <a:cubicBezTo>
                    <a:pt x="73" y="319"/>
                    <a:pt x="0" y="464"/>
                    <a:pt x="0" y="653"/>
                  </a:cubicBezTo>
                  <a:cubicBezTo>
                    <a:pt x="0" y="856"/>
                    <a:pt x="73" y="1001"/>
                    <a:pt x="203" y="1132"/>
                  </a:cubicBezTo>
                  <a:cubicBezTo>
                    <a:pt x="319" y="1262"/>
                    <a:pt x="493" y="1320"/>
                    <a:pt x="682" y="1320"/>
                  </a:cubicBezTo>
                  <a:lnTo>
                    <a:pt x="2466" y="1320"/>
                  </a:lnTo>
                  <a:lnTo>
                    <a:pt x="2466" y="7224"/>
                  </a:lnTo>
                  <a:cubicBezTo>
                    <a:pt x="2466" y="7427"/>
                    <a:pt x="2539" y="7586"/>
                    <a:pt x="2669" y="7717"/>
                  </a:cubicBezTo>
                  <a:cubicBezTo>
                    <a:pt x="2814" y="7848"/>
                    <a:pt x="2974" y="7920"/>
                    <a:pt x="3191" y="7920"/>
                  </a:cubicBezTo>
                  <a:cubicBezTo>
                    <a:pt x="3409" y="7920"/>
                    <a:pt x="3583" y="7848"/>
                    <a:pt x="3713" y="7717"/>
                  </a:cubicBezTo>
                  <a:cubicBezTo>
                    <a:pt x="3859" y="7586"/>
                    <a:pt x="3931" y="7427"/>
                    <a:pt x="3931" y="7224"/>
                  </a:cubicBezTo>
                  <a:lnTo>
                    <a:pt x="3931" y="1320"/>
                  </a:lnTo>
                  <a:lnTo>
                    <a:pt x="5686" y="1320"/>
                  </a:lnTo>
                  <a:cubicBezTo>
                    <a:pt x="5889" y="1320"/>
                    <a:pt x="6049" y="1248"/>
                    <a:pt x="6179" y="1132"/>
                  </a:cubicBezTo>
                  <a:cubicBezTo>
                    <a:pt x="6310" y="1001"/>
                    <a:pt x="6382" y="856"/>
                    <a:pt x="6382" y="653"/>
                  </a:cubicBezTo>
                  <a:cubicBezTo>
                    <a:pt x="6382" y="464"/>
                    <a:pt x="6310" y="319"/>
                    <a:pt x="6179" y="189"/>
                  </a:cubicBezTo>
                  <a:cubicBezTo>
                    <a:pt x="6049" y="58"/>
                    <a:pt x="5889" y="0"/>
                    <a:pt x="568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5802950" y="1923550"/>
              <a:ext cx="144825" cy="127300"/>
            </a:xfrm>
            <a:custGeom>
              <a:rect b="b" l="l" r="r" t="t"/>
              <a:pathLst>
                <a:path extrusionOk="0" h="5092" w="5793">
                  <a:moveTo>
                    <a:pt x="1655" y="0"/>
                  </a:moveTo>
                  <a:cubicBezTo>
                    <a:pt x="830" y="0"/>
                    <a:pt x="0" y="706"/>
                    <a:pt x="248" y="1726"/>
                  </a:cubicBezTo>
                  <a:cubicBezTo>
                    <a:pt x="771" y="4047"/>
                    <a:pt x="2903" y="5091"/>
                    <a:pt x="2903" y="5091"/>
                  </a:cubicBezTo>
                  <a:cubicBezTo>
                    <a:pt x="2903" y="5091"/>
                    <a:pt x="5050" y="4062"/>
                    <a:pt x="5572" y="1726"/>
                  </a:cubicBezTo>
                  <a:cubicBezTo>
                    <a:pt x="5792" y="706"/>
                    <a:pt x="4953" y="0"/>
                    <a:pt x="4124" y="0"/>
                  </a:cubicBezTo>
                  <a:cubicBezTo>
                    <a:pt x="3645" y="0"/>
                    <a:pt x="3169" y="236"/>
                    <a:pt x="2903" y="783"/>
                  </a:cubicBezTo>
                  <a:cubicBezTo>
                    <a:pt x="2888" y="812"/>
                    <a:pt x="2888" y="1219"/>
                    <a:pt x="2888" y="1219"/>
                  </a:cubicBezTo>
                  <a:cubicBezTo>
                    <a:pt x="2888" y="1219"/>
                    <a:pt x="2888" y="812"/>
                    <a:pt x="2874" y="783"/>
                  </a:cubicBezTo>
                  <a:cubicBezTo>
                    <a:pt x="2608" y="236"/>
                    <a:pt x="2132" y="0"/>
                    <a:pt x="1655" y="0"/>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43"/>
          <p:cNvGrpSpPr/>
          <p:nvPr/>
        </p:nvGrpSpPr>
        <p:grpSpPr>
          <a:xfrm rot="-429939">
            <a:off x="6711223" y="2460446"/>
            <a:ext cx="1855542" cy="1908825"/>
            <a:chOff x="2864625" y="686975"/>
            <a:chExt cx="1768200" cy="1818975"/>
          </a:xfrm>
        </p:grpSpPr>
        <p:sp>
          <p:nvSpPr>
            <p:cNvPr id="1279" name="Google Shape;1279;p43"/>
            <p:cNvSpPr/>
            <p:nvPr/>
          </p:nvSpPr>
          <p:spPr>
            <a:xfrm>
              <a:off x="2864625" y="686975"/>
              <a:ext cx="1768200" cy="1818975"/>
            </a:xfrm>
            <a:custGeom>
              <a:rect b="b" l="l" r="r" t="t"/>
              <a:pathLst>
                <a:path extrusionOk="0" h="72759" w="70728">
                  <a:moveTo>
                    <a:pt x="11401" y="1"/>
                  </a:moveTo>
                  <a:cubicBezTo>
                    <a:pt x="11285" y="15"/>
                    <a:pt x="11184" y="44"/>
                    <a:pt x="11053" y="59"/>
                  </a:cubicBezTo>
                  <a:lnTo>
                    <a:pt x="11039" y="59"/>
                  </a:lnTo>
                  <a:cubicBezTo>
                    <a:pt x="10908" y="88"/>
                    <a:pt x="10792" y="131"/>
                    <a:pt x="10676" y="160"/>
                  </a:cubicBezTo>
                  <a:cubicBezTo>
                    <a:pt x="10647" y="160"/>
                    <a:pt x="10632" y="175"/>
                    <a:pt x="10618" y="175"/>
                  </a:cubicBezTo>
                  <a:cubicBezTo>
                    <a:pt x="10502" y="218"/>
                    <a:pt x="10400" y="277"/>
                    <a:pt x="10284" y="349"/>
                  </a:cubicBezTo>
                  <a:cubicBezTo>
                    <a:pt x="10284" y="349"/>
                    <a:pt x="10270" y="349"/>
                    <a:pt x="10270" y="364"/>
                  </a:cubicBezTo>
                  <a:cubicBezTo>
                    <a:pt x="10183" y="422"/>
                    <a:pt x="10096" y="465"/>
                    <a:pt x="9994" y="538"/>
                  </a:cubicBezTo>
                  <a:cubicBezTo>
                    <a:pt x="9980" y="567"/>
                    <a:pt x="9965" y="581"/>
                    <a:pt x="9951" y="581"/>
                  </a:cubicBezTo>
                  <a:cubicBezTo>
                    <a:pt x="9951" y="581"/>
                    <a:pt x="9922" y="581"/>
                    <a:pt x="9922" y="596"/>
                  </a:cubicBezTo>
                  <a:lnTo>
                    <a:pt x="9907" y="610"/>
                  </a:lnTo>
                  <a:cubicBezTo>
                    <a:pt x="9820" y="683"/>
                    <a:pt x="9733" y="784"/>
                    <a:pt x="9632" y="871"/>
                  </a:cubicBezTo>
                  <a:lnTo>
                    <a:pt x="9617" y="886"/>
                  </a:lnTo>
                  <a:cubicBezTo>
                    <a:pt x="9530" y="973"/>
                    <a:pt x="9458" y="1089"/>
                    <a:pt x="9385" y="1190"/>
                  </a:cubicBezTo>
                  <a:cubicBezTo>
                    <a:pt x="9385" y="1219"/>
                    <a:pt x="9371" y="1219"/>
                    <a:pt x="9371" y="1234"/>
                  </a:cubicBezTo>
                  <a:cubicBezTo>
                    <a:pt x="9298" y="1335"/>
                    <a:pt x="9240" y="1437"/>
                    <a:pt x="9182" y="1553"/>
                  </a:cubicBezTo>
                  <a:cubicBezTo>
                    <a:pt x="9182" y="1553"/>
                    <a:pt x="9182" y="1582"/>
                    <a:pt x="9167" y="1582"/>
                  </a:cubicBezTo>
                  <a:cubicBezTo>
                    <a:pt x="9109" y="1683"/>
                    <a:pt x="9051" y="1814"/>
                    <a:pt x="9022" y="1916"/>
                  </a:cubicBezTo>
                  <a:cubicBezTo>
                    <a:pt x="9022" y="1945"/>
                    <a:pt x="9008" y="1959"/>
                    <a:pt x="9008" y="1974"/>
                  </a:cubicBezTo>
                  <a:cubicBezTo>
                    <a:pt x="8964" y="2090"/>
                    <a:pt x="8950" y="2191"/>
                    <a:pt x="8935" y="2307"/>
                  </a:cubicBezTo>
                  <a:cubicBezTo>
                    <a:pt x="8935" y="2322"/>
                    <a:pt x="8935" y="2336"/>
                    <a:pt x="8906" y="2351"/>
                  </a:cubicBezTo>
                  <a:cubicBezTo>
                    <a:pt x="8892" y="2467"/>
                    <a:pt x="8877" y="2597"/>
                    <a:pt x="8877" y="2699"/>
                  </a:cubicBezTo>
                  <a:lnTo>
                    <a:pt x="8877" y="2786"/>
                  </a:lnTo>
                  <a:cubicBezTo>
                    <a:pt x="8877" y="2902"/>
                    <a:pt x="8877" y="2989"/>
                    <a:pt x="8892" y="3105"/>
                  </a:cubicBezTo>
                  <a:lnTo>
                    <a:pt x="8892" y="3149"/>
                  </a:lnTo>
                  <a:cubicBezTo>
                    <a:pt x="8906" y="3265"/>
                    <a:pt x="8935" y="3395"/>
                    <a:pt x="8964" y="3497"/>
                  </a:cubicBezTo>
                  <a:cubicBezTo>
                    <a:pt x="8964" y="3511"/>
                    <a:pt x="8964" y="3540"/>
                    <a:pt x="8979" y="3555"/>
                  </a:cubicBezTo>
                  <a:cubicBezTo>
                    <a:pt x="9008" y="3613"/>
                    <a:pt x="10720" y="9589"/>
                    <a:pt x="9443" y="17697"/>
                  </a:cubicBezTo>
                  <a:cubicBezTo>
                    <a:pt x="8442" y="24065"/>
                    <a:pt x="11619" y="27851"/>
                    <a:pt x="14911" y="29287"/>
                  </a:cubicBezTo>
                  <a:cubicBezTo>
                    <a:pt x="15999" y="29751"/>
                    <a:pt x="17145" y="29997"/>
                    <a:pt x="18248" y="29997"/>
                  </a:cubicBezTo>
                  <a:lnTo>
                    <a:pt x="18567" y="29997"/>
                  </a:lnTo>
                  <a:cubicBezTo>
                    <a:pt x="19974" y="35408"/>
                    <a:pt x="20423" y="40369"/>
                    <a:pt x="20539" y="43995"/>
                  </a:cubicBezTo>
                  <a:cubicBezTo>
                    <a:pt x="14143" y="45083"/>
                    <a:pt x="9400" y="49971"/>
                    <a:pt x="6658" y="53655"/>
                  </a:cubicBezTo>
                  <a:cubicBezTo>
                    <a:pt x="6024" y="53569"/>
                    <a:pt x="5430" y="53520"/>
                    <a:pt x="4876" y="53520"/>
                  </a:cubicBezTo>
                  <a:cubicBezTo>
                    <a:pt x="3467" y="53520"/>
                    <a:pt x="2317" y="53837"/>
                    <a:pt x="1422" y="54671"/>
                  </a:cubicBezTo>
                  <a:cubicBezTo>
                    <a:pt x="885" y="55178"/>
                    <a:pt x="0" y="56339"/>
                    <a:pt x="305" y="58224"/>
                  </a:cubicBezTo>
                  <a:cubicBezTo>
                    <a:pt x="842" y="61691"/>
                    <a:pt x="7166" y="64635"/>
                    <a:pt x="10894" y="66086"/>
                  </a:cubicBezTo>
                  <a:cubicBezTo>
                    <a:pt x="14162" y="67365"/>
                    <a:pt x="20296" y="69358"/>
                    <a:pt x="26744" y="69358"/>
                  </a:cubicBezTo>
                  <a:cubicBezTo>
                    <a:pt x="27535" y="69358"/>
                    <a:pt x="28331" y="69328"/>
                    <a:pt x="29126" y="69263"/>
                  </a:cubicBezTo>
                  <a:cubicBezTo>
                    <a:pt x="30103" y="69184"/>
                    <a:pt x="31022" y="69148"/>
                    <a:pt x="31885" y="69148"/>
                  </a:cubicBezTo>
                  <a:cubicBezTo>
                    <a:pt x="39286" y="69148"/>
                    <a:pt x="42561" y="71756"/>
                    <a:pt x="42834" y="71990"/>
                  </a:cubicBezTo>
                  <a:cubicBezTo>
                    <a:pt x="43341" y="72512"/>
                    <a:pt x="43994" y="72758"/>
                    <a:pt x="44690" y="72758"/>
                  </a:cubicBezTo>
                  <a:cubicBezTo>
                    <a:pt x="45068" y="72758"/>
                    <a:pt x="45445" y="72686"/>
                    <a:pt x="45807" y="72526"/>
                  </a:cubicBezTo>
                  <a:cubicBezTo>
                    <a:pt x="48114" y="71569"/>
                    <a:pt x="51711" y="68914"/>
                    <a:pt x="53321" y="64592"/>
                  </a:cubicBezTo>
                  <a:cubicBezTo>
                    <a:pt x="57252" y="64316"/>
                    <a:pt x="61009" y="62721"/>
                    <a:pt x="64127" y="59921"/>
                  </a:cubicBezTo>
                  <a:cubicBezTo>
                    <a:pt x="68058" y="56397"/>
                    <a:pt x="70393" y="51218"/>
                    <a:pt x="70524" y="45735"/>
                  </a:cubicBezTo>
                  <a:cubicBezTo>
                    <a:pt x="70727" y="38744"/>
                    <a:pt x="69654" y="25936"/>
                    <a:pt x="60573" y="18974"/>
                  </a:cubicBezTo>
                  <a:cubicBezTo>
                    <a:pt x="57426" y="16560"/>
                    <a:pt x="53563" y="15364"/>
                    <a:pt x="49595" y="15364"/>
                  </a:cubicBezTo>
                  <a:cubicBezTo>
                    <a:pt x="47529" y="15364"/>
                    <a:pt x="45436" y="15688"/>
                    <a:pt x="43399" y="16334"/>
                  </a:cubicBezTo>
                  <a:cubicBezTo>
                    <a:pt x="44618" y="13839"/>
                    <a:pt x="45648" y="12403"/>
                    <a:pt x="45662" y="12359"/>
                  </a:cubicBezTo>
                  <a:cubicBezTo>
                    <a:pt x="45662" y="12345"/>
                    <a:pt x="45691" y="12345"/>
                    <a:pt x="45691" y="12330"/>
                  </a:cubicBezTo>
                  <a:cubicBezTo>
                    <a:pt x="45764" y="12229"/>
                    <a:pt x="45836" y="12127"/>
                    <a:pt x="45880" y="12011"/>
                  </a:cubicBezTo>
                  <a:lnTo>
                    <a:pt x="45880" y="11982"/>
                  </a:lnTo>
                  <a:cubicBezTo>
                    <a:pt x="45938" y="11881"/>
                    <a:pt x="45996" y="11765"/>
                    <a:pt x="46025" y="11663"/>
                  </a:cubicBezTo>
                  <a:cubicBezTo>
                    <a:pt x="46054" y="11648"/>
                    <a:pt x="46054" y="11605"/>
                    <a:pt x="46068" y="11590"/>
                  </a:cubicBezTo>
                  <a:cubicBezTo>
                    <a:pt x="46097" y="11474"/>
                    <a:pt x="46141" y="11373"/>
                    <a:pt x="46155" y="11242"/>
                  </a:cubicBezTo>
                  <a:lnTo>
                    <a:pt x="46155" y="11184"/>
                  </a:lnTo>
                  <a:cubicBezTo>
                    <a:pt x="46170" y="11083"/>
                    <a:pt x="46199" y="10967"/>
                    <a:pt x="46199" y="10880"/>
                  </a:cubicBezTo>
                  <a:lnTo>
                    <a:pt x="46199" y="10807"/>
                  </a:lnTo>
                  <a:lnTo>
                    <a:pt x="46199" y="10445"/>
                  </a:lnTo>
                  <a:lnTo>
                    <a:pt x="46199" y="10387"/>
                  </a:lnTo>
                  <a:lnTo>
                    <a:pt x="46141" y="10067"/>
                  </a:lnTo>
                  <a:cubicBezTo>
                    <a:pt x="46141" y="10053"/>
                    <a:pt x="46126" y="10024"/>
                    <a:pt x="46126" y="9995"/>
                  </a:cubicBezTo>
                  <a:cubicBezTo>
                    <a:pt x="46083" y="9864"/>
                    <a:pt x="46054" y="9763"/>
                    <a:pt x="46010" y="9647"/>
                  </a:cubicBezTo>
                  <a:cubicBezTo>
                    <a:pt x="46010" y="9632"/>
                    <a:pt x="45996" y="9603"/>
                    <a:pt x="45996" y="9589"/>
                  </a:cubicBezTo>
                  <a:cubicBezTo>
                    <a:pt x="45952" y="9502"/>
                    <a:pt x="45909" y="9400"/>
                    <a:pt x="45851" y="9299"/>
                  </a:cubicBezTo>
                  <a:cubicBezTo>
                    <a:pt x="45836" y="9284"/>
                    <a:pt x="45836" y="9270"/>
                    <a:pt x="45836" y="9255"/>
                  </a:cubicBezTo>
                  <a:cubicBezTo>
                    <a:pt x="45836" y="9226"/>
                    <a:pt x="45807" y="9226"/>
                    <a:pt x="45807" y="9212"/>
                  </a:cubicBezTo>
                  <a:cubicBezTo>
                    <a:pt x="45793" y="9197"/>
                    <a:pt x="45793" y="9168"/>
                    <a:pt x="45778" y="9154"/>
                  </a:cubicBezTo>
                  <a:cubicBezTo>
                    <a:pt x="45720" y="9067"/>
                    <a:pt x="45648" y="8994"/>
                    <a:pt x="45590" y="8907"/>
                  </a:cubicBezTo>
                  <a:cubicBezTo>
                    <a:pt x="45575" y="8893"/>
                    <a:pt x="45575" y="8864"/>
                    <a:pt x="45561" y="8864"/>
                  </a:cubicBezTo>
                  <a:cubicBezTo>
                    <a:pt x="45488" y="8776"/>
                    <a:pt x="45416" y="8704"/>
                    <a:pt x="45329" y="8631"/>
                  </a:cubicBezTo>
                  <a:lnTo>
                    <a:pt x="45271" y="8573"/>
                  </a:lnTo>
                  <a:cubicBezTo>
                    <a:pt x="45184" y="8486"/>
                    <a:pt x="45068" y="8414"/>
                    <a:pt x="44981" y="8356"/>
                  </a:cubicBezTo>
                  <a:cubicBezTo>
                    <a:pt x="44966" y="8356"/>
                    <a:pt x="44966" y="8341"/>
                    <a:pt x="44937" y="8341"/>
                  </a:cubicBezTo>
                  <a:cubicBezTo>
                    <a:pt x="44850" y="8283"/>
                    <a:pt x="44748" y="8240"/>
                    <a:pt x="44647" y="8182"/>
                  </a:cubicBezTo>
                  <a:cubicBezTo>
                    <a:pt x="44632" y="8167"/>
                    <a:pt x="44618" y="8167"/>
                    <a:pt x="44603" y="8138"/>
                  </a:cubicBezTo>
                  <a:cubicBezTo>
                    <a:pt x="44487" y="8080"/>
                    <a:pt x="44386" y="8051"/>
                    <a:pt x="44255" y="8008"/>
                  </a:cubicBezTo>
                  <a:cubicBezTo>
                    <a:pt x="44241" y="8008"/>
                    <a:pt x="44212" y="7993"/>
                    <a:pt x="44197" y="7993"/>
                  </a:cubicBezTo>
                  <a:cubicBezTo>
                    <a:pt x="44096" y="7964"/>
                    <a:pt x="43994" y="7950"/>
                    <a:pt x="43893" y="7921"/>
                  </a:cubicBezTo>
                  <a:cubicBezTo>
                    <a:pt x="43878" y="7921"/>
                    <a:pt x="43835" y="7906"/>
                    <a:pt x="43820" y="7906"/>
                  </a:cubicBezTo>
                  <a:cubicBezTo>
                    <a:pt x="43690" y="7892"/>
                    <a:pt x="43588" y="7892"/>
                    <a:pt x="43457" y="7892"/>
                  </a:cubicBezTo>
                  <a:lnTo>
                    <a:pt x="43385" y="7892"/>
                  </a:lnTo>
                  <a:cubicBezTo>
                    <a:pt x="43269" y="7892"/>
                    <a:pt x="43153" y="7906"/>
                    <a:pt x="43037" y="7921"/>
                  </a:cubicBezTo>
                  <a:lnTo>
                    <a:pt x="42950" y="7921"/>
                  </a:lnTo>
                  <a:cubicBezTo>
                    <a:pt x="41949" y="8095"/>
                    <a:pt x="35059" y="9415"/>
                    <a:pt x="31795" y="14448"/>
                  </a:cubicBezTo>
                  <a:cubicBezTo>
                    <a:pt x="30983" y="15724"/>
                    <a:pt x="29330" y="16725"/>
                    <a:pt x="27589" y="17770"/>
                  </a:cubicBezTo>
                  <a:cubicBezTo>
                    <a:pt x="27168" y="18031"/>
                    <a:pt x="26777" y="18263"/>
                    <a:pt x="26371" y="18509"/>
                  </a:cubicBezTo>
                  <a:cubicBezTo>
                    <a:pt x="26356" y="18538"/>
                    <a:pt x="26341" y="18538"/>
                    <a:pt x="26341" y="18553"/>
                  </a:cubicBezTo>
                  <a:cubicBezTo>
                    <a:pt x="26022" y="17683"/>
                    <a:pt x="25587" y="16827"/>
                    <a:pt x="24978" y="16044"/>
                  </a:cubicBezTo>
                  <a:cubicBezTo>
                    <a:pt x="24688" y="15666"/>
                    <a:pt x="24398" y="15304"/>
                    <a:pt x="24093" y="14927"/>
                  </a:cubicBezTo>
                  <a:cubicBezTo>
                    <a:pt x="22817" y="13346"/>
                    <a:pt x="21627" y="11837"/>
                    <a:pt x="21279" y="10358"/>
                  </a:cubicBezTo>
                  <a:cubicBezTo>
                    <a:pt x="19959" y="4483"/>
                    <a:pt x="13940" y="857"/>
                    <a:pt x="13069" y="364"/>
                  </a:cubicBezTo>
                  <a:lnTo>
                    <a:pt x="13040" y="364"/>
                  </a:lnTo>
                  <a:cubicBezTo>
                    <a:pt x="13026" y="364"/>
                    <a:pt x="13026" y="349"/>
                    <a:pt x="13011" y="349"/>
                  </a:cubicBezTo>
                  <a:cubicBezTo>
                    <a:pt x="12997" y="349"/>
                    <a:pt x="12997" y="335"/>
                    <a:pt x="12968" y="335"/>
                  </a:cubicBezTo>
                  <a:cubicBezTo>
                    <a:pt x="12881" y="277"/>
                    <a:pt x="12779" y="233"/>
                    <a:pt x="12663" y="189"/>
                  </a:cubicBezTo>
                  <a:cubicBezTo>
                    <a:pt x="12649" y="160"/>
                    <a:pt x="12605" y="160"/>
                    <a:pt x="12591" y="146"/>
                  </a:cubicBezTo>
                  <a:cubicBezTo>
                    <a:pt x="12489" y="117"/>
                    <a:pt x="12373" y="73"/>
                    <a:pt x="12272" y="59"/>
                  </a:cubicBezTo>
                  <a:cubicBezTo>
                    <a:pt x="12228" y="59"/>
                    <a:pt x="12214" y="44"/>
                    <a:pt x="12170" y="44"/>
                  </a:cubicBezTo>
                  <a:cubicBezTo>
                    <a:pt x="12083" y="15"/>
                    <a:pt x="11981" y="1"/>
                    <a:pt x="11880" y="1"/>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3541800" y="1140225"/>
              <a:ext cx="1021750" cy="1094750"/>
            </a:xfrm>
            <a:custGeom>
              <a:rect b="b" l="l" r="r" t="t"/>
              <a:pathLst>
                <a:path extrusionOk="0" h="43790" w="40870">
                  <a:moveTo>
                    <a:pt x="22572" y="0"/>
                  </a:moveTo>
                  <a:cubicBezTo>
                    <a:pt x="11637" y="0"/>
                    <a:pt x="0" y="10492"/>
                    <a:pt x="6275" y="27359"/>
                  </a:cubicBezTo>
                  <a:cubicBezTo>
                    <a:pt x="10507" y="38774"/>
                    <a:pt x="17998" y="43789"/>
                    <a:pt x="25020" y="43789"/>
                  </a:cubicBezTo>
                  <a:cubicBezTo>
                    <a:pt x="28732" y="43789"/>
                    <a:pt x="32313" y="42388"/>
                    <a:pt x="35213" y="39790"/>
                  </a:cubicBezTo>
                  <a:cubicBezTo>
                    <a:pt x="38665" y="36686"/>
                    <a:pt x="40579" y="32218"/>
                    <a:pt x="40695" y="27562"/>
                  </a:cubicBezTo>
                  <a:cubicBezTo>
                    <a:pt x="40870" y="21180"/>
                    <a:pt x="39956" y="9256"/>
                    <a:pt x="31818" y="3019"/>
                  </a:cubicBezTo>
                  <a:cubicBezTo>
                    <a:pt x="29149" y="968"/>
                    <a:pt x="25893" y="0"/>
                    <a:pt x="22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a:off x="3821950" y="1397000"/>
              <a:ext cx="99400" cy="144350"/>
            </a:xfrm>
            <a:custGeom>
              <a:rect b="b" l="l" r="r" t="t"/>
              <a:pathLst>
                <a:path extrusionOk="0" h="5774" w="3976">
                  <a:moveTo>
                    <a:pt x="2350" y="958"/>
                  </a:moveTo>
                  <a:cubicBezTo>
                    <a:pt x="2467" y="958"/>
                    <a:pt x="2568" y="987"/>
                    <a:pt x="2655" y="1089"/>
                  </a:cubicBezTo>
                  <a:cubicBezTo>
                    <a:pt x="2771" y="1161"/>
                    <a:pt x="2844" y="1263"/>
                    <a:pt x="2916" y="1408"/>
                  </a:cubicBezTo>
                  <a:cubicBezTo>
                    <a:pt x="2974" y="1538"/>
                    <a:pt x="3003" y="1683"/>
                    <a:pt x="3003" y="1843"/>
                  </a:cubicBezTo>
                  <a:cubicBezTo>
                    <a:pt x="3003" y="1988"/>
                    <a:pt x="2989" y="2133"/>
                    <a:pt x="2916" y="2278"/>
                  </a:cubicBezTo>
                  <a:cubicBezTo>
                    <a:pt x="2844" y="2423"/>
                    <a:pt x="2757" y="2539"/>
                    <a:pt x="2655" y="2626"/>
                  </a:cubicBezTo>
                  <a:cubicBezTo>
                    <a:pt x="2554" y="2713"/>
                    <a:pt x="2467" y="2757"/>
                    <a:pt x="2350" y="2757"/>
                  </a:cubicBezTo>
                  <a:lnTo>
                    <a:pt x="2350" y="2771"/>
                  </a:lnTo>
                  <a:lnTo>
                    <a:pt x="914" y="2771"/>
                  </a:lnTo>
                  <a:lnTo>
                    <a:pt x="914" y="958"/>
                  </a:lnTo>
                  <a:close/>
                  <a:moveTo>
                    <a:pt x="508" y="1"/>
                  </a:moveTo>
                  <a:cubicBezTo>
                    <a:pt x="363" y="1"/>
                    <a:pt x="233" y="44"/>
                    <a:pt x="146" y="146"/>
                  </a:cubicBezTo>
                  <a:cubicBezTo>
                    <a:pt x="44" y="247"/>
                    <a:pt x="1" y="363"/>
                    <a:pt x="1" y="509"/>
                  </a:cubicBezTo>
                  <a:lnTo>
                    <a:pt x="1" y="5266"/>
                  </a:lnTo>
                  <a:cubicBezTo>
                    <a:pt x="1" y="5411"/>
                    <a:pt x="30" y="5542"/>
                    <a:pt x="117" y="5629"/>
                  </a:cubicBezTo>
                  <a:cubicBezTo>
                    <a:pt x="218" y="5716"/>
                    <a:pt x="320" y="5774"/>
                    <a:pt x="465" y="5774"/>
                  </a:cubicBezTo>
                  <a:cubicBezTo>
                    <a:pt x="610" y="5774"/>
                    <a:pt x="726" y="5716"/>
                    <a:pt x="813" y="5629"/>
                  </a:cubicBezTo>
                  <a:cubicBezTo>
                    <a:pt x="900" y="5527"/>
                    <a:pt x="944" y="5411"/>
                    <a:pt x="944" y="5266"/>
                  </a:cubicBezTo>
                  <a:lnTo>
                    <a:pt x="944" y="3714"/>
                  </a:lnTo>
                  <a:lnTo>
                    <a:pt x="2350" y="3714"/>
                  </a:lnTo>
                  <a:cubicBezTo>
                    <a:pt x="2641" y="3714"/>
                    <a:pt x="2902" y="3613"/>
                    <a:pt x="3148" y="3453"/>
                  </a:cubicBezTo>
                  <a:cubicBezTo>
                    <a:pt x="3380" y="3293"/>
                    <a:pt x="3598" y="3061"/>
                    <a:pt x="3743" y="2786"/>
                  </a:cubicBezTo>
                  <a:cubicBezTo>
                    <a:pt x="3917" y="2510"/>
                    <a:pt x="3975" y="2206"/>
                    <a:pt x="3975" y="1857"/>
                  </a:cubicBezTo>
                  <a:cubicBezTo>
                    <a:pt x="3975" y="1524"/>
                    <a:pt x="3888" y="1190"/>
                    <a:pt x="3743" y="915"/>
                  </a:cubicBezTo>
                  <a:cubicBezTo>
                    <a:pt x="3598" y="625"/>
                    <a:pt x="3409" y="407"/>
                    <a:pt x="3148" y="247"/>
                  </a:cubicBezTo>
                  <a:cubicBezTo>
                    <a:pt x="2902" y="88"/>
                    <a:pt x="2641" y="1"/>
                    <a:pt x="2350"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3944525" y="1397000"/>
              <a:ext cx="92125" cy="143275"/>
            </a:xfrm>
            <a:custGeom>
              <a:rect b="b" l="l" r="r" t="t"/>
              <a:pathLst>
                <a:path extrusionOk="0" h="5731" w="3685">
                  <a:moveTo>
                    <a:pt x="537" y="1"/>
                  </a:moveTo>
                  <a:cubicBezTo>
                    <a:pt x="363" y="1"/>
                    <a:pt x="247" y="44"/>
                    <a:pt x="145" y="146"/>
                  </a:cubicBezTo>
                  <a:cubicBezTo>
                    <a:pt x="58" y="247"/>
                    <a:pt x="0" y="363"/>
                    <a:pt x="0" y="509"/>
                  </a:cubicBezTo>
                  <a:lnTo>
                    <a:pt x="0" y="5208"/>
                  </a:lnTo>
                  <a:cubicBezTo>
                    <a:pt x="0" y="5368"/>
                    <a:pt x="58" y="5484"/>
                    <a:pt x="145" y="5571"/>
                  </a:cubicBezTo>
                  <a:cubicBezTo>
                    <a:pt x="261" y="5672"/>
                    <a:pt x="363" y="5730"/>
                    <a:pt x="508" y="5730"/>
                  </a:cubicBezTo>
                  <a:lnTo>
                    <a:pt x="3177" y="5730"/>
                  </a:lnTo>
                  <a:cubicBezTo>
                    <a:pt x="3322" y="5730"/>
                    <a:pt x="3453" y="5687"/>
                    <a:pt x="3540" y="5600"/>
                  </a:cubicBezTo>
                  <a:cubicBezTo>
                    <a:pt x="3627" y="5513"/>
                    <a:pt x="3685" y="5397"/>
                    <a:pt x="3685" y="5252"/>
                  </a:cubicBezTo>
                  <a:cubicBezTo>
                    <a:pt x="3685" y="5107"/>
                    <a:pt x="3627" y="5005"/>
                    <a:pt x="3540" y="4904"/>
                  </a:cubicBezTo>
                  <a:cubicBezTo>
                    <a:pt x="3438" y="4817"/>
                    <a:pt x="3322" y="4788"/>
                    <a:pt x="3177" y="4788"/>
                  </a:cubicBezTo>
                  <a:lnTo>
                    <a:pt x="1016" y="4788"/>
                  </a:lnTo>
                  <a:lnTo>
                    <a:pt x="1016" y="509"/>
                  </a:lnTo>
                  <a:cubicBezTo>
                    <a:pt x="1016" y="363"/>
                    <a:pt x="987" y="233"/>
                    <a:pt x="871" y="146"/>
                  </a:cubicBezTo>
                  <a:cubicBezTo>
                    <a:pt x="784" y="44"/>
                    <a:pt x="653" y="1"/>
                    <a:pt x="537"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4046775" y="1395825"/>
              <a:ext cx="126225" cy="145525"/>
            </a:xfrm>
            <a:custGeom>
              <a:rect b="b" l="l" r="r" t="t"/>
              <a:pathLst>
                <a:path extrusionOk="0" h="5821" w="5049">
                  <a:moveTo>
                    <a:pt x="2512" y="1629"/>
                  </a:moveTo>
                  <a:lnTo>
                    <a:pt x="3337" y="3558"/>
                  </a:lnTo>
                  <a:lnTo>
                    <a:pt x="1694" y="3558"/>
                  </a:lnTo>
                  <a:lnTo>
                    <a:pt x="2512" y="1629"/>
                  </a:lnTo>
                  <a:close/>
                  <a:moveTo>
                    <a:pt x="2496" y="1"/>
                  </a:moveTo>
                  <a:cubicBezTo>
                    <a:pt x="2408" y="1"/>
                    <a:pt x="2336" y="29"/>
                    <a:pt x="2264" y="77"/>
                  </a:cubicBezTo>
                  <a:cubicBezTo>
                    <a:pt x="2177" y="135"/>
                    <a:pt x="2104" y="222"/>
                    <a:pt x="2061" y="338"/>
                  </a:cubicBezTo>
                  <a:lnTo>
                    <a:pt x="15" y="5226"/>
                  </a:lnTo>
                  <a:cubicBezTo>
                    <a:pt x="1" y="5284"/>
                    <a:pt x="1" y="5342"/>
                    <a:pt x="1" y="5386"/>
                  </a:cubicBezTo>
                  <a:cubicBezTo>
                    <a:pt x="1" y="5516"/>
                    <a:pt x="30" y="5603"/>
                    <a:pt x="102" y="5705"/>
                  </a:cubicBezTo>
                  <a:cubicBezTo>
                    <a:pt x="175" y="5792"/>
                    <a:pt x="291" y="5821"/>
                    <a:pt x="436" y="5821"/>
                  </a:cubicBezTo>
                  <a:cubicBezTo>
                    <a:pt x="523" y="5821"/>
                    <a:pt x="610" y="5792"/>
                    <a:pt x="683" y="5734"/>
                  </a:cubicBezTo>
                  <a:cubicBezTo>
                    <a:pt x="770" y="5676"/>
                    <a:pt x="828" y="5603"/>
                    <a:pt x="871" y="5502"/>
                  </a:cubicBezTo>
                  <a:lnTo>
                    <a:pt x="1295" y="4501"/>
                  </a:lnTo>
                  <a:lnTo>
                    <a:pt x="3740" y="4501"/>
                  </a:lnTo>
                  <a:lnTo>
                    <a:pt x="4149" y="5458"/>
                  </a:lnTo>
                  <a:cubicBezTo>
                    <a:pt x="4178" y="5574"/>
                    <a:pt x="4251" y="5661"/>
                    <a:pt x="4323" y="5719"/>
                  </a:cubicBezTo>
                  <a:cubicBezTo>
                    <a:pt x="4425" y="5777"/>
                    <a:pt x="4512" y="5806"/>
                    <a:pt x="4599" y="5806"/>
                  </a:cubicBezTo>
                  <a:cubicBezTo>
                    <a:pt x="4715" y="5806"/>
                    <a:pt x="4817" y="5777"/>
                    <a:pt x="4904" y="5676"/>
                  </a:cubicBezTo>
                  <a:cubicBezTo>
                    <a:pt x="5005" y="5603"/>
                    <a:pt x="5049" y="5487"/>
                    <a:pt x="5049" y="5342"/>
                  </a:cubicBezTo>
                  <a:cubicBezTo>
                    <a:pt x="5049" y="5284"/>
                    <a:pt x="5049" y="5212"/>
                    <a:pt x="5020" y="5139"/>
                  </a:cubicBezTo>
                  <a:lnTo>
                    <a:pt x="3003" y="338"/>
                  </a:lnTo>
                  <a:cubicBezTo>
                    <a:pt x="2974" y="236"/>
                    <a:pt x="2916" y="149"/>
                    <a:pt x="2829" y="91"/>
                  </a:cubicBezTo>
                  <a:cubicBezTo>
                    <a:pt x="2728" y="48"/>
                    <a:pt x="2641" y="4"/>
                    <a:pt x="2554" y="4"/>
                  </a:cubicBezTo>
                  <a:cubicBezTo>
                    <a:pt x="2534" y="2"/>
                    <a:pt x="2515" y="1"/>
                    <a:pt x="2496"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4191100" y="1397000"/>
              <a:ext cx="120425" cy="143625"/>
            </a:xfrm>
            <a:custGeom>
              <a:rect b="b" l="l" r="r" t="t"/>
              <a:pathLst>
                <a:path extrusionOk="0" h="5745" w="4817">
                  <a:moveTo>
                    <a:pt x="509" y="1"/>
                  </a:moveTo>
                  <a:cubicBezTo>
                    <a:pt x="363" y="1"/>
                    <a:pt x="247" y="44"/>
                    <a:pt x="146" y="146"/>
                  </a:cubicBezTo>
                  <a:cubicBezTo>
                    <a:pt x="59" y="247"/>
                    <a:pt x="1" y="363"/>
                    <a:pt x="1" y="509"/>
                  </a:cubicBezTo>
                  <a:lnTo>
                    <a:pt x="1" y="5266"/>
                  </a:lnTo>
                  <a:cubicBezTo>
                    <a:pt x="1" y="5397"/>
                    <a:pt x="44" y="5513"/>
                    <a:pt x="131" y="5600"/>
                  </a:cubicBezTo>
                  <a:cubicBezTo>
                    <a:pt x="218" y="5687"/>
                    <a:pt x="334" y="5730"/>
                    <a:pt x="465" y="5730"/>
                  </a:cubicBezTo>
                  <a:cubicBezTo>
                    <a:pt x="581" y="5730"/>
                    <a:pt x="697" y="5687"/>
                    <a:pt x="784" y="5600"/>
                  </a:cubicBezTo>
                  <a:cubicBezTo>
                    <a:pt x="871" y="5513"/>
                    <a:pt x="915" y="5397"/>
                    <a:pt x="915" y="5266"/>
                  </a:cubicBezTo>
                  <a:lnTo>
                    <a:pt x="915" y="1772"/>
                  </a:lnTo>
                  <a:lnTo>
                    <a:pt x="3917" y="5600"/>
                  </a:lnTo>
                  <a:cubicBezTo>
                    <a:pt x="3961" y="5658"/>
                    <a:pt x="4019" y="5687"/>
                    <a:pt x="4091" y="5701"/>
                  </a:cubicBezTo>
                  <a:cubicBezTo>
                    <a:pt x="4164" y="5730"/>
                    <a:pt x="4236" y="5745"/>
                    <a:pt x="4309" y="5745"/>
                  </a:cubicBezTo>
                  <a:cubicBezTo>
                    <a:pt x="4454" y="5745"/>
                    <a:pt x="4570" y="5687"/>
                    <a:pt x="4671" y="5600"/>
                  </a:cubicBezTo>
                  <a:cubicBezTo>
                    <a:pt x="4759" y="5484"/>
                    <a:pt x="4817" y="5382"/>
                    <a:pt x="4817" y="5237"/>
                  </a:cubicBezTo>
                  <a:lnTo>
                    <a:pt x="4817" y="450"/>
                  </a:lnTo>
                  <a:cubicBezTo>
                    <a:pt x="4817" y="320"/>
                    <a:pt x="4773" y="204"/>
                    <a:pt x="4686" y="117"/>
                  </a:cubicBezTo>
                  <a:cubicBezTo>
                    <a:pt x="4599" y="30"/>
                    <a:pt x="4483" y="1"/>
                    <a:pt x="4352" y="1"/>
                  </a:cubicBezTo>
                  <a:cubicBezTo>
                    <a:pt x="4236" y="1"/>
                    <a:pt x="4120" y="30"/>
                    <a:pt x="4033" y="102"/>
                  </a:cubicBezTo>
                  <a:cubicBezTo>
                    <a:pt x="3946" y="189"/>
                    <a:pt x="3903" y="305"/>
                    <a:pt x="3903" y="421"/>
                  </a:cubicBezTo>
                  <a:lnTo>
                    <a:pt x="3903" y="3964"/>
                  </a:lnTo>
                  <a:lnTo>
                    <a:pt x="929" y="160"/>
                  </a:lnTo>
                  <a:cubicBezTo>
                    <a:pt x="900" y="102"/>
                    <a:pt x="842" y="59"/>
                    <a:pt x="755" y="30"/>
                  </a:cubicBezTo>
                  <a:cubicBezTo>
                    <a:pt x="683" y="15"/>
                    <a:pt x="581" y="1"/>
                    <a:pt x="509"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a:off x="4332525" y="1397000"/>
              <a:ext cx="116800" cy="143625"/>
            </a:xfrm>
            <a:custGeom>
              <a:rect b="b" l="l" r="r" t="t"/>
              <a:pathLst>
                <a:path extrusionOk="0" h="5745" w="4672">
                  <a:moveTo>
                    <a:pt x="509" y="1"/>
                  </a:moveTo>
                  <a:cubicBezTo>
                    <a:pt x="363" y="1"/>
                    <a:pt x="247" y="30"/>
                    <a:pt x="146" y="117"/>
                  </a:cubicBezTo>
                  <a:cubicBezTo>
                    <a:pt x="59" y="218"/>
                    <a:pt x="1" y="320"/>
                    <a:pt x="1" y="465"/>
                  </a:cubicBezTo>
                  <a:cubicBezTo>
                    <a:pt x="1" y="610"/>
                    <a:pt x="59" y="726"/>
                    <a:pt x="146" y="813"/>
                  </a:cubicBezTo>
                  <a:cubicBezTo>
                    <a:pt x="262" y="900"/>
                    <a:pt x="363" y="944"/>
                    <a:pt x="509" y="944"/>
                  </a:cubicBezTo>
                  <a:lnTo>
                    <a:pt x="1799" y="944"/>
                  </a:lnTo>
                  <a:lnTo>
                    <a:pt x="1799" y="5237"/>
                  </a:lnTo>
                  <a:cubicBezTo>
                    <a:pt x="1799" y="5382"/>
                    <a:pt x="1857" y="5513"/>
                    <a:pt x="1945" y="5600"/>
                  </a:cubicBezTo>
                  <a:cubicBezTo>
                    <a:pt x="2061" y="5687"/>
                    <a:pt x="2177" y="5745"/>
                    <a:pt x="2322" y="5745"/>
                  </a:cubicBezTo>
                  <a:cubicBezTo>
                    <a:pt x="2467" y="5745"/>
                    <a:pt x="2597" y="5687"/>
                    <a:pt x="2728" y="5600"/>
                  </a:cubicBezTo>
                  <a:cubicBezTo>
                    <a:pt x="2815" y="5484"/>
                    <a:pt x="2873" y="5382"/>
                    <a:pt x="2873" y="5237"/>
                  </a:cubicBezTo>
                  <a:lnTo>
                    <a:pt x="2873" y="944"/>
                  </a:lnTo>
                  <a:lnTo>
                    <a:pt x="4164" y="944"/>
                  </a:lnTo>
                  <a:cubicBezTo>
                    <a:pt x="4309" y="944"/>
                    <a:pt x="4425" y="900"/>
                    <a:pt x="4526" y="813"/>
                  </a:cubicBezTo>
                  <a:cubicBezTo>
                    <a:pt x="4613" y="726"/>
                    <a:pt x="4671" y="610"/>
                    <a:pt x="4671" y="465"/>
                  </a:cubicBezTo>
                  <a:cubicBezTo>
                    <a:pt x="4671" y="320"/>
                    <a:pt x="4613" y="218"/>
                    <a:pt x="4526" y="117"/>
                  </a:cubicBezTo>
                  <a:cubicBezTo>
                    <a:pt x="4410" y="30"/>
                    <a:pt x="4309" y="1"/>
                    <a:pt x="4164"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a:off x="3855675" y="1606975"/>
              <a:ext cx="136750" cy="144350"/>
            </a:xfrm>
            <a:custGeom>
              <a:rect b="b" l="l" r="r" t="t"/>
              <a:pathLst>
                <a:path extrusionOk="0" h="5774" w="5470">
                  <a:moveTo>
                    <a:pt x="4961" y="0"/>
                  </a:moveTo>
                  <a:cubicBezTo>
                    <a:pt x="4787" y="0"/>
                    <a:pt x="4671" y="73"/>
                    <a:pt x="4555" y="218"/>
                  </a:cubicBezTo>
                  <a:lnTo>
                    <a:pt x="2713" y="2961"/>
                  </a:lnTo>
                  <a:lnTo>
                    <a:pt x="2713" y="2961"/>
                  </a:lnTo>
                  <a:lnTo>
                    <a:pt x="929" y="232"/>
                  </a:lnTo>
                  <a:cubicBezTo>
                    <a:pt x="871" y="160"/>
                    <a:pt x="813" y="102"/>
                    <a:pt x="726" y="58"/>
                  </a:cubicBezTo>
                  <a:cubicBezTo>
                    <a:pt x="653" y="29"/>
                    <a:pt x="566" y="15"/>
                    <a:pt x="494" y="15"/>
                  </a:cubicBezTo>
                  <a:cubicBezTo>
                    <a:pt x="349" y="15"/>
                    <a:pt x="218" y="58"/>
                    <a:pt x="146" y="174"/>
                  </a:cubicBezTo>
                  <a:cubicBezTo>
                    <a:pt x="59" y="261"/>
                    <a:pt x="1" y="363"/>
                    <a:pt x="1" y="508"/>
                  </a:cubicBezTo>
                  <a:lnTo>
                    <a:pt x="1" y="5266"/>
                  </a:lnTo>
                  <a:cubicBezTo>
                    <a:pt x="1" y="5411"/>
                    <a:pt x="44" y="5541"/>
                    <a:pt x="131" y="5628"/>
                  </a:cubicBezTo>
                  <a:cubicBezTo>
                    <a:pt x="218" y="5715"/>
                    <a:pt x="334" y="5773"/>
                    <a:pt x="479" y="5773"/>
                  </a:cubicBezTo>
                  <a:cubicBezTo>
                    <a:pt x="624" y="5773"/>
                    <a:pt x="726" y="5715"/>
                    <a:pt x="813" y="5628"/>
                  </a:cubicBezTo>
                  <a:cubicBezTo>
                    <a:pt x="914" y="5512"/>
                    <a:pt x="943" y="5411"/>
                    <a:pt x="943" y="5266"/>
                  </a:cubicBezTo>
                  <a:lnTo>
                    <a:pt x="943" y="1897"/>
                  </a:lnTo>
                  <a:lnTo>
                    <a:pt x="2292" y="4033"/>
                  </a:lnTo>
                  <a:cubicBezTo>
                    <a:pt x="2336" y="4105"/>
                    <a:pt x="2394" y="4163"/>
                    <a:pt x="2467" y="4192"/>
                  </a:cubicBezTo>
                  <a:cubicBezTo>
                    <a:pt x="2539" y="4236"/>
                    <a:pt x="2612" y="4250"/>
                    <a:pt x="2684" y="4250"/>
                  </a:cubicBezTo>
                  <a:cubicBezTo>
                    <a:pt x="2757" y="4250"/>
                    <a:pt x="2829" y="4236"/>
                    <a:pt x="2902" y="4192"/>
                  </a:cubicBezTo>
                  <a:cubicBezTo>
                    <a:pt x="2974" y="4134"/>
                    <a:pt x="3032" y="4091"/>
                    <a:pt x="3090" y="4033"/>
                  </a:cubicBezTo>
                  <a:lnTo>
                    <a:pt x="4425" y="1990"/>
                  </a:lnTo>
                  <a:lnTo>
                    <a:pt x="4425" y="5266"/>
                  </a:lnTo>
                  <a:cubicBezTo>
                    <a:pt x="4425" y="5411"/>
                    <a:pt x="4483" y="5541"/>
                    <a:pt x="4570" y="5628"/>
                  </a:cubicBezTo>
                  <a:cubicBezTo>
                    <a:pt x="4686" y="5715"/>
                    <a:pt x="4816" y="5773"/>
                    <a:pt x="4961" y="5773"/>
                  </a:cubicBezTo>
                  <a:cubicBezTo>
                    <a:pt x="5106" y="5773"/>
                    <a:pt x="5222" y="5715"/>
                    <a:pt x="5324" y="5628"/>
                  </a:cubicBezTo>
                  <a:cubicBezTo>
                    <a:pt x="5411" y="5512"/>
                    <a:pt x="5469" y="5411"/>
                    <a:pt x="5469" y="5266"/>
                  </a:cubicBezTo>
                  <a:lnTo>
                    <a:pt x="5469" y="508"/>
                  </a:lnTo>
                  <a:cubicBezTo>
                    <a:pt x="5469" y="363"/>
                    <a:pt x="5411" y="247"/>
                    <a:pt x="5295" y="145"/>
                  </a:cubicBezTo>
                  <a:cubicBezTo>
                    <a:pt x="5208" y="58"/>
                    <a:pt x="5077" y="0"/>
                    <a:pt x="4961"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a:off x="4015225" y="1605525"/>
              <a:ext cx="139650" cy="147600"/>
            </a:xfrm>
            <a:custGeom>
              <a:rect b="b" l="l" r="r" t="t"/>
              <a:pathLst>
                <a:path extrusionOk="0" h="5904" w="5586">
                  <a:moveTo>
                    <a:pt x="2815" y="987"/>
                  </a:moveTo>
                  <a:cubicBezTo>
                    <a:pt x="3148" y="987"/>
                    <a:pt x="3453" y="1059"/>
                    <a:pt x="3700" y="1248"/>
                  </a:cubicBezTo>
                  <a:cubicBezTo>
                    <a:pt x="3961" y="1422"/>
                    <a:pt x="4164" y="1654"/>
                    <a:pt x="4309" y="1958"/>
                  </a:cubicBezTo>
                  <a:cubicBezTo>
                    <a:pt x="4454" y="2249"/>
                    <a:pt x="4526" y="2582"/>
                    <a:pt x="4526" y="2945"/>
                  </a:cubicBezTo>
                  <a:cubicBezTo>
                    <a:pt x="4526" y="3307"/>
                    <a:pt x="4454" y="3641"/>
                    <a:pt x="4309" y="3946"/>
                  </a:cubicBezTo>
                  <a:cubicBezTo>
                    <a:pt x="4164" y="4236"/>
                    <a:pt x="3961" y="4468"/>
                    <a:pt x="3700" y="4656"/>
                  </a:cubicBezTo>
                  <a:cubicBezTo>
                    <a:pt x="3453" y="4816"/>
                    <a:pt x="3148" y="4903"/>
                    <a:pt x="2815" y="4903"/>
                  </a:cubicBezTo>
                  <a:cubicBezTo>
                    <a:pt x="2496" y="4903"/>
                    <a:pt x="2177" y="4830"/>
                    <a:pt x="1930" y="4656"/>
                  </a:cubicBezTo>
                  <a:cubicBezTo>
                    <a:pt x="1669" y="4468"/>
                    <a:pt x="1480" y="4236"/>
                    <a:pt x="1335" y="3946"/>
                  </a:cubicBezTo>
                  <a:cubicBezTo>
                    <a:pt x="1190" y="3656"/>
                    <a:pt x="1118" y="3307"/>
                    <a:pt x="1118" y="2945"/>
                  </a:cubicBezTo>
                  <a:cubicBezTo>
                    <a:pt x="1118" y="2582"/>
                    <a:pt x="1190" y="2234"/>
                    <a:pt x="1335" y="1958"/>
                  </a:cubicBezTo>
                  <a:cubicBezTo>
                    <a:pt x="1480" y="1668"/>
                    <a:pt x="1669" y="1422"/>
                    <a:pt x="1930" y="1248"/>
                  </a:cubicBezTo>
                  <a:cubicBezTo>
                    <a:pt x="2177" y="1088"/>
                    <a:pt x="2496" y="987"/>
                    <a:pt x="2815" y="987"/>
                  </a:cubicBezTo>
                  <a:close/>
                  <a:moveTo>
                    <a:pt x="2800" y="0"/>
                  </a:moveTo>
                  <a:cubicBezTo>
                    <a:pt x="2380" y="0"/>
                    <a:pt x="2017" y="87"/>
                    <a:pt x="1669" y="232"/>
                  </a:cubicBezTo>
                  <a:cubicBezTo>
                    <a:pt x="1321" y="377"/>
                    <a:pt x="1031" y="595"/>
                    <a:pt x="784" y="871"/>
                  </a:cubicBezTo>
                  <a:cubicBezTo>
                    <a:pt x="523" y="1132"/>
                    <a:pt x="349" y="1451"/>
                    <a:pt x="204" y="1813"/>
                  </a:cubicBezTo>
                  <a:cubicBezTo>
                    <a:pt x="73" y="2147"/>
                    <a:pt x="1" y="2539"/>
                    <a:pt x="1" y="2945"/>
                  </a:cubicBezTo>
                  <a:cubicBezTo>
                    <a:pt x="1" y="3351"/>
                    <a:pt x="59" y="3728"/>
                    <a:pt x="204" y="4091"/>
                  </a:cubicBezTo>
                  <a:cubicBezTo>
                    <a:pt x="349" y="4453"/>
                    <a:pt x="538" y="4758"/>
                    <a:pt x="784" y="5034"/>
                  </a:cubicBezTo>
                  <a:cubicBezTo>
                    <a:pt x="1031" y="5309"/>
                    <a:pt x="1321" y="5498"/>
                    <a:pt x="1669" y="5672"/>
                  </a:cubicBezTo>
                  <a:cubicBezTo>
                    <a:pt x="2017" y="5831"/>
                    <a:pt x="2380" y="5904"/>
                    <a:pt x="2800" y="5904"/>
                  </a:cubicBezTo>
                  <a:cubicBezTo>
                    <a:pt x="3221" y="5904"/>
                    <a:pt x="3584" y="5817"/>
                    <a:pt x="3917" y="5672"/>
                  </a:cubicBezTo>
                  <a:cubicBezTo>
                    <a:pt x="4265" y="5527"/>
                    <a:pt x="4555" y="5309"/>
                    <a:pt x="4817" y="5034"/>
                  </a:cubicBezTo>
                  <a:cubicBezTo>
                    <a:pt x="5063" y="4758"/>
                    <a:pt x="5252" y="4453"/>
                    <a:pt x="5397" y="4091"/>
                  </a:cubicBezTo>
                  <a:cubicBezTo>
                    <a:pt x="5513" y="3743"/>
                    <a:pt x="5585" y="3365"/>
                    <a:pt x="5585" y="2945"/>
                  </a:cubicBezTo>
                  <a:cubicBezTo>
                    <a:pt x="5585" y="2539"/>
                    <a:pt x="5513" y="2147"/>
                    <a:pt x="5397" y="1813"/>
                  </a:cubicBezTo>
                  <a:cubicBezTo>
                    <a:pt x="5252" y="1451"/>
                    <a:pt x="5063" y="1132"/>
                    <a:pt x="4817" y="871"/>
                  </a:cubicBezTo>
                  <a:cubicBezTo>
                    <a:pt x="4555" y="595"/>
                    <a:pt x="4265" y="377"/>
                    <a:pt x="3917" y="232"/>
                  </a:cubicBezTo>
                  <a:cubicBezTo>
                    <a:pt x="3569" y="58"/>
                    <a:pt x="3221" y="0"/>
                    <a:pt x="2800"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a:off x="4178425" y="1606975"/>
              <a:ext cx="118950" cy="143975"/>
            </a:xfrm>
            <a:custGeom>
              <a:rect b="b" l="l" r="r" t="t"/>
              <a:pathLst>
                <a:path extrusionOk="0" h="5759" w="4758">
                  <a:moveTo>
                    <a:pt x="2814" y="987"/>
                  </a:moveTo>
                  <a:cubicBezTo>
                    <a:pt x="2959" y="987"/>
                    <a:pt x="3104" y="1059"/>
                    <a:pt x="3235" y="1219"/>
                  </a:cubicBezTo>
                  <a:cubicBezTo>
                    <a:pt x="3365" y="1393"/>
                    <a:pt x="3438" y="1581"/>
                    <a:pt x="3438" y="1828"/>
                  </a:cubicBezTo>
                  <a:cubicBezTo>
                    <a:pt x="3438" y="2002"/>
                    <a:pt x="3394" y="2162"/>
                    <a:pt x="3336" y="2336"/>
                  </a:cubicBezTo>
                  <a:cubicBezTo>
                    <a:pt x="3264" y="2481"/>
                    <a:pt x="3191" y="2597"/>
                    <a:pt x="3104" y="2698"/>
                  </a:cubicBezTo>
                  <a:cubicBezTo>
                    <a:pt x="3017" y="2785"/>
                    <a:pt x="2901" y="2814"/>
                    <a:pt x="2814" y="2814"/>
                  </a:cubicBezTo>
                  <a:lnTo>
                    <a:pt x="1016" y="2814"/>
                  </a:lnTo>
                  <a:lnTo>
                    <a:pt x="1016" y="987"/>
                  </a:lnTo>
                  <a:close/>
                  <a:moveTo>
                    <a:pt x="508" y="0"/>
                  </a:moveTo>
                  <a:cubicBezTo>
                    <a:pt x="363" y="0"/>
                    <a:pt x="247" y="58"/>
                    <a:pt x="145" y="145"/>
                  </a:cubicBezTo>
                  <a:cubicBezTo>
                    <a:pt x="58" y="261"/>
                    <a:pt x="0" y="363"/>
                    <a:pt x="0" y="508"/>
                  </a:cubicBezTo>
                  <a:lnTo>
                    <a:pt x="0" y="5251"/>
                  </a:lnTo>
                  <a:cubicBezTo>
                    <a:pt x="0" y="5396"/>
                    <a:pt x="58" y="5527"/>
                    <a:pt x="189" y="5614"/>
                  </a:cubicBezTo>
                  <a:cubicBezTo>
                    <a:pt x="319" y="5701"/>
                    <a:pt x="464" y="5759"/>
                    <a:pt x="609" y="5759"/>
                  </a:cubicBezTo>
                  <a:cubicBezTo>
                    <a:pt x="725" y="5759"/>
                    <a:pt x="841" y="5701"/>
                    <a:pt x="914" y="5614"/>
                  </a:cubicBezTo>
                  <a:cubicBezTo>
                    <a:pt x="987" y="5498"/>
                    <a:pt x="1016" y="5396"/>
                    <a:pt x="1016" y="5251"/>
                  </a:cubicBezTo>
                  <a:lnTo>
                    <a:pt x="1016" y="3656"/>
                  </a:lnTo>
                  <a:lnTo>
                    <a:pt x="2539" y="3656"/>
                  </a:lnTo>
                  <a:cubicBezTo>
                    <a:pt x="2669" y="3656"/>
                    <a:pt x="2785" y="3656"/>
                    <a:pt x="2872" y="3685"/>
                  </a:cubicBezTo>
                  <a:cubicBezTo>
                    <a:pt x="2959" y="3699"/>
                    <a:pt x="3032" y="3757"/>
                    <a:pt x="3104" y="3815"/>
                  </a:cubicBezTo>
                  <a:cubicBezTo>
                    <a:pt x="3177" y="3873"/>
                    <a:pt x="3206" y="3946"/>
                    <a:pt x="3249" y="4018"/>
                  </a:cubicBezTo>
                  <a:cubicBezTo>
                    <a:pt x="3278" y="4091"/>
                    <a:pt x="3307" y="4178"/>
                    <a:pt x="3307" y="4265"/>
                  </a:cubicBezTo>
                  <a:cubicBezTo>
                    <a:pt x="3307" y="4540"/>
                    <a:pt x="3336" y="4772"/>
                    <a:pt x="3394" y="4961"/>
                  </a:cubicBezTo>
                  <a:cubicBezTo>
                    <a:pt x="3452" y="5135"/>
                    <a:pt x="3525" y="5280"/>
                    <a:pt x="3612" y="5396"/>
                  </a:cubicBezTo>
                  <a:cubicBezTo>
                    <a:pt x="3699" y="5498"/>
                    <a:pt x="3800" y="5570"/>
                    <a:pt x="3888" y="5628"/>
                  </a:cubicBezTo>
                  <a:cubicBezTo>
                    <a:pt x="3960" y="5657"/>
                    <a:pt x="4033" y="5686"/>
                    <a:pt x="4120" y="5701"/>
                  </a:cubicBezTo>
                  <a:cubicBezTo>
                    <a:pt x="4163" y="5708"/>
                    <a:pt x="4207" y="5712"/>
                    <a:pt x="4252" y="5712"/>
                  </a:cubicBezTo>
                  <a:cubicBezTo>
                    <a:pt x="4297" y="5712"/>
                    <a:pt x="4344" y="5708"/>
                    <a:pt x="4395" y="5701"/>
                  </a:cubicBezTo>
                  <a:cubicBezTo>
                    <a:pt x="4482" y="5686"/>
                    <a:pt x="4569" y="5643"/>
                    <a:pt x="4627" y="5570"/>
                  </a:cubicBezTo>
                  <a:cubicBezTo>
                    <a:pt x="4714" y="5469"/>
                    <a:pt x="4758" y="5338"/>
                    <a:pt x="4714" y="5208"/>
                  </a:cubicBezTo>
                  <a:cubicBezTo>
                    <a:pt x="4700" y="5077"/>
                    <a:pt x="4627" y="4976"/>
                    <a:pt x="4497" y="4903"/>
                  </a:cubicBezTo>
                  <a:cubicBezTo>
                    <a:pt x="4424" y="4859"/>
                    <a:pt x="4366" y="4816"/>
                    <a:pt x="4352" y="4743"/>
                  </a:cubicBezTo>
                  <a:cubicBezTo>
                    <a:pt x="4323" y="4685"/>
                    <a:pt x="4294" y="4598"/>
                    <a:pt x="4294" y="4482"/>
                  </a:cubicBezTo>
                  <a:cubicBezTo>
                    <a:pt x="4294" y="4381"/>
                    <a:pt x="4279" y="4265"/>
                    <a:pt x="4265" y="4120"/>
                  </a:cubicBezTo>
                  <a:cubicBezTo>
                    <a:pt x="4250" y="3975"/>
                    <a:pt x="4207" y="3830"/>
                    <a:pt x="4149" y="3699"/>
                  </a:cubicBezTo>
                  <a:cubicBezTo>
                    <a:pt x="4105" y="3583"/>
                    <a:pt x="4033" y="3452"/>
                    <a:pt x="3917" y="3336"/>
                  </a:cubicBezTo>
                  <a:cubicBezTo>
                    <a:pt x="3853" y="3273"/>
                    <a:pt x="3778" y="3215"/>
                    <a:pt x="3695" y="3155"/>
                  </a:cubicBezTo>
                  <a:lnTo>
                    <a:pt x="3695" y="3155"/>
                  </a:lnTo>
                  <a:cubicBezTo>
                    <a:pt x="3815" y="3082"/>
                    <a:pt x="3931" y="2984"/>
                    <a:pt x="4033" y="2872"/>
                  </a:cubicBezTo>
                  <a:cubicBezTo>
                    <a:pt x="4178" y="2727"/>
                    <a:pt x="4279" y="2539"/>
                    <a:pt x="4366" y="2350"/>
                  </a:cubicBezTo>
                  <a:cubicBezTo>
                    <a:pt x="4468" y="2162"/>
                    <a:pt x="4497" y="1944"/>
                    <a:pt x="4497" y="1741"/>
                  </a:cubicBezTo>
                  <a:cubicBezTo>
                    <a:pt x="4497" y="1407"/>
                    <a:pt x="4410" y="1117"/>
                    <a:pt x="4265" y="842"/>
                  </a:cubicBezTo>
                  <a:cubicBezTo>
                    <a:pt x="4120" y="580"/>
                    <a:pt x="3917" y="363"/>
                    <a:pt x="3670" y="218"/>
                  </a:cubicBezTo>
                  <a:cubicBezTo>
                    <a:pt x="3409" y="73"/>
                    <a:pt x="3162" y="0"/>
                    <a:pt x="2872"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a:off x="4318750" y="1607325"/>
              <a:ext cx="94300" cy="141825"/>
            </a:xfrm>
            <a:custGeom>
              <a:rect b="b" l="l" r="r" t="t"/>
              <a:pathLst>
                <a:path extrusionOk="0" h="5673" w="3772">
                  <a:moveTo>
                    <a:pt x="523" y="1"/>
                  </a:moveTo>
                  <a:cubicBezTo>
                    <a:pt x="378" y="1"/>
                    <a:pt x="262" y="44"/>
                    <a:pt x="146" y="73"/>
                  </a:cubicBezTo>
                  <a:cubicBezTo>
                    <a:pt x="44" y="175"/>
                    <a:pt x="1" y="291"/>
                    <a:pt x="1" y="436"/>
                  </a:cubicBezTo>
                  <a:lnTo>
                    <a:pt x="1" y="5165"/>
                  </a:lnTo>
                  <a:cubicBezTo>
                    <a:pt x="1" y="5310"/>
                    <a:pt x="44" y="5440"/>
                    <a:pt x="146" y="5527"/>
                  </a:cubicBezTo>
                  <a:cubicBezTo>
                    <a:pt x="247" y="5614"/>
                    <a:pt x="363" y="5672"/>
                    <a:pt x="508" y="5672"/>
                  </a:cubicBezTo>
                  <a:lnTo>
                    <a:pt x="3235" y="5672"/>
                  </a:lnTo>
                  <a:cubicBezTo>
                    <a:pt x="3380" y="5672"/>
                    <a:pt x="3511" y="5629"/>
                    <a:pt x="3598" y="5542"/>
                  </a:cubicBezTo>
                  <a:cubicBezTo>
                    <a:pt x="3699" y="5455"/>
                    <a:pt x="3743" y="5339"/>
                    <a:pt x="3743" y="5194"/>
                  </a:cubicBezTo>
                  <a:cubicBezTo>
                    <a:pt x="3743" y="5078"/>
                    <a:pt x="3699" y="4962"/>
                    <a:pt x="3598" y="4874"/>
                  </a:cubicBezTo>
                  <a:cubicBezTo>
                    <a:pt x="3496" y="4787"/>
                    <a:pt x="3380" y="4729"/>
                    <a:pt x="3235" y="4729"/>
                  </a:cubicBezTo>
                  <a:lnTo>
                    <a:pt x="1030" y="4729"/>
                  </a:lnTo>
                  <a:lnTo>
                    <a:pt x="1030" y="3221"/>
                  </a:lnTo>
                  <a:lnTo>
                    <a:pt x="2873" y="3221"/>
                  </a:lnTo>
                  <a:cubicBezTo>
                    <a:pt x="3018" y="3221"/>
                    <a:pt x="3148" y="3192"/>
                    <a:pt x="3235" y="3090"/>
                  </a:cubicBezTo>
                  <a:cubicBezTo>
                    <a:pt x="3337" y="3018"/>
                    <a:pt x="3380" y="2916"/>
                    <a:pt x="3380" y="2771"/>
                  </a:cubicBezTo>
                  <a:cubicBezTo>
                    <a:pt x="3380" y="2626"/>
                    <a:pt x="3337" y="2510"/>
                    <a:pt x="3235" y="2423"/>
                  </a:cubicBezTo>
                  <a:cubicBezTo>
                    <a:pt x="3134" y="2336"/>
                    <a:pt x="3018" y="2293"/>
                    <a:pt x="2873" y="2293"/>
                  </a:cubicBezTo>
                  <a:lnTo>
                    <a:pt x="1030" y="2293"/>
                  </a:lnTo>
                  <a:lnTo>
                    <a:pt x="1030" y="915"/>
                  </a:lnTo>
                  <a:lnTo>
                    <a:pt x="3264" y="915"/>
                  </a:lnTo>
                  <a:cubicBezTo>
                    <a:pt x="3409" y="915"/>
                    <a:pt x="3525" y="886"/>
                    <a:pt x="3627" y="799"/>
                  </a:cubicBezTo>
                  <a:cubicBezTo>
                    <a:pt x="3714" y="712"/>
                    <a:pt x="3772" y="610"/>
                    <a:pt x="3772" y="465"/>
                  </a:cubicBezTo>
                  <a:cubicBezTo>
                    <a:pt x="3772" y="320"/>
                    <a:pt x="3714" y="218"/>
                    <a:pt x="3627" y="117"/>
                  </a:cubicBezTo>
                  <a:cubicBezTo>
                    <a:pt x="3511" y="30"/>
                    <a:pt x="3409" y="1"/>
                    <a:pt x="3264"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3"/>
            <p:cNvSpPr/>
            <p:nvPr/>
          </p:nvSpPr>
          <p:spPr>
            <a:xfrm>
              <a:off x="3823775" y="1818025"/>
              <a:ext cx="116425" cy="143250"/>
            </a:xfrm>
            <a:custGeom>
              <a:rect b="b" l="l" r="r" t="t"/>
              <a:pathLst>
                <a:path extrusionOk="0" h="5730" w="4657">
                  <a:moveTo>
                    <a:pt x="508" y="0"/>
                  </a:moveTo>
                  <a:cubicBezTo>
                    <a:pt x="363" y="0"/>
                    <a:pt x="232" y="29"/>
                    <a:pt x="145" y="131"/>
                  </a:cubicBezTo>
                  <a:cubicBezTo>
                    <a:pt x="44" y="218"/>
                    <a:pt x="0" y="319"/>
                    <a:pt x="0" y="464"/>
                  </a:cubicBezTo>
                  <a:cubicBezTo>
                    <a:pt x="0" y="609"/>
                    <a:pt x="44" y="725"/>
                    <a:pt x="145" y="813"/>
                  </a:cubicBezTo>
                  <a:cubicBezTo>
                    <a:pt x="247" y="900"/>
                    <a:pt x="363" y="943"/>
                    <a:pt x="508" y="943"/>
                  </a:cubicBezTo>
                  <a:lnTo>
                    <a:pt x="1784" y="943"/>
                  </a:lnTo>
                  <a:lnTo>
                    <a:pt x="1784" y="5222"/>
                  </a:lnTo>
                  <a:cubicBezTo>
                    <a:pt x="1784" y="5367"/>
                    <a:pt x="1842" y="5498"/>
                    <a:pt x="1929" y="5585"/>
                  </a:cubicBezTo>
                  <a:cubicBezTo>
                    <a:pt x="2045" y="5672"/>
                    <a:pt x="2176" y="5730"/>
                    <a:pt x="2321" y="5730"/>
                  </a:cubicBezTo>
                  <a:cubicBezTo>
                    <a:pt x="2466" y="5730"/>
                    <a:pt x="2582" y="5686"/>
                    <a:pt x="2713" y="5599"/>
                  </a:cubicBezTo>
                  <a:cubicBezTo>
                    <a:pt x="2800" y="5498"/>
                    <a:pt x="2858" y="5382"/>
                    <a:pt x="2858" y="5237"/>
                  </a:cubicBezTo>
                  <a:lnTo>
                    <a:pt x="2858" y="943"/>
                  </a:lnTo>
                  <a:lnTo>
                    <a:pt x="4149" y="943"/>
                  </a:lnTo>
                  <a:cubicBezTo>
                    <a:pt x="4294" y="943"/>
                    <a:pt x="4424" y="900"/>
                    <a:pt x="4511" y="813"/>
                  </a:cubicBezTo>
                  <a:cubicBezTo>
                    <a:pt x="4598" y="725"/>
                    <a:pt x="4656" y="609"/>
                    <a:pt x="4656" y="464"/>
                  </a:cubicBezTo>
                  <a:cubicBezTo>
                    <a:pt x="4656" y="319"/>
                    <a:pt x="4598" y="218"/>
                    <a:pt x="4511" y="131"/>
                  </a:cubicBezTo>
                  <a:cubicBezTo>
                    <a:pt x="4395" y="29"/>
                    <a:pt x="4294" y="0"/>
                    <a:pt x="4149"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3"/>
            <p:cNvSpPr/>
            <p:nvPr/>
          </p:nvSpPr>
          <p:spPr>
            <a:xfrm>
              <a:off x="3960850" y="1817300"/>
              <a:ext cx="118950" cy="143975"/>
            </a:xfrm>
            <a:custGeom>
              <a:rect b="b" l="l" r="r" t="t"/>
              <a:pathLst>
                <a:path extrusionOk="0" h="5759" w="4758">
                  <a:moveTo>
                    <a:pt x="2829" y="1001"/>
                  </a:moveTo>
                  <a:cubicBezTo>
                    <a:pt x="2974" y="1001"/>
                    <a:pt x="3119" y="1074"/>
                    <a:pt x="3249" y="1248"/>
                  </a:cubicBezTo>
                  <a:cubicBezTo>
                    <a:pt x="3380" y="1407"/>
                    <a:pt x="3452" y="1610"/>
                    <a:pt x="3452" y="1842"/>
                  </a:cubicBezTo>
                  <a:cubicBezTo>
                    <a:pt x="3452" y="2016"/>
                    <a:pt x="3409" y="2190"/>
                    <a:pt x="3365" y="2350"/>
                  </a:cubicBezTo>
                  <a:cubicBezTo>
                    <a:pt x="3293" y="2495"/>
                    <a:pt x="3220" y="2626"/>
                    <a:pt x="3119" y="2713"/>
                  </a:cubicBezTo>
                  <a:cubicBezTo>
                    <a:pt x="3032" y="2800"/>
                    <a:pt x="2930" y="2843"/>
                    <a:pt x="2829" y="2843"/>
                  </a:cubicBezTo>
                  <a:lnTo>
                    <a:pt x="1044" y="2843"/>
                  </a:lnTo>
                  <a:lnTo>
                    <a:pt x="1044" y="1001"/>
                  </a:lnTo>
                  <a:close/>
                  <a:moveTo>
                    <a:pt x="508" y="0"/>
                  </a:moveTo>
                  <a:cubicBezTo>
                    <a:pt x="363" y="0"/>
                    <a:pt x="247" y="58"/>
                    <a:pt x="145" y="145"/>
                  </a:cubicBezTo>
                  <a:cubicBezTo>
                    <a:pt x="58" y="261"/>
                    <a:pt x="0" y="363"/>
                    <a:pt x="0" y="508"/>
                  </a:cubicBezTo>
                  <a:lnTo>
                    <a:pt x="0" y="5251"/>
                  </a:lnTo>
                  <a:cubicBezTo>
                    <a:pt x="0" y="5396"/>
                    <a:pt x="58" y="5527"/>
                    <a:pt x="189" y="5614"/>
                  </a:cubicBezTo>
                  <a:cubicBezTo>
                    <a:pt x="319" y="5701"/>
                    <a:pt x="464" y="5759"/>
                    <a:pt x="609" y="5759"/>
                  </a:cubicBezTo>
                  <a:cubicBezTo>
                    <a:pt x="754" y="5759"/>
                    <a:pt x="841" y="5715"/>
                    <a:pt x="914" y="5614"/>
                  </a:cubicBezTo>
                  <a:cubicBezTo>
                    <a:pt x="986" y="5498"/>
                    <a:pt x="1015" y="5396"/>
                    <a:pt x="1015" y="5251"/>
                  </a:cubicBezTo>
                  <a:lnTo>
                    <a:pt x="1015" y="3655"/>
                  </a:lnTo>
                  <a:lnTo>
                    <a:pt x="2539" y="3655"/>
                  </a:lnTo>
                  <a:cubicBezTo>
                    <a:pt x="2669" y="3655"/>
                    <a:pt x="2785" y="3655"/>
                    <a:pt x="2872" y="3684"/>
                  </a:cubicBezTo>
                  <a:cubicBezTo>
                    <a:pt x="2959" y="3699"/>
                    <a:pt x="3032" y="3757"/>
                    <a:pt x="3104" y="3815"/>
                  </a:cubicBezTo>
                  <a:cubicBezTo>
                    <a:pt x="3177" y="3873"/>
                    <a:pt x="3206" y="3946"/>
                    <a:pt x="3249" y="4018"/>
                  </a:cubicBezTo>
                  <a:cubicBezTo>
                    <a:pt x="3278" y="4091"/>
                    <a:pt x="3307" y="4178"/>
                    <a:pt x="3307" y="4265"/>
                  </a:cubicBezTo>
                  <a:cubicBezTo>
                    <a:pt x="3307" y="4540"/>
                    <a:pt x="3336" y="4772"/>
                    <a:pt x="3394" y="4961"/>
                  </a:cubicBezTo>
                  <a:cubicBezTo>
                    <a:pt x="3452" y="5135"/>
                    <a:pt x="3525" y="5280"/>
                    <a:pt x="3612" y="5396"/>
                  </a:cubicBezTo>
                  <a:cubicBezTo>
                    <a:pt x="3699" y="5498"/>
                    <a:pt x="3800" y="5570"/>
                    <a:pt x="3887" y="5628"/>
                  </a:cubicBezTo>
                  <a:cubicBezTo>
                    <a:pt x="3960" y="5657"/>
                    <a:pt x="4033" y="5686"/>
                    <a:pt x="4120" y="5701"/>
                  </a:cubicBezTo>
                  <a:cubicBezTo>
                    <a:pt x="4163" y="5708"/>
                    <a:pt x="4207" y="5712"/>
                    <a:pt x="4252" y="5712"/>
                  </a:cubicBezTo>
                  <a:cubicBezTo>
                    <a:pt x="4297" y="5712"/>
                    <a:pt x="4344" y="5708"/>
                    <a:pt x="4395" y="5701"/>
                  </a:cubicBezTo>
                  <a:cubicBezTo>
                    <a:pt x="4482" y="5686"/>
                    <a:pt x="4569" y="5643"/>
                    <a:pt x="4627" y="5570"/>
                  </a:cubicBezTo>
                  <a:cubicBezTo>
                    <a:pt x="4714" y="5469"/>
                    <a:pt x="4758" y="5338"/>
                    <a:pt x="4714" y="5208"/>
                  </a:cubicBezTo>
                  <a:cubicBezTo>
                    <a:pt x="4700" y="5077"/>
                    <a:pt x="4627" y="4975"/>
                    <a:pt x="4497" y="4903"/>
                  </a:cubicBezTo>
                  <a:cubicBezTo>
                    <a:pt x="4424" y="4859"/>
                    <a:pt x="4366" y="4816"/>
                    <a:pt x="4352" y="4743"/>
                  </a:cubicBezTo>
                  <a:cubicBezTo>
                    <a:pt x="4323" y="4685"/>
                    <a:pt x="4294" y="4598"/>
                    <a:pt x="4294" y="4482"/>
                  </a:cubicBezTo>
                  <a:cubicBezTo>
                    <a:pt x="4294" y="4381"/>
                    <a:pt x="4279" y="4265"/>
                    <a:pt x="4265" y="4120"/>
                  </a:cubicBezTo>
                  <a:cubicBezTo>
                    <a:pt x="4250" y="3975"/>
                    <a:pt x="4207" y="3830"/>
                    <a:pt x="4149" y="3699"/>
                  </a:cubicBezTo>
                  <a:cubicBezTo>
                    <a:pt x="4105" y="3583"/>
                    <a:pt x="4033" y="3452"/>
                    <a:pt x="3916" y="3336"/>
                  </a:cubicBezTo>
                  <a:cubicBezTo>
                    <a:pt x="3853" y="3273"/>
                    <a:pt x="3778" y="3215"/>
                    <a:pt x="3695" y="3155"/>
                  </a:cubicBezTo>
                  <a:lnTo>
                    <a:pt x="3695" y="3155"/>
                  </a:lnTo>
                  <a:cubicBezTo>
                    <a:pt x="3815" y="3082"/>
                    <a:pt x="3931" y="2984"/>
                    <a:pt x="4033" y="2872"/>
                  </a:cubicBezTo>
                  <a:cubicBezTo>
                    <a:pt x="4178" y="2727"/>
                    <a:pt x="4279" y="2524"/>
                    <a:pt x="4366" y="2350"/>
                  </a:cubicBezTo>
                  <a:cubicBezTo>
                    <a:pt x="4468" y="2161"/>
                    <a:pt x="4497" y="1944"/>
                    <a:pt x="4497" y="1741"/>
                  </a:cubicBezTo>
                  <a:cubicBezTo>
                    <a:pt x="4497" y="1407"/>
                    <a:pt x="4410" y="1117"/>
                    <a:pt x="4265" y="842"/>
                  </a:cubicBezTo>
                  <a:cubicBezTo>
                    <a:pt x="4120" y="580"/>
                    <a:pt x="3916" y="363"/>
                    <a:pt x="3670" y="218"/>
                  </a:cubicBezTo>
                  <a:cubicBezTo>
                    <a:pt x="3409" y="73"/>
                    <a:pt x="3162" y="0"/>
                    <a:pt x="2872"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a:off x="4101550" y="1818025"/>
              <a:ext cx="94300" cy="141800"/>
            </a:xfrm>
            <a:custGeom>
              <a:rect b="b" l="l" r="r" t="t"/>
              <a:pathLst>
                <a:path extrusionOk="0" h="5672" w="3772">
                  <a:moveTo>
                    <a:pt x="522" y="0"/>
                  </a:moveTo>
                  <a:cubicBezTo>
                    <a:pt x="377" y="0"/>
                    <a:pt x="247" y="44"/>
                    <a:pt x="145" y="73"/>
                  </a:cubicBezTo>
                  <a:cubicBezTo>
                    <a:pt x="58" y="174"/>
                    <a:pt x="0" y="290"/>
                    <a:pt x="0" y="435"/>
                  </a:cubicBezTo>
                  <a:lnTo>
                    <a:pt x="0" y="5164"/>
                  </a:lnTo>
                  <a:cubicBezTo>
                    <a:pt x="0" y="5309"/>
                    <a:pt x="58" y="5440"/>
                    <a:pt x="145" y="5527"/>
                  </a:cubicBezTo>
                  <a:cubicBezTo>
                    <a:pt x="247" y="5614"/>
                    <a:pt x="363" y="5672"/>
                    <a:pt x="508" y="5672"/>
                  </a:cubicBezTo>
                  <a:lnTo>
                    <a:pt x="3249" y="5672"/>
                  </a:lnTo>
                  <a:cubicBezTo>
                    <a:pt x="3394" y="5672"/>
                    <a:pt x="3510" y="5643"/>
                    <a:pt x="3612" y="5541"/>
                  </a:cubicBezTo>
                  <a:cubicBezTo>
                    <a:pt x="3699" y="5454"/>
                    <a:pt x="3757" y="5353"/>
                    <a:pt x="3757" y="5208"/>
                  </a:cubicBezTo>
                  <a:cubicBezTo>
                    <a:pt x="3757" y="5077"/>
                    <a:pt x="3699" y="4961"/>
                    <a:pt x="3612" y="4874"/>
                  </a:cubicBezTo>
                  <a:cubicBezTo>
                    <a:pt x="3496" y="4787"/>
                    <a:pt x="3394" y="4729"/>
                    <a:pt x="3249" y="4729"/>
                  </a:cubicBezTo>
                  <a:lnTo>
                    <a:pt x="1030" y="4729"/>
                  </a:lnTo>
                  <a:lnTo>
                    <a:pt x="1030" y="3220"/>
                  </a:lnTo>
                  <a:lnTo>
                    <a:pt x="2887" y="3220"/>
                  </a:lnTo>
                  <a:cubicBezTo>
                    <a:pt x="3032" y="3220"/>
                    <a:pt x="3148" y="3191"/>
                    <a:pt x="3249" y="3104"/>
                  </a:cubicBezTo>
                  <a:cubicBezTo>
                    <a:pt x="3336" y="3017"/>
                    <a:pt x="3394" y="2916"/>
                    <a:pt x="3394" y="2771"/>
                  </a:cubicBezTo>
                  <a:cubicBezTo>
                    <a:pt x="3394" y="2626"/>
                    <a:pt x="3336" y="2524"/>
                    <a:pt x="3249" y="2423"/>
                  </a:cubicBezTo>
                  <a:cubicBezTo>
                    <a:pt x="3133" y="2336"/>
                    <a:pt x="3032" y="2307"/>
                    <a:pt x="2887" y="2307"/>
                  </a:cubicBezTo>
                  <a:lnTo>
                    <a:pt x="1030" y="2307"/>
                  </a:lnTo>
                  <a:lnTo>
                    <a:pt x="1030" y="929"/>
                  </a:lnTo>
                  <a:lnTo>
                    <a:pt x="3264" y="929"/>
                  </a:lnTo>
                  <a:cubicBezTo>
                    <a:pt x="3409" y="929"/>
                    <a:pt x="3539" y="885"/>
                    <a:pt x="3626" y="798"/>
                  </a:cubicBezTo>
                  <a:cubicBezTo>
                    <a:pt x="3713" y="725"/>
                    <a:pt x="3771" y="609"/>
                    <a:pt x="3771" y="464"/>
                  </a:cubicBezTo>
                  <a:cubicBezTo>
                    <a:pt x="3771" y="319"/>
                    <a:pt x="3713" y="218"/>
                    <a:pt x="3626" y="131"/>
                  </a:cubicBezTo>
                  <a:cubicBezTo>
                    <a:pt x="3510" y="29"/>
                    <a:pt x="3409" y="0"/>
                    <a:pt x="3264"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3"/>
            <p:cNvSpPr/>
            <p:nvPr/>
          </p:nvSpPr>
          <p:spPr>
            <a:xfrm>
              <a:off x="4219025" y="1818025"/>
              <a:ext cx="93600" cy="141800"/>
            </a:xfrm>
            <a:custGeom>
              <a:rect b="b" l="l" r="r" t="t"/>
              <a:pathLst>
                <a:path extrusionOk="0" h="5672" w="3744">
                  <a:moveTo>
                    <a:pt x="508" y="0"/>
                  </a:moveTo>
                  <a:cubicBezTo>
                    <a:pt x="378" y="0"/>
                    <a:pt x="247" y="44"/>
                    <a:pt x="146" y="73"/>
                  </a:cubicBezTo>
                  <a:cubicBezTo>
                    <a:pt x="44" y="174"/>
                    <a:pt x="1" y="290"/>
                    <a:pt x="1" y="435"/>
                  </a:cubicBezTo>
                  <a:lnTo>
                    <a:pt x="1" y="5164"/>
                  </a:lnTo>
                  <a:cubicBezTo>
                    <a:pt x="1" y="5309"/>
                    <a:pt x="44" y="5440"/>
                    <a:pt x="146" y="5527"/>
                  </a:cubicBezTo>
                  <a:cubicBezTo>
                    <a:pt x="247" y="5614"/>
                    <a:pt x="363" y="5672"/>
                    <a:pt x="508" y="5672"/>
                  </a:cubicBezTo>
                  <a:lnTo>
                    <a:pt x="3221" y="5672"/>
                  </a:lnTo>
                  <a:cubicBezTo>
                    <a:pt x="3366" y="5672"/>
                    <a:pt x="3496" y="5643"/>
                    <a:pt x="3583" y="5541"/>
                  </a:cubicBezTo>
                  <a:cubicBezTo>
                    <a:pt x="3671" y="5454"/>
                    <a:pt x="3729" y="5353"/>
                    <a:pt x="3729" y="5208"/>
                  </a:cubicBezTo>
                  <a:cubicBezTo>
                    <a:pt x="3729" y="5077"/>
                    <a:pt x="3671" y="4961"/>
                    <a:pt x="3583" y="4874"/>
                  </a:cubicBezTo>
                  <a:cubicBezTo>
                    <a:pt x="3482" y="4787"/>
                    <a:pt x="3366" y="4729"/>
                    <a:pt x="3221" y="4729"/>
                  </a:cubicBezTo>
                  <a:lnTo>
                    <a:pt x="1016" y="4729"/>
                  </a:lnTo>
                  <a:lnTo>
                    <a:pt x="1016" y="3220"/>
                  </a:lnTo>
                  <a:lnTo>
                    <a:pt x="2858" y="3220"/>
                  </a:lnTo>
                  <a:cubicBezTo>
                    <a:pt x="3003" y="3220"/>
                    <a:pt x="3134" y="3191"/>
                    <a:pt x="3221" y="3104"/>
                  </a:cubicBezTo>
                  <a:cubicBezTo>
                    <a:pt x="3308" y="3017"/>
                    <a:pt x="3366" y="2916"/>
                    <a:pt x="3366" y="2771"/>
                  </a:cubicBezTo>
                  <a:cubicBezTo>
                    <a:pt x="3366" y="2626"/>
                    <a:pt x="3308" y="2524"/>
                    <a:pt x="3221" y="2423"/>
                  </a:cubicBezTo>
                  <a:cubicBezTo>
                    <a:pt x="3119" y="2336"/>
                    <a:pt x="3003" y="2307"/>
                    <a:pt x="2858" y="2307"/>
                  </a:cubicBezTo>
                  <a:lnTo>
                    <a:pt x="1016" y="2307"/>
                  </a:lnTo>
                  <a:lnTo>
                    <a:pt x="1016" y="929"/>
                  </a:lnTo>
                  <a:lnTo>
                    <a:pt x="3235" y="929"/>
                  </a:lnTo>
                  <a:cubicBezTo>
                    <a:pt x="3380" y="929"/>
                    <a:pt x="3511" y="885"/>
                    <a:pt x="3598" y="798"/>
                  </a:cubicBezTo>
                  <a:cubicBezTo>
                    <a:pt x="3700" y="725"/>
                    <a:pt x="3743" y="609"/>
                    <a:pt x="3743" y="464"/>
                  </a:cubicBezTo>
                  <a:cubicBezTo>
                    <a:pt x="3743" y="319"/>
                    <a:pt x="3700" y="218"/>
                    <a:pt x="3598" y="131"/>
                  </a:cubicBezTo>
                  <a:cubicBezTo>
                    <a:pt x="3496" y="29"/>
                    <a:pt x="3380" y="0"/>
                    <a:pt x="3235"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3"/>
            <p:cNvSpPr/>
            <p:nvPr/>
          </p:nvSpPr>
          <p:spPr>
            <a:xfrm>
              <a:off x="4329625" y="1815475"/>
              <a:ext cx="105925" cy="147975"/>
            </a:xfrm>
            <a:custGeom>
              <a:rect b="b" l="l" r="r" t="t"/>
              <a:pathLst>
                <a:path extrusionOk="0" h="5919" w="4237">
                  <a:moveTo>
                    <a:pt x="2133" y="1"/>
                  </a:moveTo>
                  <a:cubicBezTo>
                    <a:pt x="1756" y="1"/>
                    <a:pt x="1408" y="73"/>
                    <a:pt x="1103" y="204"/>
                  </a:cubicBezTo>
                  <a:cubicBezTo>
                    <a:pt x="799" y="349"/>
                    <a:pt x="537" y="537"/>
                    <a:pt x="363" y="784"/>
                  </a:cubicBezTo>
                  <a:cubicBezTo>
                    <a:pt x="175" y="1045"/>
                    <a:pt x="88" y="1335"/>
                    <a:pt x="88" y="1698"/>
                  </a:cubicBezTo>
                  <a:cubicBezTo>
                    <a:pt x="88" y="1930"/>
                    <a:pt x="117" y="2147"/>
                    <a:pt x="189" y="2321"/>
                  </a:cubicBezTo>
                  <a:cubicBezTo>
                    <a:pt x="262" y="2510"/>
                    <a:pt x="392" y="2670"/>
                    <a:pt x="537" y="2815"/>
                  </a:cubicBezTo>
                  <a:cubicBezTo>
                    <a:pt x="683" y="2960"/>
                    <a:pt x="886" y="3076"/>
                    <a:pt x="1103" y="3163"/>
                  </a:cubicBezTo>
                  <a:cubicBezTo>
                    <a:pt x="1321" y="3250"/>
                    <a:pt x="1596" y="3322"/>
                    <a:pt x="1886" y="3366"/>
                  </a:cubicBezTo>
                  <a:cubicBezTo>
                    <a:pt x="2206" y="3395"/>
                    <a:pt x="2467" y="3467"/>
                    <a:pt x="2655" y="3540"/>
                  </a:cubicBezTo>
                  <a:cubicBezTo>
                    <a:pt x="2858" y="3612"/>
                    <a:pt x="3018" y="3728"/>
                    <a:pt x="3119" y="3830"/>
                  </a:cubicBezTo>
                  <a:cubicBezTo>
                    <a:pt x="3206" y="3946"/>
                    <a:pt x="3264" y="4091"/>
                    <a:pt x="3264" y="4251"/>
                  </a:cubicBezTo>
                  <a:cubicBezTo>
                    <a:pt x="3264" y="4381"/>
                    <a:pt x="3206" y="4497"/>
                    <a:pt x="3090" y="4613"/>
                  </a:cubicBezTo>
                  <a:cubicBezTo>
                    <a:pt x="2989" y="4715"/>
                    <a:pt x="2844" y="4816"/>
                    <a:pt x="2684" y="4860"/>
                  </a:cubicBezTo>
                  <a:cubicBezTo>
                    <a:pt x="2496" y="4918"/>
                    <a:pt x="2322" y="4961"/>
                    <a:pt x="2119" y="4961"/>
                  </a:cubicBezTo>
                  <a:cubicBezTo>
                    <a:pt x="1814" y="4961"/>
                    <a:pt x="1553" y="4918"/>
                    <a:pt x="1350" y="4831"/>
                  </a:cubicBezTo>
                  <a:cubicBezTo>
                    <a:pt x="1161" y="4744"/>
                    <a:pt x="944" y="4613"/>
                    <a:pt x="741" y="4454"/>
                  </a:cubicBezTo>
                  <a:cubicBezTo>
                    <a:pt x="668" y="4396"/>
                    <a:pt x="581" y="4352"/>
                    <a:pt x="465" y="4352"/>
                  </a:cubicBezTo>
                  <a:cubicBezTo>
                    <a:pt x="320" y="4352"/>
                    <a:pt x="218" y="4410"/>
                    <a:pt x="117" y="4497"/>
                  </a:cubicBezTo>
                  <a:cubicBezTo>
                    <a:pt x="30" y="4599"/>
                    <a:pt x="1" y="4700"/>
                    <a:pt x="1" y="4831"/>
                  </a:cubicBezTo>
                  <a:cubicBezTo>
                    <a:pt x="1" y="4918"/>
                    <a:pt x="15" y="4990"/>
                    <a:pt x="44" y="5063"/>
                  </a:cubicBezTo>
                  <a:cubicBezTo>
                    <a:pt x="88" y="5135"/>
                    <a:pt x="146" y="5208"/>
                    <a:pt x="218" y="5266"/>
                  </a:cubicBezTo>
                  <a:cubicBezTo>
                    <a:pt x="479" y="5498"/>
                    <a:pt x="770" y="5687"/>
                    <a:pt x="1074" y="5774"/>
                  </a:cubicBezTo>
                  <a:cubicBezTo>
                    <a:pt x="1393" y="5861"/>
                    <a:pt x="1741" y="5919"/>
                    <a:pt x="2119" y="5919"/>
                  </a:cubicBezTo>
                  <a:cubicBezTo>
                    <a:pt x="2496" y="5919"/>
                    <a:pt x="2844" y="5846"/>
                    <a:pt x="3163" y="5716"/>
                  </a:cubicBezTo>
                  <a:cubicBezTo>
                    <a:pt x="3497" y="5571"/>
                    <a:pt x="3743" y="5368"/>
                    <a:pt x="3946" y="5121"/>
                  </a:cubicBezTo>
                  <a:cubicBezTo>
                    <a:pt x="4149" y="4845"/>
                    <a:pt x="4236" y="4555"/>
                    <a:pt x="4236" y="4193"/>
                  </a:cubicBezTo>
                  <a:cubicBezTo>
                    <a:pt x="4236" y="3917"/>
                    <a:pt x="4207" y="3685"/>
                    <a:pt x="4106" y="3482"/>
                  </a:cubicBezTo>
                  <a:cubicBezTo>
                    <a:pt x="4033" y="3293"/>
                    <a:pt x="3917" y="3119"/>
                    <a:pt x="3743" y="3003"/>
                  </a:cubicBezTo>
                  <a:cubicBezTo>
                    <a:pt x="3584" y="2873"/>
                    <a:pt x="3380" y="2786"/>
                    <a:pt x="3134" y="2684"/>
                  </a:cubicBezTo>
                  <a:cubicBezTo>
                    <a:pt x="2873" y="2597"/>
                    <a:pt x="2583" y="2525"/>
                    <a:pt x="2264" y="2467"/>
                  </a:cubicBezTo>
                  <a:cubicBezTo>
                    <a:pt x="2002" y="2438"/>
                    <a:pt x="1785" y="2365"/>
                    <a:pt x="1611" y="2307"/>
                  </a:cubicBezTo>
                  <a:cubicBezTo>
                    <a:pt x="1422" y="2249"/>
                    <a:pt x="1277" y="2147"/>
                    <a:pt x="1190" y="2060"/>
                  </a:cubicBezTo>
                  <a:cubicBezTo>
                    <a:pt x="1103" y="1959"/>
                    <a:pt x="1045" y="1814"/>
                    <a:pt x="1045" y="1654"/>
                  </a:cubicBezTo>
                  <a:cubicBezTo>
                    <a:pt x="1045" y="1509"/>
                    <a:pt x="1103" y="1408"/>
                    <a:pt x="1176" y="1292"/>
                  </a:cubicBezTo>
                  <a:cubicBezTo>
                    <a:pt x="1248" y="1190"/>
                    <a:pt x="1379" y="1089"/>
                    <a:pt x="1538" y="1045"/>
                  </a:cubicBezTo>
                  <a:cubicBezTo>
                    <a:pt x="1698" y="987"/>
                    <a:pt x="1901" y="944"/>
                    <a:pt x="2133" y="944"/>
                  </a:cubicBezTo>
                  <a:cubicBezTo>
                    <a:pt x="2278" y="944"/>
                    <a:pt x="2423" y="973"/>
                    <a:pt x="2583" y="1016"/>
                  </a:cubicBezTo>
                  <a:cubicBezTo>
                    <a:pt x="2757" y="1060"/>
                    <a:pt x="2916" y="1118"/>
                    <a:pt x="3061" y="1190"/>
                  </a:cubicBezTo>
                  <a:cubicBezTo>
                    <a:pt x="3206" y="1263"/>
                    <a:pt x="3308" y="1335"/>
                    <a:pt x="3409" y="1408"/>
                  </a:cubicBezTo>
                  <a:cubicBezTo>
                    <a:pt x="3453" y="1451"/>
                    <a:pt x="3526" y="1480"/>
                    <a:pt x="3627" y="1480"/>
                  </a:cubicBezTo>
                  <a:cubicBezTo>
                    <a:pt x="3743" y="1480"/>
                    <a:pt x="3859" y="1422"/>
                    <a:pt x="3946" y="1335"/>
                  </a:cubicBezTo>
                  <a:cubicBezTo>
                    <a:pt x="4033" y="1234"/>
                    <a:pt x="4091" y="1132"/>
                    <a:pt x="4091" y="1002"/>
                  </a:cubicBezTo>
                  <a:cubicBezTo>
                    <a:pt x="4091" y="842"/>
                    <a:pt x="4019" y="697"/>
                    <a:pt x="3859" y="566"/>
                  </a:cubicBezTo>
                  <a:cubicBezTo>
                    <a:pt x="3656" y="407"/>
                    <a:pt x="3409" y="276"/>
                    <a:pt x="3119" y="175"/>
                  </a:cubicBezTo>
                  <a:cubicBezTo>
                    <a:pt x="2829" y="59"/>
                    <a:pt x="2496" y="1"/>
                    <a:pt x="2133"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3309200" y="1179075"/>
              <a:ext cx="179525" cy="765525"/>
            </a:xfrm>
            <a:custGeom>
              <a:rect b="b" l="l" r="r" t="t"/>
              <a:pathLst>
                <a:path extrusionOk="0" h="30621" w="7181">
                  <a:moveTo>
                    <a:pt x="160" y="0"/>
                  </a:moveTo>
                  <a:lnTo>
                    <a:pt x="0" y="73"/>
                  </a:lnTo>
                  <a:cubicBezTo>
                    <a:pt x="6992" y="15144"/>
                    <a:pt x="5324" y="30446"/>
                    <a:pt x="5309" y="30591"/>
                  </a:cubicBezTo>
                  <a:lnTo>
                    <a:pt x="5498" y="30620"/>
                  </a:lnTo>
                  <a:cubicBezTo>
                    <a:pt x="5498" y="30475"/>
                    <a:pt x="7181" y="15115"/>
                    <a:pt x="16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3441550" y="1357475"/>
              <a:ext cx="172275" cy="294475"/>
            </a:xfrm>
            <a:custGeom>
              <a:rect b="b" l="l" r="r" t="t"/>
              <a:pathLst>
                <a:path extrusionOk="0" h="11779" w="6891">
                  <a:moveTo>
                    <a:pt x="6775" y="1"/>
                  </a:moveTo>
                  <a:cubicBezTo>
                    <a:pt x="6731" y="30"/>
                    <a:pt x="1814" y="3642"/>
                    <a:pt x="1" y="11750"/>
                  </a:cubicBezTo>
                  <a:lnTo>
                    <a:pt x="175" y="11779"/>
                  </a:lnTo>
                  <a:cubicBezTo>
                    <a:pt x="1974" y="3758"/>
                    <a:pt x="6847" y="175"/>
                    <a:pt x="6891" y="146"/>
                  </a:cubicBezTo>
                  <a:lnTo>
                    <a:pt x="6775" y="1"/>
                  </a:ln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3438300" y="954975"/>
              <a:ext cx="512775" cy="525000"/>
            </a:xfrm>
            <a:custGeom>
              <a:rect b="b" l="l" r="r" t="t"/>
              <a:pathLst>
                <a:path extrusionOk="0" h="21000" w="20511">
                  <a:moveTo>
                    <a:pt x="20510" y="0"/>
                  </a:moveTo>
                  <a:cubicBezTo>
                    <a:pt x="20510" y="0"/>
                    <a:pt x="13940" y="1074"/>
                    <a:pt x="11184" y="5309"/>
                  </a:cubicBezTo>
                  <a:cubicBezTo>
                    <a:pt x="9777" y="7485"/>
                    <a:pt x="7224" y="8761"/>
                    <a:pt x="4903" y="10212"/>
                  </a:cubicBezTo>
                  <a:cubicBezTo>
                    <a:pt x="1" y="13267"/>
                    <a:pt x="2128" y="20999"/>
                    <a:pt x="7753" y="20999"/>
                  </a:cubicBezTo>
                  <a:cubicBezTo>
                    <a:pt x="7870" y="20999"/>
                    <a:pt x="7989" y="20996"/>
                    <a:pt x="8109" y="20989"/>
                  </a:cubicBezTo>
                  <a:cubicBezTo>
                    <a:pt x="11068" y="20829"/>
                    <a:pt x="13824" y="18654"/>
                    <a:pt x="14694" y="14230"/>
                  </a:cubicBezTo>
                  <a:cubicBezTo>
                    <a:pt x="16464" y="5382"/>
                    <a:pt x="20510" y="0"/>
                    <a:pt x="20510"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3535475" y="953150"/>
              <a:ext cx="416325" cy="489925"/>
            </a:xfrm>
            <a:custGeom>
              <a:rect b="b" l="l" r="r" t="t"/>
              <a:pathLst>
                <a:path extrusionOk="0" h="19597" w="16653">
                  <a:moveTo>
                    <a:pt x="16565" y="1"/>
                  </a:moveTo>
                  <a:cubicBezTo>
                    <a:pt x="16493" y="30"/>
                    <a:pt x="9589" y="4570"/>
                    <a:pt x="6891" y="11387"/>
                  </a:cubicBezTo>
                  <a:cubicBezTo>
                    <a:pt x="4207" y="18117"/>
                    <a:pt x="30" y="19394"/>
                    <a:pt x="1" y="19423"/>
                  </a:cubicBezTo>
                  <a:lnTo>
                    <a:pt x="44" y="19597"/>
                  </a:lnTo>
                  <a:cubicBezTo>
                    <a:pt x="102" y="19582"/>
                    <a:pt x="4352" y="18277"/>
                    <a:pt x="7050" y="11460"/>
                  </a:cubicBezTo>
                  <a:cubicBezTo>
                    <a:pt x="9734" y="4700"/>
                    <a:pt x="16580" y="175"/>
                    <a:pt x="16652" y="146"/>
                  </a:cubicBezTo>
                  <a:lnTo>
                    <a:pt x="16565" y="1"/>
                  </a:ln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3"/>
            <p:cNvSpPr/>
            <p:nvPr/>
          </p:nvSpPr>
          <p:spPr>
            <a:xfrm>
              <a:off x="3153275" y="757700"/>
              <a:ext cx="358875" cy="611950"/>
            </a:xfrm>
            <a:custGeom>
              <a:rect b="b" l="l" r="r" t="t"/>
              <a:pathLst>
                <a:path extrusionOk="0" h="24478" w="14355">
                  <a:moveTo>
                    <a:pt x="145" y="0"/>
                  </a:moveTo>
                  <a:cubicBezTo>
                    <a:pt x="145" y="1"/>
                    <a:pt x="2060" y="6455"/>
                    <a:pt x="682" y="15361"/>
                  </a:cubicBezTo>
                  <a:cubicBezTo>
                    <a:pt x="0" y="19814"/>
                    <a:pt x="1813" y="22817"/>
                    <a:pt x="4526" y="23992"/>
                  </a:cubicBezTo>
                  <a:cubicBezTo>
                    <a:pt x="5295" y="24326"/>
                    <a:pt x="6055" y="24477"/>
                    <a:pt x="6782" y="24477"/>
                  </a:cubicBezTo>
                  <a:cubicBezTo>
                    <a:pt x="11166" y="24477"/>
                    <a:pt x="14354" y="18978"/>
                    <a:pt x="11256" y="14984"/>
                  </a:cubicBezTo>
                  <a:cubicBezTo>
                    <a:pt x="9588" y="12837"/>
                    <a:pt x="7615" y="10734"/>
                    <a:pt x="7050" y="8210"/>
                  </a:cubicBezTo>
                  <a:cubicBezTo>
                    <a:pt x="5947" y="3264"/>
                    <a:pt x="146" y="1"/>
                    <a:pt x="145"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3"/>
            <p:cNvSpPr/>
            <p:nvPr/>
          </p:nvSpPr>
          <p:spPr>
            <a:xfrm>
              <a:off x="3155075" y="755875"/>
              <a:ext cx="223775" cy="603075"/>
            </a:xfrm>
            <a:custGeom>
              <a:rect b="b" l="l" r="r" t="t"/>
              <a:pathLst>
                <a:path extrusionOk="0" h="24123" w="8951">
                  <a:moveTo>
                    <a:pt x="146" y="1"/>
                  </a:moveTo>
                  <a:lnTo>
                    <a:pt x="1" y="117"/>
                  </a:lnTo>
                  <a:cubicBezTo>
                    <a:pt x="30" y="189"/>
                    <a:pt x="4904" y="6789"/>
                    <a:pt x="5092" y="14056"/>
                  </a:cubicBezTo>
                  <a:cubicBezTo>
                    <a:pt x="5266" y="21396"/>
                    <a:pt x="8805" y="24094"/>
                    <a:pt x="8849" y="24123"/>
                  </a:cubicBezTo>
                  <a:lnTo>
                    <a:pt x="8950" y="23949"/>
                  </a:lnTo>
                  <a:cubicBezTo>
                    <a:pt x="8921" y="23934"/>
                    <a:pt x="5455" y="21294"/>
                    <a:pt x="5266" y="14042"/>
                  </a:cubicBezTo>
                  <a:cubicBezTo>
                    <a:pt x="5092" y="6717"/>
                    <a:pt x="189" y="73"/>
                    <a:pt x="14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3027075" y="1851025"/>
              <a:ext cx="833700" cy="314775"/>
            </a:xfrm>
            <a:custGeom>
              <a:rect b="b" l="l" r="r" t="t"/>
              <a:pathLst>
                <a:path extrusionOk="0" h="12591" w="33348">
                  <a:moveTo>
                    <a:pt x="16667" y="0"/>
                  </a:moveTo>
                  <a:cubicBezTo>
                    <a:pt x="6383" y="15"/>
                    <a:pt x="1" y="12591"/>
                    <a:pt x="1" y="12591"/>
                  </a:cubicBezTo>
                  <a:lnTo>
                    <a:pt x="33348" y="12591"/>
                  </a:lnTo>
                  <a:cubicBezTo>
                    <a:pt x="33348" y="12591"/>
                    <a:pt x="26965" y="0"/>
                    <a:pt x="1666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2936975" y="1966825"/>
              <a:ext cx="1239650" cy="470225"/>
            </a:xfrm>
            <a:custGeom>
              <a:rect b="b" l="l" r="r" t="t"/>
              <a:pathLst>
                <a:path extrusionOk="0" h="18809" w="49586">
                  <a:moveTo>
                    <a:pt x="22193" y="0"/>
                  </a:moveTo>
                  <a:cubicBezTo>
                    <a:pt x="11363" y="0"/>
                    <a:pt x="14166" y="4695"/>
                    <a:pt x="20707" y="4695"/>
                  </a:cubicBezTo>
                  <a:cubicBezTo>
                    <a:pt x="20726" y="4695"/>
                    <a:pt x="20745" y="4695"/>
                    <a:pt x="20764" y="4695"/>
                  </a:cubicBezTo>
                  <a:cubicBezTo>
                    <a:pt x="22011" y="4695"/>
                    <a:pt x="23099" y="4782"/>
                    <a:pt x="24057" y="4927"/>
                  </a:cubicBezTo>
                  <a:cubicBezTo>
                    <a:pt x="25783" y="5203"/>
                    <a:pt x="25565" y="7756"/>
                    <a:pt x="23825" y="7756"/>
                  </a:cubicBezTo>
                  <a:cubicBezTo>
                    <a:pt x="23603" y="7757"/>
                    <a:pt x="23379" y="7757"/>
                    <a:pt x="23151" y="7757"/>
                  </a:cubicBezTo>
                  <a:cubicBezTo>
                    <a:pt x="20468" y="7757"/>
                    <a:pt x="17368" y="7674"/>
                    <a:pt x="14614" y="7393"/>
                  </a:cubicBezTo>
                  <a:cubicBezTo>
                    <a:pt x="10133" y="6939"/>
                    <a:pt x="4805" y="5128"/>
                    <a:pt x="2036" y="5128"/>
                  </a:cubicBezTo>
                  <a:cubicBezTo>
                    <a:pt x="736" y="5128"/>
                    <a:pt x="1" y="5527"/>
                    <a:pt x="181" y="6653"/>
                  </a:cubicBezTo>
                  <a:cubicBezTo>
                    <a:pt x="590" y="9199"/>
                    <a:pt x="13063" y="15439"/>
                    <a:pt x="23937" y="15439"/>
                  </a:cubicBezTo>
                  <a:cubicBezTo>
                    <a:pt x="24647" y="15439"/>
                    <a:pt x="25351" y="15412"/>
                    <a:pt x="26044" y="15356"/>
                  </a:cubicBezTo>
                  <a:cubicBezTo>
                    <a:pt x="27113" y="15270"/>
                    <a:pt x="28122" y="15230"/>
                    <a:pt x="29071" y="15230"/>
                  </a:cubicBezTo>
                  <a:cubicBezTo>
                    <a:pt x="38148" y="15230"/>
                    <a:pt x="41869" y="18808"/>
                    <a:pt x="41869" y="18808"/>
                  </a:cubicBezTo>
                  <a:cubicBezTo>
                    <a:pt x="41869" y="18808"/>
                    <a:pt x="49586" y="15588"/>
                    <a:pt x="48382" y="6885"/>
                  </a:cubicBezTo>
                  <a:cubicBezTo>
                    <a:pt x="48382" y="6885"/>
                    <a:pt x="37590" y="677"/>
                    <a:pt x="24303" y="53"/>
                  </a:cubicBezTo>
                  <a:cubicBezTo>
                    <a:pt x="23549" y="17"/>
                    <a:pt x="22846" y="0"/>
                    <a:pt x="22193" y="0"/>
                  </a:cubicBez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6" name="Shape 1306"/>
        <p:cNvGrpSpPr/>
        <p:nvPr/>
      </p:nvGrpSpPr>
      <p:grpSpPr>
        <a:xfrm>
          <a:off x="0" y="0"/>
          <a:ext cx="0" cy="0"/>
          <a:chOff x="0" y="0"/>
          <a:chExt cx="0" cy="0"/>
        </a:xfrm>
      </p:grpSpPr>
      <p:sp>
        <p:nvSpPr>
          <p:cNvPr id="1307" name="Google Shape;1307;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VOLUNTEER </a:t>
            </a:r>
            <a:r>
              <a:rPr lang="en">
                <a:solidFill>
                  <a:schemeClr val="accent3"/>
                </a:solidFill>
              </a:rPr>
              <a:t>WORK</a:t>
            </a:r>
            <a:endParaRPr>
              <a:solidFill>
                <a:schemeClr val="accent3"/>
              </a:solidFill>
            </a:endParaRPr>
          </a:p>
        </p:txBody>
      </p:sp>
      <p:sp>
        <p:nvSpPr>
          <p:cNvPr id="1308" name="Google Shape;1308;p44"/>
          <p:cNvSpPr txBox="1"/>
          <p:nvPr>
            <p:ph idx="4" type="subTitle"/>
          </p:nvPr>
        </p:nvSpPr>
        <p:spPr>
          <a:xfrm>
            <a:off x="2823435" y="4066108"/>
            <a:ext cx="2346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1309" name="Google Shape;1309;p44"/>
          <p:cNvSpPr txBox="1"/>
          <p:nvPr>
            <p:ph idx="7" type="subTitle"/>
          </p:nvPr>
        </p:nvSpPr>
        <p:spPr>
          <a:xfrm>
            <a:off x="5316965" y="1936975"/>
            <a:ext cx="23463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RECYCLING</a:t>
            </a:r>
            <a:endParaRPr/>
          </a:p>
        </p:txBody>
      </p:sp>
      <p:sp>
        <p:nvSpPr>
          <p:cNvPr id="1310" name="Google Shape;1310;p44"/>
          <p:cNvSpPr txBox="1"/>
          <p:nvPr>
            <p:ph idx="5" type="subTitle"/>
          </p:nvPr>
        </p:nvSpPr>
        <p:spPr>
          <a:xfrm>
            <a:off x="5316959" y="4066108"/>
            <a:ext cx="2346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311" name="Google Shape;1311;p44"/>
          <p:cNvSpPr txBox="1"/>
          <p:nvPr>
            <p:ph idx="1" type="subTitle"/>
          </p:nvPr>
        </p:nvSpPr>
        <p:spPr>
          <a:xfrm>
            <a:off x="2823445" y="1936975"/>
            <a:ext cx="23463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WHALES</a:t>
            </a:r>
            <a:endParaRPr/>
          </a:p>
        </p:txBody>
      </p:sp>
      <p:sp>
        <p:nvSpPr>
          <p:cNvPr id="1312" name="Google Shape;1312;p44"/>
          <p:cNvSpPr txBox="1"/>
          <p:nvPr>
            <p:ph idx="2" type="subTitle"/>
          </p:nvPr>
        </p:nvSpPr>
        <p:spPr>
          <a:xfrm>
            <a:off x="2823435" y="2274975"/>
            <a:ext cx="2346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313" name="Google Shape;1313;p44"/>
          <p:cNvSpPr txBox="1"/>
          <p:nvPr>
            <p:ph idx="3" type="subTitle"/>
          </p:nvPr>
        </p:nvSpPr>
        <p:spPr>
          <a:xfrm>
            <a:off x="5316959" y="2274975"/>
            <a:ext cx="23463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t>
            </a:r>
            <a:r>
              <a:rPr lang="en"/>
              <a:t>the biggest planet of them all</a:t>
            </a:r>
            <a:endParaRPr/>
          </a:p>
        </p:txBody>
      </p:sp>
      <p:sp>
        <p:nvSpPr>
          <p:cNvPr id="1314" name="Google Shape;1314;p44"/>
          <p:cNvSpPr txBox="1"/>
          <p:nvPr>
            <p:ph idx="6" type="subTitle"/>
          </p:nvPr>
        </p:nvSpPr>
        <p:spPr>
          <a:xfrm>
            <a:off x="2823445" y="3728108"/>
            <a:ext cx="23463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EARTH DAY</a:t>
            </a:r>
            <a:endParaRPr/>
          </a:p>
        </p:txBody>
      </p:sp>
      <p:sp>
        <p:nvSpPr>
          <p:cNvPr id="1315" name="Google Shape;1315;p44"/>
          <p:cNvSpPr txBox="1"/>
          <p:nvPr>
            <p:ph idx="8" type="subTitle"/>
          </p:nvPr>
        </p:nvSpPr>
        <p:spPr>
          <a:xfrm>
            <a:off x="5316965" y="3728108"/>
            <a:ext cx="23463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PLANT TREES</a:t>
            </a:r>
            <a:endParaRPr/>
          </a:p>
        </p:txBody>
      </p:sp>
      <p:grpSp>
        <p:nvGrpSpPr>
          <p:cNvPr id="1316" name="Google Shape;1316;p44"/>
          <p:cNvGrpSpPr/>
          <p:nvPr/>
        </p:nvGrpSpPr>
        <p:grpSpPr>
          <a:xfrm rot="-400040">
            <a:off x="484651" y="760076"/>
            <a:ext cx="1779734" cy="1751785"/>
            <a:chOff x="4952625" y="759525"/>
            <a:chExt cx="1779800" cy="1751850"/>
          </a:xfrm>
        </p:grpSpPr>
        <p:sp>
          <p:nvSpPr>
            <p:cNvPr id="1317" name="Google Shape;1317;p44"/>
            <p:cNvSpPr/>
            <p:nvPr/>
          </p:nvSpPr>
          <p:spPr>
            <a:xfrm>
              <a:off x="4952625" y="759525"/>
              <a:ext cx="1779800" cy="1751850"/>
            </a:xfrm>
            <a:custGeom>
              <a:rect b="b" l="l" r="r" t="t"/>
              <a:pathLst>
                <a:path extrusionOk="0" h="70074" w="71192">
                  <a:moveTo>
                    <a:pt x="21895" y="0"/>
                  </a:moveTo>
                  <a:cubicBezTo>
                    <a:pt x="19124" y="0"/>
                    <a:pt x="16355" y="423"/>
                    <a:pt x="13693" y="1291"/>
                  </a:cubicBezTo>
                  <a:cubicBezTo>
                    <a:pt x="7311" y="3365"/>
                    <a:pt x="2873" y="7688"/>
                    <a:pt x="1495" y="13156"/>
                  </a:cubicBezTo>
                  <a:cubicBezTo>
                    <a:pt x="1451" y="13287"/>
                    <a:pt x="1437" y="13417"/>
                    <a:pt x="1407" y="13548"/>
                  </a:cubicBezTo>
                  <a:cubicBezTo>
                    <a:pt x="1" y="19524"/>
                    <a:pt x="2495" y="24267"/>
                    <a:pt x="6165" y="27052"/>
                  </a:cubicBezTo>
                  <a:cubicBezTo>
                    <a:pt x="6180" y="29010"/>
                    <a:pt x="6383" y="31055"/>
                    <a:pt x="6731" y="33202"/>
                  </a:cubicBezTo>
                  <a:cubicBezTo>
                    <a:pt x="6948" y="34566"/>
                    <a:pt x="8123" y="35523"/>
                    <a:pt x="9443" y="35523"/>
                  </a:cubicBezTo>
                  <a:cubicBezTo>
                    <a:pt x="9487" y="35523"/>
                    <a:pt x="9516" y="35523"/>
                    <a:pt x="9574" y="35494"/>
                  </a:cubicBezTo>
                  <a:lnTo>
                    <a:pt x="9574" y="35740"/>
                  </a:lnTo>
                  <a:cubicBezTo>
                    <a:pt x="9574" y="50826"/>
                    <a:pt x="21845" y="63082"/>
                    <a:pt x="36916" y="63082"/>
                  </a:cubicBezTo>
                  <a:cubicBezTo>
                    <a:pt x="37104" y="63082"/>
                    <a:pt x="37264" y="63068"/>
                    <a:pt x="37438" y="63068"/>
                  </a:cubicBezTo>
                  <a:cubicBezTo>
                    <a:pt x="37728" y="63590"/>
                    <a:pt x="38047" y="64054"/>
                    <a:pt x="38337" y="64417"/>
                  </a:cubicBezTo>
                  <a:cubicBezTo>
                    <a:pt x="38758" y="64939"/>
                    <a:pt x="39382" y="65505"/>
                    <a:pt x="40223" y="65940"/>
                  </a:cubicBezTo>
                  <a:cubicBezTo>
                    <a:pt x="44081" y="68638"/>
                    <a:pt x="48665" y="70074"/>
                    <a:pt x="53263" y="70074"/>
                  </a:cubicBezTo>
                  <a:cubicBezTo>
                    <a:pt x="55511" y="70074"/>
                    <a:pt x="57774" y="69740"/>
                    <a:pt x="59935" y="69030"/>
                  </a:cubicBezTo>
                  <a:cubicBezTo>
                    <a:pt x="65172" y="67318"/>
                    <a:pt x="68827" y="63750"/>
                    <a:pt x="69973" y="59210"/>
                  </a:cubicBezTo>
                  <a:cubicBezTo>
                    <a:pt x="69988" y="59108"/>
                    <a:pt x="70031" y="59021"/>
                    <a:pt x="70046" y="58905"/>
                  </a:cubicBezTo>
                  <a:cubicBezTo>
                    <a:pt x="71191" y="54031"/>
                    <a:pt x="69233" y="50144"/>
                    <a:pt x="66274" y="47794"/>
                  </a:cubicBezTo>
                  <a:cubicBezTo>
                    <a:pt x="66245" y="46286"/>
                    <a:pt x="66100" y="44748"/>
                    <a:pt x="65825" y="43109"/>
                  </a:cubicBezTo>
                  <a:cubicBezTo>
                    <a:pt x="65636" y="41992"/>
                    <a:pt x="64809" y="41136"/>
                    <a:pt x="63779" y="40890"/>
                  </a:cubicBezTo>
                  <a:cubicBezTo>
                    <a:pt x="64098" y="39222"/>
                    <a:pt x="64258" y="37496"/>
                    <a:pt x="64258" y="35740"/>
                  </a:cubicBezTo>
                  <a:cubicBezTo>
                    <a:pt x="64258" y="22178"/>
                    <a:pt x="54351" y="10893"/>
                    <a:pt x="41383" y="8761"/>
                  </a:cubicBezTo>
                  <a:cubicBezTo>
                    <a:pt x="41006" y="7978"/>
                    <a:pt x="40571" y="7325"/>
                    <a:pt x="40151" y="6832"/>
                  </a:cubicBezTo>
                  <a:cubicBezTo>
                    <a:pt x="39875" y="6513"/>
                    <a:pt x="39150" y="5715"/>
                    <a:pt x="37975" y="5091"/>
                  </a:cubicBezTo>
                  <a:cubicBezTo>
                    <a:pt x="33214" y="1762"/>
                    <a:pt x="27551" y="0"/>
                    <a:pt x="21895"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5201025" y="1039275"/>
              <a:ext cx="1348275" cy="1228600"/>
            </a:xfrm>
            <a:custGeom>
              <a:rect b="b" l="l" r="r" t="t"/>
              <a:pathLst>
                <a:path extrusionOk="0" h="49144" w="53931">
                  <a:moveTo>
                    <a:pt x="26965" y="1"/>
                  </a:moveTo>
                  <a:cubicBezTo>
                    <a:pt x="20677" y="1"/>
                    <a:pt x="14390" y="2401"/>
                    <a:pt x="9588" y="7202"/>
                  </a:cubicBezTo>
                  <a:cubicBezTo>
                    <a:pt x="0" y="16790"/>
                    <a:pt x="0" y="32354"/>
                    <a:pt x="9588" y="41942"/>
                  </a:cubicBezTo>
                  <a:cubicBezTo>
                    <a:pt x="14390" y="46743"/>
                    <a:pt x="20677" y="49144"/>
                    <a:pt x="26965" y="49144"/>
                  </a:cubicBezTo>
                  <a:cubicBezTo>
                    <a:pt x="33253" y="49144"/>
                    <a:pt x="39541" y="46743"/>
                    <a:pt x="44342" y="41942"/>
                  </a:cubicBezTo>
                  <a:cubicBezTo>
                    <a:pt x="53930" y="32354"/>
                    <a:pt x="53930" y="16790"/>
                    <a:pt x="44342" y="7202"/>
                  </a:cubicBezTo>
                  <a:cubicBezTo>
                    <a:pt x="39541" y="2401"/>
                    <a:pt x="33253" y="1"/>
                    <a:pt x="269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4"/>
            <p:cNvSpPr/>
            <p:nvPr/>
          </p:nvSpPr>
          <p:spPr>
            <a:xfrm>
              <a:off x="5601000" y="935525"/>
              <a:ext cx="375350" cy="220350"/>
            </a:xfrm>
            <a:custGeom>
              <a:rect b="b" l="l" r="r" t="t"/>
              <a:pathLst>
                <a:path extrusionOk="0" h="8814" w="15014">
                  <a:moveTo>
                    <a:pt x="8590" y="0"/>
                  </a:moveTo>
                  <a:cubicBezTo>
                    <a:pt x="6591" y="0"/>
                    <a:pt x="3730" y="1167"/>
                    <a:pt x="1" y="5507"/>
                  </a:cubicBezTo>
                  <a:cubicBezTo>
                    <a:pt x="1" y="5507"/>
                    <a:pt x="2769" y="3450"/>
                    <a:pt x="5945" y="3450"/>
                  </a:cubicBezTo>
                  <a:cubicBezTo>
                    <a:pt x="8357" y="3450"/>
                    <a:pt x="11005" y="4637"/>
                    <a:pt x="12852" y="8814"/>
                  </a:cubicBezTo>
                  <a:cubicBezTo>
                    <a:pt x="15013" y="4985"/>
                    <a:pt x="12069" y="1576"/>
                    <a:pt x="12069" y="1576"/>
                  </a:cubicBezTo>
                  <a:cubicBezTo>
                    <a:pt x="12069" y="1576"/>
                    <a:pt x="10912" y="0"/>
                    <a:pt x="8590" y="0"/>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4"/>
            <p:cNvSpPr/>
            <p:nvPr/>
          </p:nvSpPr>
          <p:spPr>
            <a:xfrm>
              <a:off x="5011000" y="830125"/>
              <a:ext cx="891725" cy="608275"/>
            </a:xfrm>
            <a:custGeom>
              <a:rect b="b" l="l" r="r" t="t"/>
              <a:pathLst>
                <a:path extrusionOk="0" h="24331" w="35669">
                  <a:moveTo>
                    <a:pt x="19521" y="0"/>
                  </a:moveTo>
                  <a:cubicBezTo>
                    <a:pt x="11104" y="0"/>
                    <a:pt x="3558" y="4237"/>
                    <a:pt x="1843" y="11043"/>
                  </a:cubicBezTo>
                  <a:cubicBezTo>
                    <a:pt x="1828" y="11159"/>
                    <a:pt x="1785" y="11260"/>
                    <a:pt x="1770" y="11376"/>
                  </a:cubicBezTo>
                  <a:cubicBezTo>
                    <a:pt x="1" y="18904"/>
                    <a:pt x="6077" y="24331"/>
                    <a:pt x="12256" y="24331"/>
                  </a:cubicBezTo>
                  <a:cubicBezTo>
                    <a:pt x="15447" y="24331"/>
                    <a:pt x="18666" y="22883"/>
                    <a:pt x="20845" y="19528"/>
                  </a:cubicBezTo>
                  <a:cubicBezTo>
                    <a:pt x="24822" y="13390"/>
                    <a:pt x="27797" y="5820"/>
                    <a:pt x="35515" y="5820"/>
                  </a:cubicBezTo>
                  <a:cubicBezTo>
                    <a:pt x="35566" y="5820"/>
                    <a:pt x="35617" y="5820"/>
                    <a:pt x="35669" y="5821"/>
                  </a:cubicBezTo>
                  <a:cubicBezTo>
                    <a:pt x="30825" y="1788"/>
                    <a:pt x="24989" y="0"/>
                    <a:pt x="19521"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5152075" y="850175"/>
              <a:ext cx="518575" cy="730350"/>
            </a:xfrm>
            <a:custGeom>
              <a:rect b="b" l="l" r="r" t="t"/>
              <a:pathLst>
                <a:path extrusionOk="0" h="29214" w="20743">
                  <a:moveTo>
                    <a:pt x="20641" y="0"/>
                  </a:moveTo>
                  <a:cubicBezTo>
                    <a:pt x="20554" y="15"/>
                    <a:pt x="10879" y="1248"/>
                    <a:pt x="5135" y="8921"/>
                  </a:cubicBezTo>
                  <a:cubicBezTo>
                    <a:pt x="1277" y="14056"/>
                    <a:pt x="0" y="20873"/>
                    <a:pt x="1378" y="29141"/>
                  </a:cubicBezTo>
                  <a:cubicBezTo>
                    <a:pt x="1378" y="29170"/>
                    <a:pt x="1436" y="29213"/>
                    <a:pt x="1480" y="29213"/>
                  </a:cubicBezTo>
                  <a:cubicBezTo>
                    <a:pt x="1538" y="29213"/>
                    <a:pt x="1581" y="29155"/>
                    <a:pt x="1581" y="29097"/>
                  </a:cubicBezTo>
                  <a:cubicBezTo>
                    <a:pt x="218" y="20887"/>
                    <a:pt x="1480" y="14128"/>
                    <a:pt x="5295" y="9037"/>
                  </a:cubicBezTo>
                  <a:cubicBezTo>
                    <a:pt x="10995" y="1436"/>
                    <a:pt x="20583" y="203"/>
                    <a:pt x="20670" y="189"/>
                  </a:cubicBezTo>
                  <a:cubicBezTo>
                    <a:pt x="20714" y="160"/>
                    <a:pt x="20743" y="131"/>
                    <a:pt x="20743" y="73"/>
                  </a:cubicBezTo>
                  <a:cubicBezTo>
                    <a:pt x="20728" y="44"/>
                    <a:pt x="20699" y="0"/>
                    <a:pt x="20641"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4"/>
            <p:cNvSpPr/>
            <p:nvPr/>
          </p:nvSpPr>
          <p:spPr>
            <a:xfrm>
              <a:off x="5906325" y="2183900"/>
              <a:ext cx="297025" cy="174475"/>
            </a:xfrm>
            <a:custGeom>
              <a:rect b="b" l="l" r="r" t="t"/>
              <a:pathLst>
                <a:path extrusionOk="0" h="6979" w="11881">
                  <a:moveTo>
                    <a:pt x="1712" y="1"/>
                  </a:moveTo>
                  <a:cubicBezTo>
                    <a:pt x="1" y="3018"/>
                    <a:pt x="2322" y="5730"/>
                    <a:pt x="2322" y="5730"/>
                  </a:cubicBezTo>
                  <a:cubicBezTo>
                    <a:pt x="2322" y="5730"/>
                    <a:pt x="3239" y="6979"/>
                    <a:pt x="5079" y="6979"/>
                  </a:cubicBezTo>
                  <a:cubicBezTo>
                    <a:pt x="6662" y="6979"/>
                    <a:pt x="8928" y="6054"/>
                    <a:pt x="11881" y="2612"/>
                  </a:cubicBezTo>
                  <a:lnTo>
                    <a:pt x="11881" y="2612"/>
                  </a:lnTo>
                  <a:cubicBezTo>
                    <a:pt x="11880" y="2612"/>
                    <a:pt x="9682" y="4238"/>
                    <a:pt x="7168" y="4238"/>
                  </a:cubicBezTo>
                  <a:cubicBezTo>
                    <a:pt x="5258" y="4238"/>
                    <a:pt x="3165" y="3300"/>
                    <a:pt x="1712"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4"/>
            <p:cNvSpPr/>
            <p:nvPr/>
          </p:nvSpPr>
          <p:spPr>
            <a:xfrm>
              <a:off x="5964000" y="1960350"/>
              <a:ext cx="706875" cy="482325"/>
            </a:xfrm>
            <a:custGeom>
              <a:rect b="b" l="l" r="r" t="t"/>
              <a:pathLst>
                <a:path extrusionOk="0" h="19293" w="28275">
                  <a:moveTo>
                    <a:pt x="18574" y="1"/>
                  </a:moveTo>
                  <a:cubicBezTo>
                    <a:pt x="16045" y="1"/>
                    <a:pt x="13494" y="1149"/>
                    <a:pt x="11764" y="3808"/>
                  </a:cubicBezTo>
                  <a:cubicBezTo>
                    <a:pt x="8602" y="8659"/>
                    <a:pt x="6245" y="14687"/>
                    <a:pt x="89" y="14687"/>
                  </a:cubicBezTo>
                  <a:cubicBezTo>
                    <a:pt x="59" y="14687"/>
                    <a:pt x="30" y="14687"/>
                    <a:pt x="0" y="14687"/>
                  </a:cubicBezTo>
                  <a:lnTo>
                    <a:pt x="0" y="14687"/>
                  </a:lnTo>
                  <a:cubicBezTo>
                    <a:pt x="3837" y="17878"/>
                    <a:pt x="8460" y="19292"/>
                    <a:pt x="12791" y="19292"/>
                  </a:cubicBezTo>
                  <a:cubicBezTo>
                    <a:pt x="19464" y="19292"/>
                    <a:pt x="25445" y="15936"/>
                    <a:pt x="26791" y="10553"/>
                  </a:cubicBezTo>
                  <a:cubicBezTo>
                    <a:pt x="26835" y="10466"/>
                    <a:pt x="26849" y="10364"/>
                    <a:pt x="26878" y="10277"/>
                  </a:cubicBezTo>
                  <a:cubicBezTo>
                    <a:pt x="28274" y="4300"/>
                    <a:pt x="23467" y="1"/>
                    <a:pt x="18574"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6148200" y="1847025"/>
              <a:ext cx="410875" cy="579150"/>
            </a:xfrm>
            <a:custGeom>
              <a:rect b="b" l="l" r="r" t="t"/>
              <a:pathLst>
                <a:path extrusionOk="0" h="23166" w="16435">
                  <a:moveTo>
                    <a:pt x="15246" y="1"/>
                  </a:moveTo>
                  <a:cubicBezTo>
                    <a:pt x="15188" y="15"/>
                    <a:pt x="15173" y="59"/>
                    <a:pt x="15173" y="102"/>
                  </a:cubicBezTo>
                  <a:cubicBezTo>
                    <a:pt x="16246" y="6615"/>
                    <a:pt x="15260" y="11967"/>
                    <a:pt x="12229" y="15985"/>
                  </a:cubicBezTo>
                  <a:cubicBezTo>
                    <a:pt x="7717" y="22005"/>
                    <a:pt x="146" y="22977"/>
                    <a:pt x="73" y="22991"/>
                  </a:cubicBezTo>
                  <a:cubicBezTo>
                    <a:pt x="30" y="23006"/>
                    <a:pt x="1" y="23049"/>
                    <a:pt x="1" y="23093"/>
                  </a:cubicBezTo>
                  <a:cubicBezTo>
                    <a:pt x="1" y="23136"/>
                    <a:pt x="44" y="23165"/>
                    <a:pt x="88" y="23165"/>
                  </a:cubicBezTo>
                  <a:cubicBezTo>
                    <a:pt x="175" y="23151"/>
                    <a:pt x="7833" y="22179"/>
                    <a:pt x="12374" y="16101"/>
                  </a:cubicBezTo>
                  <a:cubicBezTo>
                    <a:pt x="15449" y="12011"/>
                    <a:pt x="16435" y="6629"/>
                    <a:pt x="15347" y="73"/>
                  </a:cubicBezTo>
                  <a:cubicBezTo>
                    <a:pt x="15333" y="15"/>
                    <a:pt x="15304" y="1"/>
                    <a:pt x="15246" y="1"/>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4"/>
            <p:cNvSpPr/>
            <p:nvPr/>
          </p:nvSpPr>
          <p:spPr>
            <a:xfrm>
              <a:off x="5567275" y="1371975"/>
              <a:ext cx="145075" cy="203100"/>
            </a:xfrm>
            <a:custGeom>
              <a:rect b="b" l="l" r="r" t="t"/>
              <a:pathLst>
                <a:path extrusionOk="0" h="8124" w="5803">
                  <a:moveTo>
                    <a:pt x="2945" y="1"/>
                  </a:moveTo>
                  <a:cubicBezTo>
                    <a:pt x="2437" y="1"/>
                    <a:pt x="1959" y="88"/>
                    <a:pt x="1524" y="277"/>
                  </a:cubicBezTo>
                  <a:cubicBezTo>
                    <a:pt x="1103" y="451"/>
                    <a:pt x="769" y="726"/>
                    <a:pt x="508" y="1074"/>
                  </a:cubicBezTo>
                  <a:cubicBezTo>
                    <a:pt x="262" y="1408"/>
                    <a:pt x="131" y="1829"/>
                    <a:pt x="131" y="2322"/>
                  </a:cubicBezTo>
                  <a:cubicBezTo>
                    <a:pt x="131" y="2641"/>
                    <a:pt x="189" y="2931"/>
                    <a:pt x="291" y="3192"/>
                  </a:cubicBezTo>
                  <a:cubicBezTo>
                    <a:pt x="407" y="3439"/>
                    <a:pt x="566" y="3656"/>
                    <a:pt x="769" y="3859"/>
                  </a:cubicBezTo>
                  <a:cubicBezTo>
                    <a:pt x="987" y="4048"/>
                    <a:pt x="1234" y="4207"/>
                    <a:pt x="1538" y="4338"/>
                  </a:cubicBezTo>
                  <a:cubicBezTo>
                    <a:pt x="1857" y="4454"/>
                    <a:pt x="2220" y="4556"/>
                    <a:pt x="2612" y="4599"/>
                  </a:cubicBezTo>
                  <a:cubicBezTo>
                    <a:pt x="3032" y="4657"/>
                    <a:pt x="3395" y="4744"/>
                    <a:pt x="3670" y="4860"/>
                  </a:cubicBezTo>
                  <a:cubicBezTo>
                    <a:pt x="3931" y="4962"/>
                    <a:pt x="4149" y="5092"/>
                    <a:pt x="4280" y="5252"/>
                  </a:cubicBezTo>
                  <a:cubicBezTo>
                    <a:pt x="4410" y="5411"/>
                    <a:pt x="4483" y="5614"/>
                    <a:pt x="4483" y="5832"/>
                  </a:cubicBezTo>
                  <a:cubicBezTo>
                    <a:pt x="4483" y="6035"/>
                    <a:pt x="4410" y="6195"/>
                    <a:pt x="4265" y="6340"/>
                  </a:cubicBezTo>
                  <a:cubicBezTo>
                    <a:pt x="4120" y="6485"/>
                    <a:pt x="3931" y="6601"/>
                    <a:pt x="3699" y="6688"/>
                  </a:cubicBezTo>
                  <a:cubicBezTo>
                    <a:pt x="3467" y="6775"/>
                    <a:pt x="3206" y="6818"/>
                    <a:pt x="2945" y="6818"/>
                  </a:cubicBezTo>
                  <a:cubicBezTo>
                    <a:pt x="2524" y="6818"/>
                    <a:pt x="2176" y="6760"/>
                    <a:pt x="1886" y="6630"/>
                  </a:cubicBezTo>
                  <a:cubicBezTo>
                    <a:pt x="1596" y="6528"/>
                    <a:pt x="1321" y="6340"/>
                    <a:pt x="1030" y="6108"/>
                  </a:cubicBezTo>
                  <a:cubicBezTo>
                    <a:pt x="929" y="6021"/>
                    <a:pt x="798" y="5977"/>
                    <a:pt x="653" y="5977"/>
                  </a:cubicBezTo>
                  <a:cubicBezTo>
                    <a:pt x="450" y="5977"/>
                    <a:pt x="305" y="6050"/>
                    <a:pt x="189" y="6180"/>
                  </a:cubicBezTo>
                  <a:cubicBezTo>
                    <a:pt x="59" y="6311"/>
                    <a:pt x="1" y="6456"/>
                    <a:pt x="1" y="6630"/>
                  </a:cubicBezTo>
                  <a:cubicBezTo>
                    <a:pt x="1" y="6731"/>
                    <a:pt x="30" y="6833"/>
                    <a:pt x="73" y="6934"/>
                  </a:cubicBezTo>
                  <a:cubicBezTo>
                    <a:pt x="117" y="7050"/>
                    <a:pt x="204" y="7137"/>
                    <a:pt x="291" y="7225"/>
                  </a:cubicBezTo>
                  <a:cubicBezTo>
                    <a:pt x="697" y="7558"/>
                    <a:pt x="1088" y="7790"/>
                    <a:pt x="1509" y="7921"/>
                  </a:cubicBezTo>
                  <a:cubicBezTo>
                    <a:pt x="1930" y="8051"/>
                    <a:pt x="2394" y="8124"/>
                    <a:pt x="2931" y="8124"/>
                  </a:cubicBezTo>
                  <a:cubicBezTo>
                    <a:pt x="3424" y="8124"/>
                    <a:pt x="3902" y="8066"/>
                    <a:pt x="4338" y="7863"/>
                  </a:cubicBezTo>
                  <a:cubicBezTo>
                    <a:pt x="4773" y="7660"/>
                    <a:pt x="5135" y="7399"/>
                    <a:pt x="5411" y="7050"/>
                  </a:cubicBezTo>
                  <a:cubicBezTo>
                    <a:pt x="5672" y="6688"/>
                    <a:pt x="5803" y="6267"/>
                    <a:pt x="5803" y="5774"/>
                  </a:cubicBezTo>
                  <a:cubicBezTo>
                    <a:pt x="5803" y="5397"/>
                    <a:pt x="5745" y="5078"/>
                    <a:pt x="5643" y="4802"/>
                  </a:cubicBezTo>
                  <a:cubicBezTo>
                    <a:pt x="5527" y="4527"/>
                    <a:pt x="5353" y="4309"/>
                    <a:pt x="5135" y="4135"/>
                  </a:cubicBezTo>
                  <a:cubicBezTo>
                    <a:pt x="4918" y="3946"/>
                    <a:pt x="4628" y="3801"/>
                    <a:pt x="4280" y="3700"/>
                  </a:cubicBezTo>
                  <a:cubicBezTo>
                    <a:pt x="3931" y="3584"/>
                    <a:pt x="3540" y="3497"/>
                    <a:pt x="3090" y="3410"/>
                  </a:cubicBezTo>
                  <a:cubicBezTo>
                    <a:pt x="2742" y="3337"/>
                    <a:pt x="2452" y="3265"/>
                    <a:pt x="2191" y="3163"/>
                  </a:cubicBezTo>
                  <a:cubicBezTo>
                    <a:pt x="1959" y="3091"/>
                    <a:pt x="1756" y="2975"/>
                    <a:pt x="1640" y="2829"/>
                  </a:cubicBezTo>
                  <a:cubicBezTo>
                    <a:pt x="1509" y="2684"/>
                    <a:pt x="1437" y="2481"/>
                    <a:pt x="1437" y="2264"/>
                  </a:cubicBezTo>
                  <a:cubicBezTo>
                    <a:pt x="1437" y="2075"/>
                    <a:pt x="1495" y="1916"/>
                    <a:pt x="1596" y="1771"/>
                  </a:cubicBezTo>
                  <a:cubicBezTo>
                    <a:pt x="1727" y="1626"/>
                    <a:pt x="1886" y="1524"/>
                    <a:pt x="2104" y="1422"/>
                  </a:cubicBezTo>
                  <a:cubicBezTo>
                    <a:pt x="2321" y="1335"/>
                    <a:pt x="2597" y="1306"/>
                    <a:pt x="2916" y="1306"/>
                  </a:cubicBezTo>
                  <a:cubicBezTo>
                    <a:pt x="3119" y="1306"/>
                    <a:pt x="3337" y="1321"/>
                    <a:pt x="3554" y="1393"/>
                  </a:cubicBezTo>
                  <a:cubicBezTo>
                    <a:pt x="3772" y="1451"/>
                    <a:pt x="3990" y="1539"/>
                    <a:pt x="4193" y="1626"/>
                  </a:cubicBezTo>
                  <a:cubicBezTo>
                    <a:pt x="4396" y="1727"/>
                    <a:pt x="4555" y="1814"/>
                    <a:pt x="4686" y="1916"/>
                  </a:cubicBezTo>
                  <a:cubicBezTo>
                    <a:pt x="4773" y="1988"/>
                    <a:pt x="4874" y="2032"/>
                    <a:pt x="4990" y="2032"/>
                  </a:cubicBezTo>
                  <a:cubicBezTo>
                    <a:pt x="5164" y="2032"/>
                    <a:pt x="5309" y="1959"/>
                    <a:pt x="5440" y="1829"/>
                  </a:cubicBezTo>
                  <a:cubicBezTo>
                    <a:pt x="5571" y="1684"/>
                    <a:pt x="5643" y="1539"/>
                    <a:pt x="5643" y="1379"/>
                  </a:cubicBezTo>
                  <a:cubicBezTo>
                    <a:pt x="5643" y="1161"/>
                    <a:pt x="5527" y="958"/>
                    <a:pt x="5309" y="770"/>
                  </a:cubicBezTo>
                  <a:cubicBezTo>
                    <a:pt x="5063" y="538"/>
                    <a:pt x="4715" y="364"/>
                    <a:pt x="4294" y="219"/>
                  </a:cubicBezTo>
                  <a:cubicBezTo>
                    <a:pt x="3888" y="74"/>
                    <a:pt x="3424" y="1"/>
                    <a:pt x="29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4"/>
            <p:cNvSpPr/>
            <p:nvPr/>
          </p:nvSpPr>
          <p:spPr>
            <a:xfrm>
              <a:off x="5726825" y="1373800"/>
              <a:ext cx="174825" cy="200200"/>
            </a:xfrm>
            <a:custGeom>
              <a:rect b="b" l="l" r="r" t="t"/>
              <a:pathLst>
                <a:path extrusionOk="0" h="8008" w="6993">
                  <a:moveTo>
                    <a:pt x="3453" y="2225"/>
                  </a:moveTo>
                  <a:lnTo>
                    <a:pt x="4581" y="4860"/>
                  </a:lnTo>
                  <a:lnTo>
                    <a:pt x="2339" y="4860"/>
                  </a:lnTo>
                  <a:lnTo>
                    <a:pt x="3453" y="2225"/>
                  </a:lnTo>
                  <a:close/>
                  <a:moveTo>
                    <a:pt x="3526" y="1"/>
                  </a:moveTo>
                  <a:cubicBezTo>
                    <a:pt x="3381" y="1"/>
                    <a:pt x="3250" y="15"/>
                    <a:pt x="3119" y="102"/>
                  </a:cubicBezTo>
                  <a:cubicBezTo>
                    <a:pt x="3003" y="175"/>
                    <a:pt x="2902" y="305"/>
                    <a:pt x="2858" y="450"/>
                  </a:cubicBezTo>
                  <a:lnTo>
                    <a:pt x="44" y="7195"/>
                  </a:lnTo>
                  <a:cubicBezTo>
                    <a:pt x="30" y="7268"/>
                    <a:pt x="1" y="7340"/>
                    <a:pt x="1" y="7413"/>
                  </a:cubicBezTo>
                  <a:cubicBezTo>
                    <a:pt x="1" y="7572"/>
                    <a:pt x="59" y="7717"/>
                    <a:pt x="146" y="7833"/>
                  </a:cubicBezTo>
                  <a:cubicBezTo>
                    <a:pt x="247" y="7935"/>
                    <a:pt x="407" y="7993"/>
                    <a:pt x="610" y="7993"/>
                  </a:cubicBezTo>
                  <a:cubicBezTo>
                    <a:pt x="726" y="7993"/>
                    <a:pt x="857" y="7935"/>
                    <a:pt x="973" y="7862"/>
                  </a:cubicBezTo>
                  <a:cubicBezTo>
                    <a:pt x="1074" y="7790"/>
                    <a:pt x="1147" y="7688"/>
                    <a:pt x="1205" y="7543"/>
                  </a:cubicBezTo>
                  <a:lnTo>
                    <a:pt x="1787" y="6165"/>
                  </a:lnTo>
                  <a:lnTo>
                    <a:pt x="5140" y="6165"/>
                  </a:lnTo>
                  <a:lnTo>
                    <a:pt x="5730" y="7543"/>
                  </a:lnTo>
                  <a:cubicBezTo>
                    <a:pt x="5788" y="7688"/>
                    <a:pt x="5875" y="7790"/>
                    <a:pt x="5991" y="7891"/>
                  </a:cubicBezTo>
                  <a:cubicBezTo>
                    <a:pt x="6093" y="7978"/>
                    <a:pt x="6224" y="8007"/>
                    <a:pt x="6354" y="8007"/>
                  </a:cubicBezTo>
                  <a:cubicBezTo>
                    <a:pt x="6514" y="8007"/>
                    <a:pt x="6659" y="7964"/>
                    <a:pt x="6789" y="7833"/>
                  </a:cubicBezTo>
                  <a:cubicBezTo>
                    <a:pt x="6920" y="7703"/>
                    <a:pt x="6992" y="7543"/>
                    <a:pt x="6992" y="7340"/>
                  </a:cubicBezTo>
                  <a:cubicBezTo>
                    <a:pt x="6992" y="7253"/>
                    <a:pt x="6963" y="7166"/>
                    <a:pt x="6934" y="7064"/>
                  </a:cubicBezTo>
                  <a:lnTo>
                    <a:pt x="4164" y="450"/>
                  </a:lnTo>
                  <a:cubicBezTo>
                    <a:pt x="4106" y="305"/>
                    <a:pt x="4019" y="204"/>
                    <a:pt x="3903" y="131"/>
                  </a:cubicBezTo>
                  <a:cubicBezTo>
                    <a:pt x="3772" y="30"/>
                    <a:pt x="3656" y="1"/>
                    <a:pt x="35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5886750" y="1373075"/>
              <a:ext cx="174825" cy="199100"/>
            </a:xfrm>
            <a:custGeom>
              <a:rect b="b" l="l" r="r" t="t"/>
              <a:pathLst>
                <a:path extrusionOk="0" h="7964" w="6993">
                  <a:moveTo>
                    <a:pt x="697" y="0"/>
                  </a:moveTo>
                  <a:cubicBezTo>
                    <a:pt x="552" y="0"/>
                    <a:pt x="407" y="73"/>
                    <a:pt x="247" y="189"/>
                  </a:cubicBezTo>
                  <a:cubicBezTo>
                    <a:pt x="73" y="320"/>
                    <a:pt x="1" y="479"/>
                    <a:pt x="1" y="697"/>
                  </a:cubicBezTo>
                  <a:cubicBezTo>
                    <a:pt x="1" y="755"/>
                    <a:pt x="30" y="784"/>
                    <a:pt x="30" y="842"/>
                  </a:cubicBezTo>
                  <a:cubicBezTo>
                    <a:pt x="30" y="900"/>
                    <a:pt x="44" y="958"/>
                    <a:pt x="59" y="987"/>
                  </a:cubicBezTo>
                  <a:lnTo>
                    <a:pt x="2858" y="7529"/>
                  </a:lnTo>
                  <a:cubicBezTo>
                    <a:pt x="2916" y="7659"/>
                    <a:pt x="3003" y="7775"/>
                    <a:pt x="3105" y="7848"/>
                  </a:cubicBezTo>
                  <a:cubicBezTo>
                    <a:pt x="3221" y="7906"/>
                    <a:pt x="3322" y="7964"/>
                    <a:pt x="3453" y="7964"/>
                  </a:cubicBezTo>
                  <a:cubicBezTo>
                    <a:pt x="3583" y="7964"/>
                    <a:pt x="3699" y="7935"/>
                    <a:pt x="3830" y="7862"/>
                  </a:cubicBezTo>
                  <a:cubicBezTo>
                    <a:pt x="3960" y="7790"/>
                    <a:pt x="4047" y="7674"/>
                    <a:pt x="4120" y="7529"/>
                  </a:cubicBezTo>
                  <a:lnTo>
                    <a:pt x="6920" y="1001"/>
                  </a:lnTo>
                  <a:cubicBezTo>
                    <a:pt x="6978" y="900"/>
                    <a:pt x="6992" y="784"/>
                    <a:pt x="6992" y="697"/>
                  </a:cubicBezTo>
                  <a:cubicBezTo>
                    <a:pt x="6992" y="494"/>
                    <a:pt x="6920" y="349"/>
                    <a:pt x="6774" y="233"/>
                  </a:cubicBezTo>
                  <a:cubicBezTo>
                    <a:pt x="6629" y="102"/>
                    <a:pt x="6470" y="44"/>
                    <a:pt x="6281" y="44"/>
                  </a:cubicBezTo>
                  <a:cubicBezTo>
                    <a:pt x="5991" y="44"/>
                    <a:pt x="5774" y="189"/>
                    <a:pt x="5643" y="436"/>
                  </a:cubicBezTo>
                  <a:lnTo>
                    <a:pt x="3573" y="5770"/>
                  </a:lnTo>
                  <a:lnTo>
                    <a:pt x="1306" y="436"/>
                  </a:lnTo>
                  <a:cubicBezTo>
                    <a:pt x="1190" y="160"/>
                    <a:pt x="987" y="0"/>
                    <a:pt x="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4"/>
            <p:cNvSpPr/>
            <p:nvPr/>
          </p:nvSpPr>
          <p:spPr>
            <a:xfrm>
              <a:off x="6090900" y="1375250"/>
              <a:ext cx="128775" cy="196575"/>
            </a:xfrm>
            <a:custGeom>
              <a:rect b="b" l="l" r="r" t="t"/>
              <a:pathLst>
                <a:path extrusionOk="0" h="7863" w="5151">
                  <a:moveTo>
                    <a:pt x="668" y="1"/>
                  </a:moveTo>
                  <a:cubicBezTo>
                    <a:pt x="494" y="1"/>
                    <a:pt x="335" y="44"/>
                    <a:pt x="204" y="160"/>
                  </a:cubicBezTo>
                  <a:cubicBezTo>
                    <a:pt x="73" y="276"/>
                    <a:pt x="1" y="450"/>
                    <a:pt x="1" y="639"/>
                  </a:cubicBezTo>
                  <a:lnTo>
                    <a:pt x="1" y="7166"/>
                  </a:lnTo>
                  <a:cubicBezTo>
                    <a:pt x="1" y="7369"/>
                    <a:pt x="73" y="7529"/>
                    <a:pt x="204" y="7659"/>
                  </a:cubicBezTo>
                  <a:cubicBezTo>
                    <a:pt x="320" y="7790"/>
                    <a:pt x="494" y="7862"/>
                    <a:pt x="683" y="7862"/>
                  </a:cubicBezTo>
                  <a:lnTo>
                    <a:pt x="4454" y="7862"/>
                  </a:lnTo>
                  <a:cubicBezTo>
                    <a:pt x="4657" y="7862"/>
                    <a:pt x="4817" y="7804"/>
                    <a:pt x="4947" y="7688"/>
                  </a:cubicBezTo>
                  <a:cubicBezTo>
                    <a:pt x="5078" y="7558"/>
                    <a:pt x="5150" y="7398"/>
                    <a:pt x="5150" y="7210"/>
                  </a:cubicBezTo>
                  <a:cubicBezTo>
                    <a:pt x="5150" y="7050"/>
                    <a:pt x="5078" y="6876"/>
                    <a:pt x="4947" y="6760"/>
                  </a:cubicBezTo>
                  <a:cubicBezTo>
                    <a:pt x="4817" y="6629"/>
                    <a:pt x="4657" y="6557"/>
                    <a:pt x="4454" y="6557"/>
                  </a:cubicBezTo>
                  <a:lnTo>
                    <a:pt x="1393" y="6557"/>
                  </a:lnTo>
                  <a:lnTo>
                    <a:pt x="1393" y="4468"/>
                  </a:lnTo>
                  <a:lnTo>
                    <a:pt x="3946" y="4468"/>
                  </a:lnTo>
                  <a:cubicBezTo>
                    <a:pt x="4149" y="4468"/>
                    <a:pt x="4309" y="4396"/>
                    <a:pt x="4439" y="4294"/>
                  </a:cubicBezTo>
                  <a:cubicBezTo>
                    <a:pt x="4570" y="4178"/>
                    <a:pt x="4643" y="4018"/>
                    <a:pt x="4643" y="3844"/>
                  </a:cubicBezTo>
                  <a:cubicBezTo>
                    <a:pt x="4643" y="3656"/>
                    <a:pt x="4570" y="3496"/>
                    <a:pt x="4439" y="3366"/>
                  </a:cubicBezTo>
                  <a:cubicBezTo>
                    <a:pt x="4309" y="3235"/>
                    <a:pt x="4149" y="3192"/>
                    <a:pt x="3946" y="3192"/>
                  </a:cubicBezTo>
                  <a:lnTo>
                    <a:pt x="1393" y="3192"/>
                  </a:lnTo>
                  <a:lnTo>
                    <a:pt x="1393" y="1277"/>
                  </a:lnTo>
                  <a:lnTo>
                    <a:pt x="4439" y="1277"/>
                  </a:lnTo>
                  <a:cubicBezTo>
                    <a:pt x="4643" y="1277"/>
                    <a:pt x="4802" y="1204"/>
                    <a:pt x="4933" y="1103"/>
                  </a:cubicBezTo>
                  <a:cubicBezTo>
                    <a:pt x="5063" y="987"/>
                    <a:pt x="5136" y="827"/>
                    <a:pt x="5136" y="653"/>
                  </a:cubicBezTo>
                  <a:cubicBezTo>
                    <a:pt x="5136" y="465"/>
                    <a:pt x="5063" y="305"/>
                    <a:pt x="4933" y="175"/>
                  </a:cubicBezTo>
                  <a:cubicBezTo>
                    <a:pt x="4802" y="44"/>
                    <a:pt x="4643" y="1"/>
                    <a:pt x="443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4"/>
            <p:cNvSpPr/>
            <p:nvPr/>
          </p:nvSpPr>
          <p:spPr>
            <a:xfrm>
              <a:off x="5387425" y="1645775"/>
              <a:ext cx="137825" cy="197650"/>
            </a:xfrm>
            <a:custGeom>
              <a:rect b="b" l="l" r="r" t="t"/>
              <a:pathLst>
                <a:path extrusionOk="0" h="7906" w="5513">
                  <a:moveTo>
                    <a:pt x="3264" y="1291"/>
                  </a:moveTo>
                  <a:cubicBezTo>
                    <a:pt x="3409" y="1291"/>
                    <a:pt x="3554" y="1349"/>
                    <a:pt x="3684" y="1465"/>
                  </a:cubicBezTo>
                  <a:cubicBezTo>
                    <a:pt x="3829" y="1581"/>
                    <a:pt x="3931" y="1741"/>
                    <a:pt x="4033" y="1915"/>
                  </a:cubicBezTo>
                  <a:cubicBezTo>
                    <a:pt x="4120" y="2118"/>
                    <a:pt x="4149" y="2321"/>
                    <a:pt x="4149" y="2539"/>
                  </a:cubicBezTo>
                  <a:cubicBezTo>
                    <a:pt x="4149" y="2742"/>
                    <a:pt x="4120" y="2930"/>
                    <a:pt x="4033" y="3133"/>
                  </a:cubicBezTo>
                  <a:cubicBezTo>
                    <a:pt x="3931" y="3336"/>
                    <a:pt x="3815" y="3482"/>
                    <a:pt x="3684" y="3612"/>
                  </a:cubicBezTo>
                  <a:cubicBezTo>
                    <a:pt x="3554" y="3728"/>
                    <a:pt x="3409" y="3786"/>
                    <a:pt x="3264" y="3786"/>
                  </a:cubicBezTo>
                  <a:lnTo>
                    <a:pt x="1291" y="3786"/>
                  </a:lnTo>
                  <a:lnTo>
                    <a:pt x="1291" y="1291"/>
                  </a:lnTo>
                  <a:close/>
                  <a:moveTo>
                    <a:pt x="696" y="0"/>
                  </a:moveTo>
                  <a:cubicBezTo>
                    <a:pt x="493" y="0"/>
                    <a:pt x="334" y="73"/>
                    <a:pt x="203" y="203"/>
                  </a:cubicBezTo>
                  <a:cubicBezTo>
                    <a:pt x="73" y="319"/>
                    <a:pt x="0" y="479"/>
                    <a:pt x="0" y="682"/>
                  </a:cubicBezTo>
                  <a:lnTo>
                    <a:pt x="0" y="7209"/>
                  </a:lnTo>
                  <a:cubicBezTo>
                    <a:pt x="0" y="7412"/>
                    <a:pt x="58" y="7572"/>
                    <a:pt x="189" y="7703"/>
                  </a:cubicBezTo>
                  <a:cubicBezTo>
                    <a:pt x="305" y="7833"/>
                    <a:pt x="464" y="7906"/>
                    <a:pt x="653" y="7906"/>
                  </a:cubicBezTo>
                  <a:cubicBezTo>
                    <a:pt x="856" y="7906"/>
                    <a:pt x="1001" y="7833"/>
                    <a:pt x="1117" y="7703"/>
                  </a:cubicBezTo>
                  <a:cubicBezTo>
                    <a:pt x="1248" y="7572"/>
                    <a:pt x="1306" y="7412"/>
                    <a:pt x="1306" y="7209"/>
                  </a:cubicBezTo>
                  <a:lnTo>
                    <a:pt x="1306" y="5077"/>
                  </a:lnTo>
                  <a:lnTo>
                    <a:pt x="3264" y="5077"/>
                  </a:lnTo>
                  <a:cubicBezTo>
                    <a:pt x="3655" y="5077"/>
                    <a:pt x="4018" y="4961"/>
                    <a:pt x="4366" y="4729"/>
                  </a:cubicBezTo>
                  <a:cubicBezTo>
                    <a:pt x="4714" y="4497"/>
                    <a:pt x="4990" y="4192"/>
                    <a:pt x="5207" y="3801"/>
                  </a:cubicBezTo>
                  <a:cubicBezTo>
                    <a:pt x="5410" y="3424"/>
                    <a:pt x="5512" y="3003"/>
                    <a:pt x="5512" y="2539"/>
                  </a:cubicBezTo>
                  <a:cubicBezTo>
                    <a:pt x="5512" y="2060"/>
                    <a:pt x="5425" y="1625"/>
                    <a:pt x="5207" y="1248"/>
                  </a:cubicBezTo>
                  <a:cubicBezTo>
                    <a:pt x="4990" y="871"/>
                    <a:pt x="4714" y="581"/>
                    <a:pt x="4366" y="348"/>
                  </a:cubicBezTo>
                  <a:cubicBezTo>
                    <a:pt x="4033" y="102"/>
                    <a:pt x="3670" y="0"/>
                    <a:pt x="32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5557850" y="1644675"/>
              <a:ext cx="125850" cy="197675"/>
            </a:xfrm>
            <a:custGeom>
              <a:rect b="b" l="l" r="r" t="t"/>
              <a:pathLst>
                <a:path extrusionOk="0" h="7907" w="5034">
                  <a:moveTo>
                    <a:pt x="726" y="1"/>
                  </a:moveTo>
                  <a:cubicBezTo>
                    <a:pt x="508" y="1"/>
                    <a:pt x="320" y="73"/>
                    <a:pt x="204" y="204"/>
                  </a:cubicBezTo>
                  <a:cubicBezTo>
                    <a:pt x="73" y="334"/>
                    <a:pt x="0" y="494"/>
                    <a:pt x="0" y="697"/>
                  </a:cubicBezTo>
                  <a:lnTo>
                    <a:pt x="0" y="7224"/>
                  </a:lnTo>
                  <a:cubicBezTo>
                    <a:pt x="0" y="7427"/>
                    <a:pt x="73" y="7587"/>
                    <a:pt x="204" y="7717"/>
                  </a:cubicBezTo>
                  <a:cubicBezTo>
                    <a:pt x="320" y="7834"/>
                    <a:pt x="494" y="7906"/>
                    <a:pt x="682" y="7906"/>
                  </a:cubicBezTo>
                  <a:lnTo>
                    <a:pt x="4352" y="7906"/>
                  </a:lnTo>
                  <a:cubicBezTo>
                    <a:pt x="4555" y="7906"/>
                    <a:pt x="4715" y="7863"/>
                    <a:pt x="4845" y="7732"/>
                  </a:cubicBezTo>
                  <a:cubicBezTo>
                    <a:pt x="4961" y="7601"/>
                    <a:pt x="5034" y="7442"/>
                    <a:pt x="5034" y="7253"/>
                  </a:cubicBezTo>
                  <a:cubicBezTo>
                    <a:pt x="5034" y="7079"/>
                    <a:pt x="4976" y="6920"/>
                    <a:pt x="4845" y="6789"/>
                  </a:cubicBezTo>
                  <a:cubicBezTo>
                    <a:pt x="4715" y="6659"/>
                    <a:pt x="4555" y="6601"/>
                    <a:pt x="4352" y="6601"/>
                  </a:cubicBezTo>
                  <a:lnTo>
                    <a:pt x="4352" y="6572"/>
                  </a:lnTo>
                  <a:lnTo>
                    <a:pt x="1407" y="6572"/>
                  </a:lnTo>
                  <a:lnTo>
                    <a:pt x="1407" y="697"/>
                  </a:lnTo>
                  <a:cubicBezTo>
                    <a:pt x="1407" y="494"/>
                    <a:pt x="1335" y="334"/>
                    <a:pt x="1190" y="204"/>
                  </a:cubicBezTo>
                  <a:cubicBezTo>
                    <a:pt x="1074" y="73"/>
                    <a:pt x="900" y="1"/>
                    <a:pt x="72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5697825" y="1644325"/>
              <a:ext cx="174800" cy="200550"/>
            </a:xfrm>
            <a:custGeom>
              <a:rect b="b" l="l" r="r" t="t"/>
              <a:pathLst>
                <a:path extrusionOk="0" h="8022" w="6992">
                  <a:moveTo>
                    <a:pt x="3453" y="2225"/>
                  </a:moveTo>
                  <a:lnTo>
                    <a:pt x="4581" y="4859"/>
                  </a:lnTo>
                  <a:lnTo>
                    <a:pt x="2339" y="4859"/>
                  </a:lnTo>
                  <a:lnTo>
                    <a:pt x="3453" y="2225"/>
                  </a:lnTo>
                  <a:close/>
                  <a:moveTo>
                    <a:pt x="3525" y="0"/>
                  </a:moveTo>
                  <a:cubicBezTo>
                    <a:pt x="3380" y="0"/>
                    <a:pt x="3250" y="15"/>
                    <a:pt x="3119" y="116"/>
                  </a:cubicBezTo>
                  <a:cubicBezTo>
                    <a:pt x="3003" y="189"/>
                    <a:pt x="2901" y="305"/>
                    <a:pt x="2858" y="450"/>
                  </a:cubicBezTo>
                  <a:lnTo>
                    <a:pt x="44" y="7195"/>
                  </a:lnTo>
                  <a:cubicBezTo>
                    <a:pt x="15" y="7267"/>
                    <a:pt x="0" y="7340"/>
                    <a:pt x="0" y="7412"/>
                  </a:cubicBezTo>
                  <a:cubicBezTo>
                    <a:pt x="0" y="7586"/>
                    <a:pt x="58" y="7731"/>
                    <a:pt x="145" y="7833"/>
                  </a:cubicBezTo>
                  <a:cubicBezTo>
                    <a:pt x="247" y="7949"/>
                    <a:pt x="407" y="7993"/>
                    <a:pt x="610" y="7993"/>
                  </a:cubicBezTo>
                  <a:cubicBezTo>
                    <a:pt x="726" y="7993"/>
                    <a:pt x="856" y="7949"/>
                    <a:pt x="972" y="7877"/>
                  </a:cubicBezTo>
                  <a:cubicBezTo>
                    <a:pt x="1074" y="7804"/>
                    <a:pt x="1146" y="7688"/>
                    <a:pt x="1204" y="7543"/>
                  </a:cubicBezTo>
                  <a:lnTo>
                    <a:pt x="1787" y="6165"/>
                  </a:lnTo>
                  <a:lnTo>
                    <a:pt x="5140" y="6165"/>
                  </a:lnTo>
                  <a:lnTo>
                    <a:pt x="5730" y="7543"/>
                  </a:lnTo>
                  <a:cubicBezTo>
                    <a:pt x="5788" y="7688"/>
                    <a:pt x="5875" y="7804"/>
                    <a:pt x="5991" y="7891"/>
                  </a:cubicBezTo>
                  <a:cubicBezTo>
                    <a:pt x="6093" y="7978"/>
                    <a:pt x="6223" y="8022"/>
                    <a:pt x="6354" y="8022"/>
                  </a:cubicBezTo>
                  <a:cubicBezTo>
                    <a:pt x="6513" y="8022"/>
                    <a:pt x="6658" y="7964"/>
                    <a:pt x="6789" y="7833"/>
                  </a:cubicBezTo>
                  <a:cubicBezTo>
                    <a:pt x="6905" y="7702"/>
                    <a:pt x="6992" y="7543"/>
                    <a:pt x="6992" y="7340"/>
                  </a:cubicBezTo>
                  <a:cubicBezTo>
                    <a:pt x="6992" y="7253"/>
                    <a:pt x="6963" y="7166"/>
                    <a:pt x="6934" y="7079"/>
                  </a:cubicBezTo>
                  <a:lnTo>
                    <a:pt x="4163" y="450"/>
                  </a:lnTo>
                  <a:cubicBezTo>
                    <a:pt x="4105" y="305"/>
                    <a:pt x="4004" y="203"/>
                    <a:pt x="3902" y="131"/>
                  </a:cubicBezTo>
                  <a:cubicBezTo>
                    <a:pt x="3772" y="44"/>
                    <a:pt x="3656" y="0"/>
                    <a:pt x="35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5896550" y="1645775"/>
              <a:ext cx="164650" cy="197650"/>
            </a:xfrm>
            <a:custGeom>
              <a:rect b="b" l="l" r="r" t="t"/>
              <a:pathLst>
                <a:path extrusionOk="0" h="7906" w="6586">
                  <a:moveTo>
                    <a:pt x="682" y="0"/>
                  </a:moveTo>
                  <a:cubicBezTo>
                    <a:pt x="479" y="0"/>
                    <a:pt x="319" y="73"/>
                    <a:pt x="189" y="203"/>
                  </a:cubicBezTo>
                  <a:cubicBezTo>
                    <a:pt x="73" y="319"/>
                    <a:pt x="0" y="493"/>
                    <a:pt x="0" y="682"/>
                  </a:cubicBezTo>
                  <a:lnTo>
                    <a:pt x="0" y="7267"/>
                  </a:lnTo>
                  <a:cubicBezTo>
                    <a:pt x="0" y="7456"/>
                    <a:pt x="58" y="7601"/>
                    <a:pt x="160" y="7717"/>
                  </a:cubicBezTo>
                  <a:cubicBezTo>
                    <a:pt x="276" y="7848"/>
                    <a:pt x="421" y="7906"/>
                    <a:pt x="595" y="7906"/>
                  </a:cubicBezTo>
                  <a:cubicBezTo>
                    <a:pt x="783" y="7906"/>
                    <a:pt x="943" y="7848"/>
                    <a:pt x="1045" y="7717"/>
                  </a:cubicBezTo>
                  <a:cubicBezTo>
                    <a:pt x="1175" y="7601"/>
                    <a:pt x="1233" y="7456"/>
                    <a:pt x="1233" y="7267"/>
                  </a:cubicBezTo>
                  <a:lnTo>
                    <a:pt x="1233" y="2457"/>
                  </a:lnTo>
                  <a:lnTo>
                    <a:pt x="5367" y="7703"/>
                  </a:lnTo>
                  <a:cubicBezTo>
                    <a:pt x="5425" y="7775"/>
                    <a:pt x="5498" y="7819"/>
                    <a:pt x="5599" y="7848"/>
                  </a:cubicBezTo>
                  <a:cubicBezTo>
                    <a:pt x="5686" y="7891"/>
                    <a:pt x="5802" y="7906"/>
                    <a:pt x="5889" y="7906"/>
                  </a:cubicBezTo>
                  <a:cubicBezTo>
                    <a:pt x="6092" y="7906"/>
                    <a:pt x="6252" y="7833"/>
                    <a:pt x="6382" y="7703"/>
                  </a:cubicBezTo>
                  <a:cubicBezTo>
                    <a:pt x="6513" y="7572"/>
                    <a:pt x="6586" y="7412"/>
                    <a:pt x="6586" y="7209"/>
                  </a:cubicBezTo>
                  <a:lnTo>
                    <a:pt x="6586" y="639"/>
                  </a:lnTo>
                  <a:cubicBezTo>
                    <a:pt x="6586" y="450"/>
                    <a:pt x="6528" y="305"/>
                    <a:pt x="6411" y="174"/>
                  </a:cubicBezTo>
                  <a:cubicBezTo>
                    <a:pt x="6310" y="58"/>
                    <a:pt x="6165" y="0"/>
                    <a:pt x="5976" y="0"/>
                  </a:cubicBezTo>
                  <a:cubicBezTo>
                    <a:pt x="5788" y="0"/>
                    <a:pt x="5643" y="44"/>
                    <a:pt x="5527" y="145"/>
                  </a:cubicBezTo>
                  <a:cubicBezTo>
                    <a:pt x="5425" y="276"/>
                    <a:pt x="5367" y="421"/>
                    <a:pt x="5367" y="595"/>
                  </a:cubicBezTo>
                  <a:lnTo>
                    <a:pt x="5367" y="5457"/>
                  </a:lnTo>
                  <a:lnTo>
                    <a:pt x="1262" y="232"/>
                  </a:lnTo>
                  <a:cubicBezTo>
                    <a:pt x="1204" y="160"/>
                    <a:pt x="1117" y="87"/>
                    <a:pt x="1016" y="58"/>
                  </a:cubicBezTo>
                  <a:cubicBezTo>
                    <a:pt x="900" y="15"/>
                    <a:pt x="798" y="0"/>
                    <a:pt x="68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a:off x="6103975" y="1645775"/>
              <a:ext cx="128750" cy="197300"/>
            </a:xfrm>
            <a:custGeom>
              <a:rect b="b" l="l" r="r" t="t"/>
              <a:pathLst>
                <a:path extrusionOk="0" h="7892" w="5150">
                  <a:moveTo>
                    <a:pt x="682" y="0"/>
                  </a:moveTo>
                  <a:cubicBezTo>
                    <a:pt x="479" y="0"/>
                    <a:pt x="319" y="44"/>
                    <a:pt x="203" y="174"/>
                  </a:cubicBezTo>
                  <a:cubicBezTo>
                    <a:pt x="73" y="305"/>
                    <a:pt x="0" y="464"/>
                    <a:pt x="0" y="668"/>
                  </a:cubicBezTo>
                  <a:lnTo>
                    <a:pt x="0" y="7195"/>
                  </a:lnTo>
                  <a:cubicBezTo>
                    <a:pt x="0" y="7398"/>
                    <a:pt x="73" y="7557"/>
                    <a:pt x="203" y="7688"/>
                  </a:cubicBezTo>
                  <a:cubicBezTo>
                    <a:pt x="334" y="7819"/>
                    <a:pt x="493" y="7891"/>
                    <a:pt x="696" y="7891"/>
                  </a:cubicBezTo>
                  <a:lnTo>
                    <a:pt x="4468" y="7891"/>
                  </a:lnTo>
                  <a:cubicBezTo>
                    <a:pt x="4656" y="7891"/>
                    <a:pt x="4830" y="7833"/>
                    <a:pt x="4946" y="7703"/>
                  </a:cubicBezTo>
                  <a:cubicBezTo>
                    <a:pt x="5077" y="7572"/>
                    <a:pt x="5149" y="7412"/>
                    <a:pt x="5149" y="7238"/>
                  </a:cubicBezTo>
                  <a:cubicBezTo>
                    <a:pt x="5149" y="7064"/>
                    <a:pt x="5077" y="6905"/>
                    <a:pt x="4946" y="6774"/>
                  </a:cubicBezTo>
                  <a:cubicBezTo>
                    <a:pt x="4830" y="6644"/>
                    <a:pt x="4656" y="6571"/>
                    <a:pt x="4468" y="6571"/>
                  </a:cubicBezTo>
                  <a:lnTo>
                    <a:pt x="1393" y="6571"/>
                  </a:lnTo>
                  <a:lnTo>
                    <a:pt x="1393" y="4482"/>
                  </a:lnTo>
                  <a:lnTo>
                    <a:pt x="3960" y="4482"/>
                  </a:lnTo>
                  <a:cubicBezTo>
                    <a:pt x="4149" y="4482"/>
                    <a:pt x="4323" y="4410"/>
                    <a:pt x="4439" y="4294"/>
                  </a:cubicBezTo>
                  <a:cubicBezTo>
                    <a:pt x="4569" y="4192"/>
                    <a:pt x="4642" y="4018"/>
                    <a:pt x="4642" y="3844"/>
                  </a:cubicBezTo>
                  <a:cubicBezTo>
                    <a:pt x="4642" y="3656"/>
                    <a:pt x="4569" y="3496"/>
                    <a:pt x="4439" y="3365"/>
                  </a:cubicBezTo>
                  <a:cubicBezTo>
                    <a:pt x="4323" y="3249"/>
                    <a:pt x="4149" y="3191"/>
                    <a:pt x="3960" y="3191"/>
                  </a:cubicBezTo>
                  <a:lnTo>
                    <a:pt x="1393" y="3191"/>
                  </a:lnTo>
                  <a:lnTo>
                    <a:pt x="1393" y="1291"/>
                  </a:lnTo>
                  <a:lnTo>
                    <a:pt x="4453" y="1291"/>
                  </a:lnTo>
                  <a:cubicBezTo>
                    <a:pt x="4642" y="1291"/>
                    <a:pt x="4816" y="1219"/>
                    <a:pt x="4932" y="1103"/>
                  </a:cubicBezTo>
                  <a:cubicBezTo>
                    <a:pt x="5062" y="1001"/>
                    <a:pt x="5135" y="827"/>
                    <a:pt x="5135" y="653"/>
                  </a:cubicBezTo>
                  <a:cubicBezTo>
                    <a:pt x="5135" y="464"/>
                    <a:pt x="5062" y="305"/>
                    <a:pt x="4932" y="174"/>
                  </a:cubicBezTo>
                  <a:cubicBezTo>
                    <a:pt x="4816" y="58"/>
                    <a:pt x="4642" y="0"/>
                    <a:pt x="44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a:off x="6251925" y="1645050"/>
              <a:ext cx="159575" cy="198025"/>
            </a:xfrm>
            <a:custGeom>
              <a:rect b="b" l="l" r="r" t="t"/>
              <a:pathLst>
                <a:path extrusionOk="0" h="7921" w="6383">
                  <a:moveTo>
                    <a:pt x="682" y="0"/>
                  </a:moveTo>
                  <a:cubicBezTo>
                    <a:pt x="493" y="0"/>
                    <a:pt x="319" y="73"/>
                    <a:pt x="203" y="189"/>
                  </a:cubicBezTo>
                  <a:cubicBezTo>
                    <a:pt x="73" y="319"/>
                    <a:pt x="0" y="464"/>
                    <a:pt x="0" y="653"/>
                  </a:cubicBezTo>
                  <a:cubicBezTo>
                    <a:pt x="0" y="856"/>
                    <a:pt x="73" y="1001"/>
                    <a:pt x="203" y="1132"/>
                  </a:cubicBezTo>
                  <a:cubicBezTo>
                    <a:pt x="319" y="1262"/>
                    <a:pt x="493" y="1320"/>
                    <a:pt x="682" y="1320"/>
                  </a:cubicBezTo>
                  <a:lnTo>
                    <a:pt x="2466" y="1320"/>
                  </a:lnTo>
                  <a:lnTo>
                    <a:pt x="2466" y="7224"/>
                  </a:lnTo>
                  <a:cubicBezTo>
                    <a:pt x="2466" y="7427"/>
                    <a:pt x="2539" y="7586"/>
                    <a:pt x="2669" y="7717"/>
                  </a:cubicBezTo>
                  <a:cubicBezTo>
                    <a:pt x="2814" y="7848"/>
                    <a:pt x="2974" y="7920"/>
                    <a:pt x="3191" y="7920"/>
                  </a:cubicBezTo>
                  <a:cubicBezTo>
                    <a:pt x="3409" y="7920"/>
                    <a:pt x="3583" y="7848"/>
                    <a:pt x="3713" y="7717"/>
                  </a:cubicBezTo>
                  <a:cubicBezTo>
                    <a:pt x="3859" y="7586"/>
                    <a:pt x="3931" y="7427"/>
                    <a:pt x="3931" y="7224"/>
                  </a:cubicBezTo>
                  <a:lnTo>
                    <a:pt x="3931" y="1320"/>
                  </a:lnTo>
                  <a:lnTo>
                    <a:pt x="5686" y="1320"/>
                  </a:lnTo>
                  <a:cubicBezTo>
                    <a:pt x="5889" y="1320"/>
                    <a:pt x="6049" y="1248"/>
                    <a:pt x="6179" y="1132"/>
                  </a:cubicBezTo>
                  <a:cubicBezTo>
                    <a:pt x="6310" y="1001"/>
                    <a:pt x="6382" y="856"/>
                    <a:pt x="6382" y="653"/>
                  </a:cubicBezTo>
                  <a:cubicBezTo>
                    <a:pt x="6382" y="464"/>
                    <a:pt x="6310" y="319"/>
                    <a:pt x="6179" y="189"/>
                  </a:cubicBezTo>
                  <a:cubicBezTo>
                    <a:pt x="6049" y="58"/>
                    <a:pt x="5889" y="0"/>
                    <a:pt x="56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a:off x="5802950" y="1923550"/>
              <a:ext cx="144825" cy="127300"/>
            </a:xfrm>
            <a:custGeom>
              <a:rect b="b" l="l" r="r" t="t"/>
              <a:pathLst>
                <a:path extrusionOk="0" h="5092" w="5793">
                  <a:moveTo>
                    <a:pt x="1655" y="0"/>
                  </a:moveTo>
                  <a:cubicBezTo>
                    <a:pt x="830" y="0"/>
                    <a:pt x="0" y="706"/>
                    <a:pt x="248" y="1726"/>
                  </a:cubicBezTo>
                  <a:cubicBezTo>
                    <a:pt x="771" y="4047"/>
                    <a:pt x="2903" y="5091"/>
                    <a:pt x="2903" y="5091"/>
                  </a:cubicBezTo>
                  <a:cubicBezTo>
                    <a:pt x="2903" y="5091"/>
                    <a:pt x="5050" y="4062"/>
                    <a:pt x="5572" y="1726"/>
                  </a:cubicBezTo>
                  <a:cubicBezTo>
                    <a:pt x="5792" y="706"/>
                    <a:pt x="4953" y="0"/>
                    <a:pt x="4124" y="0"/>
                  </a:cubicBezTo>
                  <a:cubicBezTo>
                    <a:pt x="3645" y="0"/>
                    <a:pt x="3169" y="236"/>
                    <a:pt x="2903" y="783"/>
                  </a:cubicBezTo>
                  <a:cubicBezTo>
                    <a:pt x="2888" y="812"/>
                    <a:pt x="2888" y="1219"/>
                    <a:pt x="2888" y="1219"/>
                  </a:cubicBezTo>
                  <a:cubicBezTo>
                    <a:pt x="2888" y="1219"/>
                    <a:pt x="2888" y="812"/>
                    <a:pt x="2874" y="783"/>
                  </a:cubicBezTo>
                  <a:cubicBezTo>
                    <a:pt x="2608" y="236"/>
                    <a:pt x="2132" y="0"/>
                    <a:pt x="16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44"/>
          <p:cNvGrpSpPr/>
          <p:nvPr/>
        </p:nvGrpSpPr>
        <p:grpSpPr>
          <a:xfrm rot="366705">
            <a:off x="1092255" y="2937348"/>
            <a:ext cx="1362814" cy="1567112"/>
            <a:chOff x="771175" y="632150"/>
            <a:chExt cx="1679350" cy="1931100"/>
          </a:xfrm>
        </p:grpSpPr>
        <p:sp>
          <p:nvSpPr>
            <p:cNvPr id="1337" name="Google Shape;1337;p44"/>
            <p:cNvSpPr/>
            <p:nvPr/>
          </p:nvSpPr>
          <p:spPr>
            <a:xfrm>
              <a:off x="771175" y="632150"/>
              <a:ext cx="1679350" cy="1931100"/>
            </a:xfrm>
            <a:custGeom>
              <a:rect b="b" l="l" r="r" t="t"/>
              <a:pathLst>
                <a:path extrusionOk="0" h="77244" w="67174">
                  <a:moveTo>
                    <a:pt x="33589" y="0"/>
                  </a:moveTo>
                  <a:cubicBezTo>
                    <a:pt x="28851" y="0"/>
                    <a:pt x="24115" y="1302"/>
                    <a:pt x="19988" y="3906"/>
                  </a:cubicBezTo>
                  <a:cubicBezTo>
                    <a:pt x="12533" y="8591"/>
                    <a:pt x="10023" y="15292"/>
                    <a:pt x="9240" y="20079"/>
                  </a:cubicBezTo>
                  <a:cubicBezTo>
                    <a:pt x="9124" y="20847"/>
                    <a:pt x="9023" y="21631"/>
                    <a:pt x="8979" y="22414"/>
                  </a:cubicBezTo>
                  <a:lnTo>
                    <a:pt x="8878" y="22327"/>
                  </a:lnTo>
                  <a:cubicBezTo>
                    <a:pt x="8863" y="22298"/>
                    <a:pt x="8849" y="22283"/>
                    <a:pt x="8834" y="22283"/>
                  </a:cubicBezTo>
                  <a:cubicBezTo>
                    <a:pt x="8733" y="22196"/>
                    <a:pt x="8631" y="22124"/>
                    <a:pt x="8515" y="22051"/>
                  </a:cubicBezTo>
                  <a:cubicBezTo>
                    <a:pt x="8500" y="22051"/>
                    <a:pt x="8500" y="22037"/>
                    <a:pt x="8486" y="22037"/>
                  </a:cubicBezTo>
                  <a:cubicBezTo>
                    <a:pt x="8370" y="21964"/>
                    <a:pt x="8268" y="21906"/>
                    <a:pt x="8138" y="21848"/>
                  </a:cubicBezTo>
                  <a:cubicBezTo>
                    <a:pt x="8123" y="21848"/>
                    <a:pt x="8123" y="21834"/>
                    <a:pt x="8109" y="21834"/>
                  </a:cubicBezTo>
                  <a:cubicBezTo>
                    <a:pt x="7978" y="21776"/>
                    <a:pt x="7862" y="21747"/>
                    <a:pt x="7717" y="21703"/>
                  </a:cubicBezTo>
                  <a:cubicBezTo>
                    <a:pt x="7688" y="21703"/>
                    <a:pt x="7674" y="21689"/>
                    <a:pt x="7630" y="21689"/>
                  </a:cubicBezTo>
                  <a:cubicBezTo>
                    <a:pt x="7601" y="21689"/>
                    <a:pt x="7558" y="21674"/>
                    <a:pt x="7543" y="21674"/>
                  </a:cubicBezTo>
                  <a:cubicBezTo>
                    <a:pt x="7442" y="21645"/>
                    <a:pt x="7340" y="21631"/>
                    <a:pt x="7238" y="21631"/>
                  </a:cubicBezTo>
                  <a:lnTo>
                    <a:pt x="7224" y="21631"/>
                  </a:lnTo>
                  <a:cubicBezTo>
                    <a:pt x="7151" y="21623"/>
                    <a:pt x="7083" y="21620"/>
                    <a:pt x="7014" y="21620"/>
                  </a:cubicBezTo>
                  <a:cubicBezTo>
                    <a:pt x="6945" y="21620"/>
                    <a:pt x="6876" y="21623"/>
                    <a:pt x="6803" y="21631"/>
                  </a:cubicBezTo>
                  <a:lnTo>
                    <a:pt x="6760" y="21631"/>
                  </a:lnTo>
                  <a:cubicBezTo>
                    <a:pt x="6615" y="21645"/>
                    <a:pt x="6499" y="21674"/>
                    <a:pt x="6354" y="21703"/>
                  </a:cubicBezTo>
                  <a:cubicBezTo>
                    <a:pt x="6325" y="21703"/>
                    <a:pt x="6310" y="21703"/>
                    <a:pt x="6296" y="21718"/>
                  </a:cubicBezTo>
                  <a:cubicBezTo>
                    <a:pt x="6165" y="21761"/>
                    <a:pt x="6020" y="21790"/>
                    <a:pt x="5890" y="21848"/>
                  </a:cubicBezTo>
                  <a:cubicBezTo>
                    <a:pt x="5773" y="21906"/>
                    <a:pt x="5657" y="21964"/>
                    <a:pt x="5527" y="22037"/>
                  </a:cubicBezTo>
                  <a:cubicBezTo>
                    <a:pt x="5512" y="22051"/>
                    <a:pt x="5498" y="22051"/>
                    <a:pt x="5469" y="22066"/>
                  </a:cubicBezTo>
                  <a:cubicBezTo>
                    <a:pt x="5367" y="22138"/>
                    <a:pt x="5266" y="22211"/>
                    <a:pt x="5164" y="22298"/>
                  </a:cubicBezTo>
                  <a:lnTo>
                    <a:pt x="5106" y="22356"/>
                  </a:lnTo>
                  <a:cubicBezTo>
                    <a:pt x="5019" y="22443"/>
                    <a:pt x="4918" y="22545"/>
                    <a:pt x="4845" y="22646"/>
                  </a:cubicBezTo>
                  <a:lnTo>
                    <a:pt x="4845" y="22661"/>
                  </a:lnTo>
                  <a:cubicBezTo>
                    <a:pt x="4744" y="22777"/>
                    <a:pt x="4671" y="22878"/>
                    <a:pt x="4599" y="22994"/>
                  </a:cubicBezTo>
                  <a:cubicBezTo>
                    <a:pt x="4584" y="23009"/>
                    <a:pt x="4584" y="23023"/>
                    <a:pt x="4570" y="23052"/>
                  </a:cubicBezTo>
                  <a:cubicBezTo>
                    <a:pt x="4497" y="23154"/>
                    <a:pt x="4439" y="23284"/>
                    <a:pt x="4381" y="23415"/>
                  </a:cubicBezTo>
                  <a:cubicBezTo>
                    <a:pt x="4381" y="23429"/>
                    <a:pt x="4366" y="23429"/>
                    <a:pt x="4366" y="23444"/>
                  </a:cubicBezTo>
                  <a:cubicBezTo>
                    <a:pt x="827" y="32669"/>
                    <a:pt x="0" y="38863"/>
                    <a:pt x="1683" y="43475"/>
                  </a:cubicBezTo>
                  <a:cubicBezTo>
                    <a:pt x="3540" y="48320"/>
                    <a:pt x="7877" y="50655"/>
                    <a:pt x="12156" y="52643"/>
                  </a:cubicBezTo>
                  <a:lnTo>
                    <a:pt x="12199" y="52657"/>
                  </a:lnTo>
                  <a:cubicBezTo>
                    <a:pt x="16435" y="54615"/>
                    <a:pt x="19234" y="55950"/>
                    <a:pt x="21192" y="57313"/>
                  </a:cubicBezTo>
                  <a:cubicBezTo>
                    <a:pt x="21250" y="57473"/>
                    <a:pt x="21323" y="57647"/>
                    <a:pt x="21395" y="57792"/>
                  </a:cubicBezTo>
                  <a:cubicBezTo>
                    <a:pt x="21105" y="58401"/>
                    <a:pt x="20946" y="59097"/>
                    <a:pt x="20946" y="59823"/>
                  </a:cubicBezTo>
                  <a:cubicBezTo>
                    <a:pt x="20946" y="60548"/>
                    <a:pt x="21105" y="61230"/>
                    <a:pt x="21395" y="61853"/>
                  </a:cubicBezTo>
                  <a:cubicBezTo>
                    <a:pt x="21105" y="62462"/>
                    <a:pt x="20946" y="63159"/>
                    <a:pt x="20946" y="63884"/>
                  </a:cubicBezTo>
                  <a:cubicBezTo>
                    <a:pt x="20946" y="64609"/>
                    <a:pt x="21105" y="65291"/>
                    <a:pt x="21395" y="65915"/>
                  </a:cubicBezTo>
                  <a:cubicBezTo>
                    <a:pt x="21105" y="66524"/>
                    <a:pt x="20946" y="67220"/>
                    <a:pt x="20946" y="67945"/>
                  </a:cubicBezTo>
                  <a:cubicBezTo>
                    <a:pt x="20946" y="70281"/>
                    <a:pt x="22628" y="72239"/>
                    <a:pt x="24862" y="72660"/>
                  </a:cubicBezTo>
                  <a:lnTo>
                    <a:pt x="32231" y="76881"/>
                  </a:lnTo>
                  <a:cubicBezTo>
                    <a:pt x="32651" y="77113"/>
                    <a:pt x="33145" y="77243"/>
                    <a:pt x="33623" y="77243"/>
                  </a:cubicBezTo>
                  <a:cubicBezTo>
                    <a:pt x="34087" y="77243"/>
                    <a:pt x="34566" y="77113"/>
                    <a:pt x="35001" y="76881"/>
                  </a:cubicBezTo>
                  <a:lnTo>
                    <a:pt x="42370" y="72660"/>
                  </a:lnTo>
                  <a:cubicBezTo>
                    <a:pt x="44589" y="72239"/>
                    <a:pt x="46286" y="70281"/>
                    <a:pt x="46286" y="67945"/>
                  </a:cubicBezTo>
                  <a:cubicBezTo>
                    <a:pt x="46286" y="67220"/>
                    <a:pt x="46127" y="66524"/>
                    <a:pt x="45837" y="65915"/>
                  </a:cubicBezTo>
                  <a:cubicBezTo>
                    <a:pt x="46127" y="65291"/>
                    <a:pt x="46286" y="64609"/>
                    <a:pt x="46286" y="63884"/>
                  </a:cubicBezTo>
                  <a:cubicBezTo>
                    <a:pt x="46286" y="63159"/>
                    <a:pt x="46127" y="62462"/>
                    <a:pt x="45837" y="61853"/>
                  </a:cubicBezTo>
                  <a:cubicBezTo>
                    <a:pt x="46127" y="61230"/>
                    <a:pt x="46286" y="60548"/>
                    <a:pt x="46286" y="59823"/>
                  </a:cubicBezTo>
                  <a:cubicBezTo>
                    <a:pt x="46286" y="59097"/>
                    <a:pt x="46127" y="58401"/>
                    <a:pt x="45837" y="57792"/>
                  </a:cubicBezTo>
                  <a:cubicBezTo>
                    <a:pt x="45909" y="57647"/>
                    <a:pt x="45982" y="57473"/>
                    <a:pt x="46040" y="57313"/>
                  </a:cubicBezTo>
                  <a:cubicBezTo>
                    <a:pt x="47998" y="55950"/>
                    <a:pt x="50812" y="54615"/>
                    <a:pt x="55033" y="52657"/>
                  </a:cubicBezTo>
                  <a:lnTo>
                    <a:pt x="55091" y="52643"/>
                  </a:lnTo>
                  <a:cubicBezTo>
                    <a:pt x="59370" y="50655"/>
                    <a:pt x="63692" y="48306"/>
                    <a:pt x="65491" y="43403"/>
                  </a:cubicBezTo>
                  <a:cubicBezTo>
                    <a:pt x="67173" y="38790"/>
                    <a:pt x="66361" y="32626"/>
                    <a:pt x="62807" y="23371"/>
                  </a:cubicBezTo>
                  <a:cubicBezTo>
                    <a:pt x="62807" y="23357"/>
                    <a:pt x="62793" y="23357"/>
                    <a:pt x="62793" y="23342"/>
                  </a:cubicBezTo>
                  <a:cubicBezTo>
                    <a:pt x="62735" y="23212"/>
                    <a:pt x="62677" y="23081"/>
                    <a:pt x="62604" y="22980"/>
                  </a:cubicBezTo>
                  <a:cubicBezTo>
                    <a:pt x="62604" y="22951"/>
                    <a:pt x="62590" y="22936"/>
                    <a:pt x="62575" y="22936"/>
                  </a:cubicBezTo>
                  <a:cubicBezTo>
                    <a:pt x="62503" y="22806"/>
                    <a:pt x="62430" y="22704"/>
                    <a:pt x="62343" y="22588"/>
                  </a:cubicBezTo>
                  <a:cubicBezTo>
                    <a:pt x="62242" y="22486"/>
                    <a:pt x="62155" y="22399"/>
                    <a:pt x="62053" y="22298"/>
                  </a:cubicBezTo>
                  <a:cubicBezTo>
                    <a:pt x="62024" y="22283"/>
                    <a:pt x="62010" y="22269"/>
                    <a:pt x="61995" y="22269"/>
                  </a:cubicBezTo>
                  <a:cubicBezTo>
                    <a:pt x="61879" y="22182"/>
                    <a:pt x="61792" y="22109"/>
                    <a:pt x="61691" y="22037"/>
                  </a:cubicBezTo>
                  <a:cubicBezTo>
                    <a:pt x="61662" y="22008"/>
                    <a:pt x="61647" y="22008"/>
                    <a:pt x="61633" y="21993"/>
                  </a:cubicBezTo>
                  <a:cubicBezTo>
                    <a:pt x="61516" y="21921"/>
                    <a:pt x="61400" y="21863"/>
                    <a:pt x="61270" y="21819"/>
                  </a:cubicBezTo>
                  <a:cubicBezTo>
                    <a:pt x="61139" y="21761"/>
                    <a:pt x="61009" y="21718"/>
                    <a:pt x="60893" y="21689"/>
                  </a:cubicBezTo>
                  <a:cubicBezTo>
                    <a:pt x="60864" y="21689"/>
                    <a:pt x="60849" y="21674"/>
                    <a:pt x="60835" y="21674"/>
                  </a:cubicBezTo>
                  <a:cubicBezTo>
                    <a:pt x="60704" y="21631"/>
                    <a:pt x="60559" y="21616"/>
                    <a:pt x="60429" y="21616"/>
                  </a:cubicBezTo>
                  <a:lnTo>
                    <a:pt x="59935" y="21616"/>
                  </a:lnTo>
                  <a:cubicBezTo>
                    <a:pt x="59834" y="21631"/>
                    <a:pt x="59747" y="21631"/>
                    <a:pt x="59631" y="21645"/>
                  </a:cubicBezTo>
                  <a:cubicBezTo>
                    <a:pt x="59602" y="21645"/>
                    <a:pt x="59558" y="21674"/>
                    <a:pt x="59544" y="21674"/>
                  </a:cubicBezTo>
                  <a:cubicBezTo>
                    <a:pt x="59500" y="21674"/>
                    <a:pt x="59486" y="21689"/>
                    <a:pt x="59457" y="21689"/>
                  </a:cubicBezTo>
                  <a:cubicBezTo>
                    <a:pt x="59326" y="21718"/>
                    <a:pt x="59196" y="21761"/>
                    <a:pt x="59065" y="21819"/>
                  </a:cubicBezTo>
                  <a:cubicBezTo>
                    <a:pt x="59051" y="21819"/>
                    <a:pt x="59051" y="21834"/>
                    <a:pt x="59036" y="21834"/>
                  </a:cubicBezTo>
                  <a:cubicBezTo>
                    <a:pt x="58906" y="21892"/>
                    <a:pt x="58804" y="21935"/>
                    <a:pt x="58688" y="22008"/>
                  </a:cubicBezTo>
                  <a:cubicBezTo>
                    <a:pt x="58673" y="22008"/>
                    <a:pt x="58659" y="22037"/>
                    <a:pt x="58659" y="22037"/>
                  </a:cubicBezTo>
                  <a:cubicBezTo>
                    <a:pt x="58543" y="22109"/>
                    <a:pt x="58441" y="22196"/>
                    <a:pt x="58354" y="22269"/>
                  </a:cubicBezTo>
                  <a:lnTo>
                    <a:pt x="58296" y="22327"/>
                  </a:lnTo>
                  <a:cubicBezTo>
                    <a:pt x="58253" y="22356"/>
                    <a:pt x="58224" y="22370"/>
                    <a:pt x="58209" y="22414"/>
                  </a:cubicBezTo>
                  <a:cubicBezTo>
                    <a:pt x="58151" y="21631"/>
                    <a:pt x="58050" y="20847"/>
                    <a:pt x="57934" y="20079"/>
                  </a:cubicBezTo>
                  <a:cubicBezTo>
                    <a:pt x="57150" y="15292"/>
                    <a:pt x="54641" y="8591"/>
                    <a:pt x="47200" y="3906"/>
                  </a:cubicBezTo>
                  <a:cubicBezTo>
                    <a:pt x="43066" y="1302"/>
                    <a:pt x="38327" y="0"/>
                    <a:pt x="33589"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4"/>
            <p:cNvSpPr/>
            <p:nvPr/>
          </p:nvSpPr>
          <p:spPr>
            <a:xfrm>
              <a:off x="1630950" y="1241800"/>
              <a:ext cx="816675" cy="933075"/>
            </a:xfrm>
            <a:custGeom>
              <a:rect b="b" l="l" r="r" t="t"/>
              <a:pathLst>
                <a:path extrusionOk="0" h="37323" w="32667">
                  <a:moveTo>
                    <a:pt x="25806" y="1"/>
                  </a:moveTo>
                  <a:lnTo>
                    <a:pt x="25806" y="1"/>
                  </a:lnTo>
                  <a:cubicBezTo>
                    <a:pt x="23528" y="12272"/>
                    <a:pt x="17364" y="8356"/>
                    <a:pt x="8690" y="17233"/>
                  </a:cubicBezTo>
                  <a:cubicBezTo>
                    <a:pt x="1" y="26095"/>
                    <a:pt x="4846" y="37322"/>
                    <a:pt x="4846" y="37322"/>
                  </a:cubicBezTo>
                  <a:cubicBezTo>
                    <a:pt x="7079" y="31477"/>
                    <a:pt x="10836" y="29751"/>
                    <a:pt x="19496" y="25762"/>
                  </a:cubicBezTo>
                  <a:cubicBezTo>
                    <a:pt x="28141" y="21758"/>
                    <a:pt x="32666" y="17900"/>
                    <a:pt x="25806"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1655625" y="1238825"/>
              <a:ext cx="636800" cy="1094500"/>
            </a:xfrm>
            <a:custGeom>
              <a:rect b="b" l="l" r="r" t="t"/>
              <a:pathLst>
                <a:path extrusionOk="0" h="43780" w="25472">
                  <a:moveTo>
                    <a:pt x="24825" y="1"/>
                  </a:moveTo>
                  <a:cubicBezTo>
                    <a:pt x="24819" y="1"/>
                    <a:pt x="24812" y="2"/>
                    <a:pt x="24804" y="4"/>
                  </a:cubicBezTo>
                  <a:cubicBezTo>
                    <a:pt x="24746" y="33"/>
                    <a:pt x="24717" y="62"/>
                    <a:pt x="24732" y="120"/>
                  </a:cubicBezTo>
                  <a:cubicBezTo>
                    <a:pt x="24732" y="163"/>
                    <a:pt x="25297" y="2934"/>
                    <a:pt x="24717" y="6444"/>
                  </a:cubicBezTo>
                  <a:cubicBezTo>
                    <a:pt x="24180" y="9693"/>
                    <a:pt x="22556" y="14277"/>
                    <a:pt x="17827" y="17598"/>
                  </a:cubicBezTo>
                  <a:cubicBezTo>
                    <a:pt x="10865" y="22486"/>
                    <a:pt x="0" y="32393"/>
                    <a:pt x="5657" y="43722"/>
                  </a:cubicBezTo>
                  <a:cubicBezTo>
                    <a:pt x="5657" y="43765"/>
                    <a:pt x="5686" y="43780"/>
                    <a:pt x="5730" y="43780"/>
                  </a:cubicBezTo>
                  <a:lnTo>
                    <a:pt x="5788" y="43780"/>
                  </a:lnTo>
                  <a:cubicBezTo>
                    <a:pt x="5817" y="43751"/>
                    <a:pt x="5831" y="43693"/>
                    <a:pt x="5817" y="43649"/>
                  </a:cubicBezTo>
                  <a:cubicBezTo>
                    <a:pt x="218" y="32451"/>
                    <a:pt x="11010" y="22603"/>
                    <a:pt x="17929" y="17743"/>
                  </a:cubicBezTo>
                  <a:cubicBezTo>
                    <a:pt x="22715" y="14378"/>
                    <a:pt x="24369" y="9751"/>
                    <a:pt x="24891" y="6473"/>
                  </a:cubicBezTo>
                  <a:cubicBezTo>
                    <a:pt x="25471" y="2905"/>
                    <a:pt x="24906" y="120"/>
                    <a:pt x="24906" y="91"/>
                  </a:cubicBezTo>
                  <a:cubicBezTo>
                    <a:pt x="24893" y="40"/>
                    <a:pt x="24869" y="1"/>
                    <a:pt x="24825" y="1"/>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774800" y="1241800"/>
              <a:ext cx="816300" cy="933075"/>
            </a:xfrm>
            <a:custGeom>
              <a:rect b="b" l="l" r="r" t="t"/>
              <a:pathLst>
                <a:path extrusionOk="0" h="37323" w="32652">
                  <a:moveTo>
                    <a:pt x="6861" y="1"/>
                  </a:moveTo>
                  <a:cubicBezTo>
                    <a:pt x="1" y="17900"/>
                    <a:pt x="4512" y="21758"/>
                    <a:pt x="13171" y="25762"/>
                  </a:cubicBezTo>
                  <a:cubicBezTo>
                    <a:pt x="21831" y="29751"/>
                    <a:pt x="25587" y="31477"/>
                    <a:pt x="27821" y="37322"/>
                  </a:cubicBezTo>
                  <a:cubicBezTo>
                    <a:pt x="27821" y="37322"/>
                    <a:pt x="32651" y="26095"/>
                    <a:pt x="23977" y="17233"/>
                  </a:cubicBezTo>
                  <a:cubicBezTo>
                    <a:pt x="15303" y="8356"/>
                    <a:pt x="9139" y="12272"/>
                    <a:pt x="6861"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930000" y="1238550"/>
              <a:ext cx="636800" cy="1094775"/>
            </a:xfrm>
            <a:custGeom>
              <a:rect b="b" l="l" r="r" t="t"/>
              <a:pathLst>
                <a:path extrusionOk="0" h="43791" w="25472">
                  <a:moveTo>
                    <a:pt x="668" y="0"/>
                  </a:moveTo>
                  <a:cubicBezTo>
                    <a:pt x="610" y="0"/>
                    <a:pt x="566" y="29"/>
                    <a:pt x="552" y="73"/>
                  </a:cubicBezTo>
                  <a:cubicBezTo>
                    <a:pt x="552" y="102"/>
                    <a:pt x="1" y="2901"/>
                    <a:pt x="566" y="6455"/>
                  </a:cubicBezTo>
                  <a:cubicBezTo>
                    <a:pt x="1103" y="9748"/>
                    <a:pt x="2757" y="14360"/>
                    <a:pt x="7543" y="17740"/>
                  </a:cubicBezTo>
                  <a:cubicBezTo>
                    <a:pt x="14462" y="22614"/>
                    <a:pt x="25254" y="32448"/>
                    <a:pt x="19655" y="43646"/>
                  </a:cubicBezTo>
                  <a:cubicBezTo>
                    <a:pt x="19626" y="43704"/>
                    <a:pt x="19655" y="43762"/>
                    <a:pt x="19684" y="43776"/>
                  </a:cubicBezTo>
                  <a:cubicBezTo>
                    <a:pt x="19684" y="43791"/>
                    <a:pt x="19699" y="43791"/>
                    <a:pt x="19713" y="43791"/>
                  </a:cubicBezTo>
                  <a:cubicBezTo>
                    <a:pt x="19757" y="43791"/>
                    <a:pt x="19800" y="43776"/>
                    <a:pt x="19815" y="43718"/>
                  </a:cubicBezTo>
                  <a:cubicBezTo>
                    <a:pt x="25472" y="32404"/>
                    <a:pt x="14622" y="22483"/>
                    <a:pt x="7645" y="17595"/>
                  </a:cubicBezTo>
                  <a:cubicBezTo>
                    <a:pt x="2916" y="14259"/>
                    <a:pt x="1277" y="9690"/>
                    <a:pt x="755" y="6440"/>
                  </a:cubicBezTo>
                  <a:cubicBezTo>
                    <a:pt x="175" y="2930"/>
                    <a:pt x="740" y="145"/>
                    <a:pt x="740" y="116"/>
                  </a:cubicBezTo>
                  <a:cubicBezTo>
                    <a:pt x="740" y="58"/>
                    <a:pt x="726" y="29"/>
                    <a:pt x="668"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986925" y="701850"/>
              <a:ext cx="1248550" cy="1285175"/>
            </a:xfrm>
            <a:custGeom>
              <a:rect b="b" l="l" r="r" t="t"/>
              <a:pathLst>
                <a:path extrusionOk="0" h="51407" w="49942">
                  <a:moveTo>
                    <a:pt x="24971" y="1"/>
                  </a:moveTo>
                  <a:cubicBezTo>
                    <a:pt x="20747" y="1"/>
                    <a:pt x="16522" y="1161"/>
                    <a:pt x="12838" y="3482"/>
                  </a:cubicBezTo>
                  <a:cubicBezTo>
                    <a:pt x="1" y="11576"/>
                    <a:pt x="1524" y="28039"/>
                    <a:pt x="7616" y="35509"/>
                  </a:cubicBezTo>
                  <a:cubicBezTo>
                    <a:pt x="15202" y="44807"/>
                    <a:pt x="16667" y="51407"/>
                    <a:pt x="16667" y="51407"/>
                  </a:cubicBezTo>
                  <a:lnTo>
                    <a:pt x="33305" y="51407"/>
                  </a:lnTo>
                  <a:cubicBezTo>
                    <a:pt x="33305" y="51407"/>
                    <a:pt x="34770" y="44807"/>
                    <a:pt x="42356" y="35509"/>
                  </a:cubicBezTo>
                  <a:cubicBezTo>
                    <a:pt x="48433" y="28053"/>
                    <a:pt x="49942" y="11576"/>
                    <a:pt x="37105" y="3482"/>
                  </a:cubicBezTo>
                  <a:cubicBezTo>
                    <a:pt x="33421" y="1161"/>
                    <a:pt x="29196" y="1"/>
                    <a:pt x="24971" y="1"/>
                  </a:cubicBezTo>
                  <a:close/>
                </a:path>
              </a:pathLst>
            </a:custGeom>
            <a:solidFill>
              <a:srgbClr val="FAF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1390900" y="1387150"/>
              <a:ext cx="398550" cy="602050"/>
            </a:xfrm>
            <a:custGeom>
              <a:rect b="b" l="l" r="r" t="t"/>
              <a:pathLst>
                <a:path extrusionOk="0" h="24082" w="15942">
                  <a:moveTo>
                    <a:pt x="1915" y="192"/>
                  </a:moveTo>
                  <a:cubicBezTo>
                    <a:pt x="2394" y="192"/>
                    <a:pt x="2960" y="424"/>
                    <a:pt x="3554" y="844"/>
                  </a:cubicBezTo>
                  <a:cubicBezTo>
                    <a:pt x="4889" y="1874"/>
                    <a:pt x="5701" y="4413"/>
                    <a:pt x="6180" y="7444"/>
                  </a:cubicBezTo>
                  <a:cubicBezTo>
                    <a:pt x="2902" y="6893"/>
                    <a:pt x="1161" y="5123"/>
                    <a:pt x="595" y="3412"/>
                  </a:cubicBezTo>
                  <a:cubicBezTo>
                    <a:pt x="189" y="2164"/>
                    <a:pt x="407" y="932"/>
                    <a:pt x="1132" y="424"/>
                  </a:cubicBezTo>
                  <a:cubicBezTo>
                    <a:pt x="1379" y="264"/>
                    <a:pt x="1625" y="192"/>
                    <a:pt x="1915" y="192"/>
                  </a:cubicBezTo>
                  <a:close/>
                  <a:moveTo>
                    <a:pt x="14100" y="2251"/>
                  </a:moveTo>
                  <a:cubicBezTo>
                    <a:pt x="14317" y="2251"/>
                    <a:pt x="14520" y="2295"/>
                    <a:pt x="14709" y="2382"/>
                  </a:cubicBezTo>
                  <a:cubicBezTo>
                    <a:pt x="15376" y="2701"/>
                    <a:pt x="15724" y="3542"/>
                    <a:pt x="15536" y="4398"/>
                  </a:cubicBezTo>
                  <a:cubicBezTo>
                    <a:pt x="15245" y="5675"/>
                    <a:pt x="13795" y="7053"/>
                    <a:pt x="10589" y="7488"/>
                  </a:cubicBezTo>
                  <a:cubicBezTo>
                    <a:pt x="10937" y="5791"/>
                    <a:pt x="11416" y="4355"/>
                    <a:pt x="12141" y="3455"/>
                  </a:cubicBezTo>
                  <a:cubicBezTo>
                    <a:pt x="12780" y="2672"/>
                    <a:pt x="13476" y="2251"/>
                    <a:pt x="14100" y="2251"/>
                  </a:cubicBezTo>
                  <a:close/>
                  <a:moveTo>
                    <a:pt x="1924" y="0"/>
                  </a:moveTo>
                  <a:cubicBezTo>
                    <a:pt x="1521" y="0"/>
                    <a:pt x="1223" y="141"/>
                    <a:pt x="1030" y="279"/>
                  </a:cubicBezTo>
                  <a:cubicBezTo>
                    <a:pt x="247" y="844"/>
                    <a:pt x="1" y="2164"/>
                    <a:pt x="436" y="3484"/>
                  </a:cubicBezTo>
                  <a:cubicBezTo>
                    <a:pt x="1016" y="5269"/>
                    <a:pt x="2829" y="7096"/>
                    <a:pt x="6209" y="7662"/>
                  </a:cubicBezTo>
                  <a:cubicBezTo>
                    <a:pt x="7268" y="14552"/>
                    <a:pt x="6658" y="23864"/>
                    <a:pt x="6629" y="23995"/>
                  </a:cubicBezTo>
                  <a:cubicBezTo>
                    <a:pt x="6629" y="24038"/>
                    <a:pt x="6673" y="24082"/>
                    <a:pt x="6716" y="24082"/>
                  </a:cubicBezTo>
                  <a:cubicBezTo>
                    <a:pt x="6760" y="24082"/>
                    <a:pt x="6818" y="24053"/>
                    <a:pt x="6818" y="23995"/>
                  </a:cubicBezTo>
                  <a:cubicBezTo>
                    <a:pt x="6847" y="23458"/>
                    <a:pt x="7442" y="14465"/>
                    <a:pt x="6412" y="7676"/>
                  </a:cubicBezTo>
                  <a:lnTo>
                    <a:pt x="6412" y="7676"/>
                  </a:lnTo>
                  <a:cubicBezTo>
                    <a:pt x="7010" y="7754"/>
                    <a:pt x="7679" y="7809"/>
                    <a:pt x="8386" y="7809"/>
                  </a:cubicBezTo>
                  <a:cubicBezTo>
                    <a:pt x="8467" y="7809"/>
                    <a:pt x="8549" y="7808"/>
                    <a:pt x="8631" y="7807"/>
                  </a:cubicBezTo>
                  <a:cubicBezTo>
                    <a:pt x="9240" y="7792"/>
                    <a:pt x="9821" y="7749"/>
                    <a:pt x="10343" y="7691"/>
                  </a:cubicBezTo>
                  <a:lnTo>
                    <a:pt x="10343" y="7691"/>
                  </a:lnTo>
                  <a:cubicBezTo>
                    <a:pt x="9153" y="13972"/>
                    <a:pt x="10024" y="23487"/>
                    <a:pt x="10082" y="23995"/>
                  </a:cubicBezTo>
                  <a:cubicBezTo>
                    <a:pt x="10082" y="24053"/>
                    <a:pt x="10111" y="24082"/>
                    <a:pt x="10169" y="24082"/>
                  </a:cubicBezTo>
                  <a:cubicBezTo>
                    <a:pt x="10241" y="24082"/>
                    <a:pt x="10285" y="24038"/>
                    <a:pt x="10285" y="23980"/>
                  </a:cubicBezTo>
                  <a:cubicBezTo>
                    <a:pt x="10285" y="23850"/>
                    <a:pt x="9356" y="14030"/>
                    <a:pt x="10575" y="7676"/>
                  </a:cubicBezTo>
                  <a:cubicBezTo>
                    <a:pt x="14781" y="7140"/>
                    <a:pt x="15579" y="5109"/>
                    <a:pt x="15724" y="4427"/>
                  </a:cubicBezTo>
                  <a:cubicBezTo>
                    <a:pt x="15942" y="3484"/>
                    <a:pt x="15536" y="2585"/>
                    <a:pt x="14796" y="2222"/>
                  </a:cubicBezTo>
                  <a:cubicBezTo>
                    <a:pt x="14577" y="2115"/>
                    <a:pt x="14346" y="2062"/>
                    <a:pt x="14109" y="2062"/>
                  </a:cubicBezTo>
                  <a:cubicBezTo>
                    <a:pt x="13422" y="2062"/>
                    <a:pt x="12683" y="2505"/>
                    <a:pt x="12025" y="3325"/>
                  </a:cubicBezTo>
                  <a:cubicBezTo>
                    <a:pt x="11271" y="4268"/>
                    <a:pt x="10749" y="5733"/>
                    <a:pt x="10401" y="7502"/>
                  </a:cubicBezTo>
                  <a:cubicBezTo>
                    <a:pt x="9864" y="7575"/>
                    <a:pt x="9269" y="7604"/>
                    <a:pt x="8631" y="7618"/>
                  </a:cubicBezTo>
                  <a:cubicBezTo>
                    <a:pt x="7819" y="7618"/>
                    <a:pt x="7065" y="7589"/>
                    <a:pt x="6397" y="7473"/>
                  </a:cubicBezTo>
                  <a:cubicBezTo>
                    <a:pt x="5904" y="4398"/>
                    <a:pt x="5063" y="1802"/>
                    <a:pt x="3656" y="714"/>
                  </a:cubicBezTo>
                  <a:cubicBezTo>
                    <a:pt x="2947" y="173"/>
                    <a:pt x="2371" y="0"/>
                    <a:pt x="1924"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1363700" y="1975750"/>
              <a:ext cx="495025" cy="101575"/>
            </a:xfrm>
            <a:custGeom>
              <a:rect b="b" l="l" r="r" t="t"/>
              <a:pathLst>
                <a:path extrusionOk="0" h="4063" w="19801">
                  <a:moveTo>
                    <a:pt x="2031" y="1"/>
                  </a:moveTo>
                  <a:cubicBezTo>
                    <a:pt x="929" y="1"/>
                    <a:pt x="1" y="900"/>
                    <a:pt x="1" y="2032"/>
                  </a:cubicBezTo>
                  <a:cubicBezTo>
                    <a:pt x="1" y="3134"/>
                    <a:pt x="900" y="4062"/>
                    <a:pt x="2031" y="4062"/>
                  </a:cubicBezTo>
                  <a:lnTo>
                    <a:pt x="17769" y="4062"/>
                  </a:lnTo>
                  <a:cubicBezTo>
                    <a:pt x="18872" y="4062"/>
                    <a:pt x="19800" y="3149"/>
                    <a:pt x="19800" y="2032"/>
                  </a:cubicBezTo>
                  <a:cubicBezTo>
                    <a:pt x="19800" y="929"/>
                    <a:pt x="18886" y="1"/>
                    <a:pt x="17769"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1363700" y="2076925"/>
              <a:ext cx="495025" cy="101575"/>
            </a:xfrm>
            <a:custGeom>
              <a:rect b="b" l="l" r="r" t="t"/>
              <a:pathLst>
                <a:path extrusionOk="0" h="4063" w="19801">
                  <a:moveTo>
                    <a:pt x="2031" y="1"/>
                  </a:moveTo>
                  <a:cubicBezTo>
                    <a:pt x="929" y="1"/>
                    <a:pt x="1" y="900"/>
                    <a:pt x="1" y="2032"/>
                  </a:cubicBezTo>
                  <a:cubicBezTo>
                    <a:pt x="1" y="3148"/>
                    <a:pt x="900" y="4062"/>
                    <a:pt x="2031" y="4062"/>
                  </a:cubicBezTo>
                  <a:lnTo>
                    <a:pt x="17769" y="4062"/>
                  </a:lnTo>
                  <a:cubicBezTo>
                    <a:pt x="18872" y="4062"/>
                    <a:pt x="19800" y="3148"/>
                    <a:pt x="19800" y="2032"/>
                  </a:cubicBezTo>
                  <a:cubicBezTo>
                    <a:pt x="19800" y="915"/>
                    <a:pt x="18886" y="1"/>
                    <a:pt x="17769" y="1"/>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1363700" y="2177750"/>
              <a:ext cx="495025" cy="101550"/>
            </a:xfrm>
            <a:custGeom>
              <a:rect b="b" l="l" r="r" t="t"/>
              <a:pathLst>
                <a:path extrusionOk="0" h="4062" w="19801">
                  <a:moveTo>
                    <a:pt x="2031" y="0"/>
                  </a:moveTo>
                  <a:cubicBezTo>
                    <a:pt x="929" y="0"/>
                    <a:pt x="1" y="914"/>
                    <a:pt x="1" y="2031"/>
                  </a:cubicBezTo>
                  <a:cubicBezTo>
                    <a:pt x="1" y="3162"/>
                    <a:pt x="900" y="4062"/>
                    <a:pt x="2031" y="4062"/>
                  </a:cubicBezTo>
                  <a:lnTo>
                    <a:pt x="17769" y="4062"/>
                  </a:lnTo>
                  <a:cubicBezTo>
                    <a:pt x="18872" y="4062"/>
                    <a:pt x="19800" y="3162"/>
                    <a:pt x="19800" y="2031"/>
                  </a:cubicBezTo>
                  <a:cubicBezTo>
                    <a:pt x="19800" y="929"/>
                    <a:pt x="18886" y="0"/>
                    <a:pt x="17769"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1363700" y="2278925"/>
              <a:ext cx="495025" cy="101550"/>
            </a:xfrm>
            <a:custGeom>
              <a:rect b="b" l="l" r="r" t="t"/>
              <a:pathLst>
                <a:path extrusionOk="0" h="4062" w="19801">
                  <a:moveTo>
                    <a:pt x="2031" y="0"/>
                  </a:moveTo>
                  <a:cubicBezTo>
                    <a:pt x="929" y="0"/>
                    <a:pt x="1" y="914"/>
                    <a:pt x="1" y="2031"/>
                  </a:cubicBezTo>
                  <a:cubicBezTo>
                    <a:pt x="1" y="3162"/>
                    <a:pt x="900" y="4062"/>
                    <a:pt x="2031" y="4062"/>
                  </a:cubicBezTo>
                  <a:lnTo>
                    <a:pt x="17769" y="4062"/>
                  </a:lnTo>
                  <a:cubicBezTo>
                    <a:pt x="18872" y="4062"/>
                    <a:pt x="19800" y="3162"/>
                    <a:pt x="19800" y="2031"/>
                  </a:cubicBezTo>
                  <a:cubicBezTo>
                    <a:pt x="19800" y="928"/>
                    <a:pt x="18886" y="0"/>
                    <a:pt x="17769"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4"/>
            <p:cNvSpPr/>
            <p:nvPr/>
          </p:nvSpPr>
          <p:spPr>
            <a:xfrm>
              <a:off x="1414475" y="2380450"/>
              <a:ext cx="393475" cy="112450"/>
            </a:xfrm>
            <a:custGeom>
              <a:rect b="b" l="l" r="r" t="t"/>
              <a:pathLst>
                <a:path extrusionOk="0" h="4498" w="15739">
                  <a:moveTo>
                    <a:pt x="0" y="1"/>
                  </a:moveTo>
                  <a:lnTo>
                    <a:pt x="7862" y="4497"/>
                  </a:lnTo>
                  <a:lnTo>
                    <a:pt x="15738" y="1"/>
                  </a:ln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4"/>
            <p:cNvSpPr/>
            <p:nvPr/>
          </p:nvSpPr>
          <p:spPr>
            <a:xfrm>
              <a:off x="1249850" y="926325"/>
              <a:ext cx="138900" cy="163200"/>
            </a:xfrm>
            <a:custGeom>
              <a:rect b="b" l="l" r="r" t="t"/>
              <a:pathLst>
                <a:path extrusionOk="0" h="6528" w="5556">
                  <a:moveTo>
                    <a:pt x="3307" y="0"/>
                  </a:moveTo>
                  <a:cubicBezTo>
                    <a:pt x="2843" y="0"/>
                    <a:pt x="2408" y="87"/>
                    <a:pt x="2016" y="261"/>
                  </a:cubicBezTo>
                  <a:cubicBezTo>
                    <a:pt x="1610" y="435"/>
                    <a:pt x="1277" y="653"/>
                    <a:pt x="957" y="958"/>
                  </a:cubicBezTo>
                  <a:cubicBezTo>
                    <a:pt x="667" y="1248"/>
                    <a:pt x="435" y="1596"/>
                    <a:pt x="261" y="2002"/>
                  </a:cubicBezTo>
                  <a:cubicBezTo>
                    <a:pt x="87" y="2394"/>
                    <a:pt x="0" y="2814"/>
                    <a:pt x="0" y="3264"/>
                  </a:cubicBezTo>
                  <a:cubicBezTo>
                    <a:pt x="0" y="3714"/>
                    <a:pt x="73" y="4134"/>
                    <a:pt x="261" y="4540"/>
                  </a:cubicBezTo>
                  <a:cubicBezTo>
                    <a:pt x="421" y="4917"/>
                    <a:pt x="653" y="5266"/>
                    <a:pt x="957" y="5570"/>
                  </a:cubicBezTo>
                  <a:cubicBezTo>
                    <a:pt x="1277" y="5875"/>
                    <a:pt x="1610" y="6107"/>
                    <a:pt x="2016" y="6281"/>
                  </a:cubicBezTo>
                  <a:cubicBezTo>
                    <a:pt x="2408" y="6441"/>
                    <a:pt x="2843" y="6528"/>
                    <a:pt x="3307" y="6528"/>
                  </a:cubicBezTo>
                  <a:cubicBezTo>
                    <a:pt x="3670" y="6528"/>
                    <a:pt x="4004" y="6470"/>
                    <a:pt x="4352" y="6382"/>
                  </a:cubicBezTo>
                  <a:cubicBezTo>
                    <a:pt x="4685" y="6295"/>
                    <a:pt x="4990" y="6150"/>
                    <a:pt x="5266" y="5976"/>
                  </a:cubicBezTo>
                  <a:cubicBezTo>
                    <a:pt x="5338" y="5933"/>
                    <a:pt x="5396" y="5860"/>
                    <a:pt x="5454" y="5788"/>
                  </a:cubicBezTo>
                  <a:cubicBezTo>
                    <a:pt x="5512" y="5686"/>
                    <a:pt x="5556" y="5599"/>
                    <a:pt x="5556" y="5483"/>
                  </a:cubicBezTo>
                  <a:lnTo>
                    <a:pt x="5556" y="3554"/>
                  </a:lnTo>
                  <a:cubicBezTo>
                    <a:pt x="5556" y="3394"/>
                    <a:pt x="5498" y="3264"/>
                    <a:pt x="5382" y="3162"/>
                  </a:cubicBezTo>
                  <a:cubicBezTo>
                    <a:pt x="5280" y="3046"/>
                    <a:pt x="5149" y="2988"/>
                    <a:pt x="4990" y="2988"/>
                  </a:cubicBezTo>
                  <a:lnTo>
                    <a:pt x="3496" y="2988"/>
                  </a:lnTo>
                  <a:cubicBezTo>
                    <a:pt x="3336" y="2988"/>
                    <a:pt x="3206" y="3046"/>
                    <a:pt x="3104" y="3162"/>
                  </a:cubicBezTo>
                  <a:cubicBezTo>
                    <a:pt x="2988" y="3264"/>
                    <a:pt x="2945" y="3394"/>
                    <a:pt x="2945" y="3554"/>
                  </a:cubicBezTo>
                  <a:cubicBezTo>
                    <a:pt x="2945" y="3714"/>
                    <a:pt x="2988" y="3844"/>
                    <a:pt x="3104" y="3946"/>
                  </a:cubicBezTo>
                  <a:cubicBezTo>
                    <a:pt x="3206" y="4062"/>
                    <a:pt x="3336" y="4120"/>
                    <a:pt x="3496" y="4120"/>
                  </a:cubicBezTo>
                  <a:lnTo>
                    <a:pt x="4352" y="4120"/>
                  </a:lnTo>
                  <a:lnTo>
                    <a:pt x="4352" y="5284"/>
                  </a:lnTo>
                  <a:lnTo>
                    <a:pt x="4352" y="5284"/>
                  </a:lnTo>
                  <a:cubicBezTo>
                    <a:pt x="4225" y="5330"/>
                    <a:pt x="4078" y="5373"/>
                    <a:pt x="3902" y="5396"/>
                  </a:cubicBezTo>
                  <a:cubicBezTo>
                    <a:pt x="3684" y="5440"/>
                    <a:pt x="3481" y="5454"/>
                    <a:pt x="3293" y="5454"/>
                  </a:cubicBezTo>
                  <a:cubicBezTo>
                    <a:pt x="2916" y="5454"/>
                    <a:pt x="2553" y="5367"/>
                    <a:pt x="2234" y="5164"/>
                  </a:cubicBezTo>
                  <a:cubicBezTo>
                    <a:pt x="1900" y="4975"/>
                    <a:pt x="1654" y="4700"/>
                    <a:pt x="1451" y="4366"/>
                  </a:cubicBezTo>
                  <a:cubicBezTo>
                    <a:pt x="1248" y="4047"/>
                    <a:pt x="1161" y="3685"/>
                    <a:pt x="1161" y="3278"/>
                  </a:cubicBezTo>
                  <a:cubicBezTo>
                    <a:pt x="1161" y="2887"/>
                    <a:pt x="1248" y="2524"/>
                    <a:pt x="1451" y="2191"/>
                  </a:cubicBezTo>
                  <a:cubicBezTo>
                    <a:pt x="1654" y="1857"/>
                    <a:pt x="1900" y="1596"/>
                    <a:pt x="2234" y="1393"/>
                  </a:cubicBezTo>
                  <a:cubicBezTo>
                    <a:pt x="2539" y="1204"/>
                    <a:pt x="2901" y="1103"/>
                    <a:pt x="3293" y="1103"/>
                  </a:cubicBezTo>
                  <a:cubicBezTo>
                    <a:pt x="3496" y="1103"/>
                    <a:pt x="3684" y="1132"/>
                    <a:pt x="3844" y="1161"/>
                  </a:cubicBezTo>
                  <a:cubicBezTo>
                    <a:pt x="4018" y="1204"/>
                    <a:pt x="4192" y="1248"/>
                    <a:pt x="4337" y="1320"/>
                  </a:cubicBezTo>
                  <a:cubicBezTo>
                    <a:pt x="4366" y="1349"/>
                    <a:pt x="4424" y="1364"/>
                    <a:pt x="4482" y="1378"/>
                  </a:cubicBezTo>
                  <a:cubicBezTo>
                    <a:pt x="4540" y="1393"/>
                    <a:pt x="4569" y="1393"/>
                    <a:pt x="4627" y="1393"/>
                  </a:cubicBezTo>
                  <a:cubicBezTo>
                    <a:pt x="4787" y="1393"/>
                    <a:pt x="4917" y="1320"/>
                    <a:pt x="5004" y="1219"/>
                  </a:cubicBezTo>
                  <a:cubicBezTo>
                    <a:pt x="5091" y="1088"/>
                    <a:pt x="5149" y="958"/>
                    <a:pt x="5149" y="813"/>
                  </a:cubicBezTo>
                  <a:cubicBezTo>
                    <a:pt x="5149" y="726"/>
                    <a:pt x="5135" y="653"/>
                    <a:pt x="5077" y="566"/>
                  </a:cubicBezTo>
                  <a:cubicBezTo>
                    <a:pt x="5048" y="464"/>
                    <a:pt x="4975" y="421"/>
                    <a:pt x="4874" y="363"/>
                  </a:cubicBezTo>
                  <a:cubicBezTo>
                    <a:pt x="4642" y="232"/>
                    <a:pt x="4410" y="145"/>
                    <a:pt x="4134" y="87"/>
                  </a:cubicBezTo>
                  <a:cubicBezTo>
                    <a:pt x="3859" y="44"/>
                    <a:pt x="3597" y="0"/>
                    <a:pt x="330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1415550" y="927775"/>
              <a:ext cx="132400" cy="159575"/>
            </a:xfrm>
            <a:custGeom>
              <a:rect b="b" l="l" r="r" t="t"/>
              <a:pathLst>
                <a:path extrusionOk="0" h="6383" w="5296">
                  <a:moveTo>
                    <a:pt x="3149" y="1059"/>
                  </a:moveTo>
                  <a:cubicBezTo>
                    <a:pt x="3308" y="1059"/>
                    <a:pt x="3453" y="1161"/>
                    <a:pt x="3598" y="1335"/>
                  </a:cubicBezTo>
                  <a:cubicBezTo>
                    <a:pt x="3743" y="1523"/>
                    <a:pt x="3816" y="1741"/>
                    <a:pt x="3816" y="2002"/>
                  </a:cubicBezTo>
                  <a:cubicBezTo>
                    <a:pt x="3816" y="2205"/>
                    <a:pt x="3772" y="2394"/>
                    <a:pt x="3714" y="2568"/>
                  </a:cubicBezTo>
                  <a:cubicBezTo>
                    <a:pt x="3642" y="2756"/>
                    <a:pt x="3569" y="2887"/>
                    <a:pt x="3453" y="2988"/>
                  </a:cubicBezTo>
                  <a:cubicBezTo>
                    <a:pt x="3352" y="3075"/>
                    <a:pt x="3236" y="3133"/>
                    <a:pt x="3134" y="3133"/>
                  </a:cubicBezTo>
                  <a:lnTo>
                    <a:pt x="1147" y="3133"/>
                  </a:lnTo>
                  <a:lnTo>
                    <a:pt x="1147" y="1059"/>
                  </a:lnTo>
                  <a:close/>
                  <a:moveTo>
                    <a:pt x="567" y="0"/>
                  </a:moveTo>
                  <a:cubicBezTo>
                    <a:pt x="407" y="0"/>
                    <a:pt x="277" y="58"/>
                    <a:pt x="175" y="160"/>
                  </a:cubicBezTo>
                  <a:cubicBezTo>
                    <a:pt x="59" y="276"/>
                    <a:pt x="1" y="392"/>
                    <a:pt x="1" y="566"/>
                  </a:cubicBezTo>
                  <a:lnTo>
                    <a:pt x="1" y="5817"/>
                  </a:lnTo>
                  <a:cubicBezTo>
                    <a:pt x="1" y="5976"/>
                    <a:pt x="88" y="6107"/>
                    <a:pt x="204" y="6223"/>
                  </a:cubicBezTo>
                  <a:cubicBezTo>
                    <a:pt x="335" y="6324"/>
                    <a:pt x="494" y="6383"/>
                    <a:pt x="654" y="6383"/>
                  </a:cubicBezTo>
                  <a:cubicBezTo>
                    <a:pt x="813" y="6383"/>
                    <a:pt x="929" y="6324"/>
                    <a:pt x="1045" y="6179"/>
                  </a:cubicBezTo>
                  <a:cubicBezTo>
                    <a:pt x="1132" y="6063"/>
                    <a:pt x="1161" y="5947"/>
                    <a:pt x="1161" y="5788"/>
                  </a:cubicBezTo>
                  <a:lnTo>
                    <a:pt x="1161" y="4018"/>
                  </a:lnTo>
                  <a:lnTo>
                    <a:pt x="2858" y="4018"/>
                  </a:lnTo>
                  <a:cubicBezTo>
                    <a:pt x="3004" y="4018"/>
                    <a:pt x="3105" y="4047"/>
                    <a:pt x="3221" y="4076"/>
                  </a:cubicBezTo>
                  <a:cubicBezTo>
                    <a:pt x="3323" y="4120"/>
                    <a:pt x="3395" y="4149"/>
                    <a:pt x="3468" y="4221"/>
                  </a:cubicBezTo>
                  <a:cubicBezTo>
                    <a:pt x="3540" y="4294"/>
                    <a:pt x="3598" y="4366"/>
                    <a:pt x="3627" y="4453"/>
                  </a:cubicBezTo>
                  <a:cubicBezTo>
                    <a:pt x="3671" y="4555"/>
                    <a:pt x="3685" y="4642"/>
                    <a:pt x="3685" y="4743"/>
                  </a:cubicBezTo>
                  <a:cubicBezTo>
                    <a:pt x="3685" y="5077"/>
                    <a:pt x="3700" y="5324"/>
                    <a:pt x="3772" y="5527"/>
                  </a:cubicBezTo>
                  <a:cubicBezTo>
                    <a:pt x="3845" y="5730"/>
                    <a:pt x="3917" y="5875"/>
                    <a:pt x="4033" y="6005"/>
                  </a:cubicBezTo>
                  <a:cubicBezTo>
                    <a:pt x="4135" y="6121"/>
                    <a:pt x="4236" y="6223"/>
                    <a:pt x="4338" y="6266"/>
                  </a:cubicBezTo>
                  <a:cubicBezTo>
                    <a:pt x="4411" y="6310"/>
                    <a:pt x="4483" y="6339"/>
                    <a:pt x="4599" y="6368"/>
                  </a:cubicBezTo>
                  <a:cubicBezTo>
                    <a:pt x="4650" y="6375"/>
                    <a:pt x="4697" y="6379"/>
                    <a:pt x="4746" y="6379"/>
                  </a:cubicBezTo>
                  <a:cubicBezTo>
                    <a:pt x="4795" y="6379"/>
                    <a:pt x="4846" y="6375"/>
                    <a:pt x="4904" y="6368"/>
                  </a:cubicBezTo>
                  <a:cubicBezTo>
                    <a:pt x="5005" y="6339"/>
                    <a:pt x="5078" y="6295"/>
                    <a:pt x="5150" y="6223"/>
                  </a:cubicBezTo>
                  <a:cubicBezTo>
                    <a:pt x="5266" y="6092"/>
                    <a:pt x="5295" y="5962"/>
                    <a:pt x="5266" y="5817"/>
                  </a:cubicBezTo>
                  <a:cubicBezTo>
                    <a:pt x="5223" y="5672"/>
                    <a:pt x="5136" y="5541"/>
                    <a:pt x="5005" y="5469"/>
                  </a:cubicBezTo>
                  <a:cubicBezTo>
                    <a:pt x="4918" y="5440"/>
                    <a:pt x="4889" y="5367"/>
                    <a:pt x="4846" y="5295"/>
                  </a:cubicBezTo>
                  <a:cubicBezTo>
                    <a:pt x="4831" y="5222"/>
                    <a:pt x="4817" y="5106"/>
                    <a:pt x="4788" y="5005"/>
                  </a:cubicBezTo>
                  <a:cubicBezTo>
                    <a:pt x="4773" y="4888"/>
                    <a:pt x="4759" y="4743"/>
                    <a:pt x="4744" y="4598"/>
                  </a:cubicBezTo>
                  <a:cubicBezTo>
                    <a:pt x="4744" y="4439"/>
                    <a:pt x="4701" y="4294"/>
                    <a:pt x="4628" y="4149"/>
                  </a:cubicBezTo>
                  <a:cubicBezTo>
                    <a:pt x="4556" y="4004"/>
                    <a:pt x="4469" y="3873"/>
                    <a:pt x="4353" y="3757"/>
                  </a:cubicBezTo>
                  <a:cubicBezTo>
                    <a:pt x="4287" y="3673"/>
                    <a:pt x="4203" y="3594"/>
                    <a:pt x="4109" y="3526"/>
                  </a:cubicBezTo>
                  <a:lnTo>
                    <a:pt x="4109" y="3526"/>
                  </a:lnTo>
                  <a:cubicBezTo>
                    <a:pt x="4239" y="3442"/>
                    <a:pt x="4361" y="3348"/>
                    <a:pt x="4469" y="3220"/>
                  </a:cubicBezTo>
                  <a:cubicBezTo>
                    <a:pt x="4628" y="3046"/>
                    <a:pt x="4759" y="2843"/>
                    <a:pt x="4846" y="2626"/>
                  </a:cubicBezTo>
                  <a:cubicBezTo>
                    <a:pt x="4933" y="2408"/>
                    <a:pt x="4991" y="2191"/>
                    <a:pt x="4991" y="1958"/>
                  </a:cubicBezTo>
                  <a:cubicBezTo>
                    <a:pt x="4991" y="1581"/>
                    <a:pt x="4904" y="1233"/>
                    <a:pt x="4744" y="943"/>
                  </a:cubicBezTo>
                  <a:cubicBezTo>
                    <a:pt x="4556" y="653"/>
                    <a:pt x="4338" y="421"/>
                    <a:pt x="4062" y="247"/>
                  </a:cubicBezTo>
                  <a:cubicBezTo>
                    <a:pt x="3801" y="87"/>
                    <a:pt x="3482" y="0"/>
                    <a:pt x="3178"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1572225" y="928125"/>
              <a:ext cx="104100" cy="158125"/>
            </a:xfrm>
            <a:custGeom>
              <a:rect b="b" l="l" r="r" t="t"/>
              <a:pathLst>
                <a:path extrusionOk="0" h="6325" w="4164">
                  <a:moveTo>
                    <a:pt x="537" y="1"/>
                  </a:moveTo>
                  <a:cubicBezTo>
                    <a:pt x="377" y="1"/>
                    <a:pt x="247" y="59"/>
                    <a:pt x="160" y="117"/>
                  </a:cubicBezTo>
                  <a:cubicBezTo>
                    <a:pt x="58" y="218"/>
                    <a:pt x="0" y="349"/>
                    <a:pt x="0" y="508"/>
                  </a:cubicBezTo>
                  <a:lnTo>
                    <a:pt x="0" y="5774"/>
                  </a:lnTo>
                  <a:cubicBezTo>
                    <a:pt x="0" y="5933"/>
                    <a:pt x="58" y="6049"/>
                    <a:pt x="160" y="6165"/>
                  </a:cubicBezTo>
                  <a:cubicBezTo>
                    <a:pt x="276" y="6267"/>
                    <a:pt x="392" y="6325"/>
                    <a:pt x="566" y="6325"/>
                  </a:cubicBezTo>
                  <a:lnTo>
                    <a:pt x="3612" y="6325"/>
                  </a:lnTo>
                  <a:cubicBezTo>
                    <a:pt x="3771" y="6325"/>
                    <a:pt x="3902" y="6267"/>
                    <a:pt x="4004" y="6180"/>
                  </a:cubicBezTo>
                  <a:cubicBezTo>
                    <a:pt x="4120" y="6078"/>
                    <a:pt x="4163" y="5948"/>
                    <a:pt x="4163" y="5803"/>
                  </a:cubicBezTo>
                  <a:cubicBezTo>
                    <a:pt x="4163" y="5672"/>
                    <a:pt x="4120" y="5542"/>
                    <a:pt x="4004" y="5440"/>
                  </a:cubicBezTo>
                  <a:cubicBezTo>
                    <a:pt x="3902" y="5324"/>
                    <a:pt x="3771" y="5281"/>
                    <a:pt x="3612" y="5281"/>
                  </a:cubicBezTo>
                  <a:lnTo>
                    <a:pt x="1146" y="5281"/>
                  </a:lnTo>
                  <a:lnTo>
                    <a:pt x="1146" y="3613"/>
                  </a:lnTo>
                  <a:lnTo>
                    <a:pt x="3191" y="3613"/>
                  </a:lnTo>
                  <a:cubicBezTo>
                    <a:pt x="3351" y="3613"/>
                    <a:pt x="3481" y="3555"/>
                    <a:pt x="3583" y="3467"/>
                  </a:cubicBezTo>
                  <a:cubicBezTo>
                    <a:pt x="3699" y="3366"/>
                    <a:pt x="3757" y="3250"/>
                    <a:pt x="3757" y="3105"/>
                  </a:cubicBezTo>
                  <a:cubicBezTo>
                    <a:pt x="3757" y="2960"/>
                    <a:pt x="3699" y="2829"/>
                    <a:pt x="3583" y="2713"/>
                  </a:cubicBezTo>
                  <a:cubicBezTo>
                    <a:pt x="3481" y="2626"/>
                    <a:pt x="3351" y="2568"/>
                    <a:pt x="3191" y="2568"/>
                  </a:cubicBezTo>
                  <a:lnTo>
                    <a:pt x="1146" y="2568"/>
                  </a:lnTo>
                  <a:lnTo>
                    <a:pt x="1146" y="1031"/>
                  </a:lnTo>
                  <a:lnTo>
                    <a:pt x="3583" y="1031"/>
                  </a:lnTo>
                  <a:cubicBezTo>
                    <a:pt x="3757" y="1031"/>
                    <a:pt x="3873" y="973"/>
                    <a:pt x="3989" y="886"/>
                  </a:cubicBezTo>
                  <a:cubicBezTo>
                    <a:pt x="4091" y="799"/>
                    <a:pt x="4149" y="668"/>
                    <a:pt x="4149" y="523"/>
                  </a:cubicBezTo>
                  <a:cubicBezTo>
                    <a:pt x="4149" y="378"/>
                    <a:pt x="4091" y="247"/>
                    <a:pt x="3989" y="146"/>
                  </a:cubicBezTo>
                  <a:cubicBezTo>
                    <a:pt x="3873" y="59"/>
                    <a:pt x="3757" y="1"/>
                    <a:pt x="3583"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1701675" y="928125"/>
              <a:ext cx="104825" cy="158125"/>
            </a:xfrm>
            <a:custGeom>
              <a:rect b="b" l="l" r="r" t="t"/>
              <a:pathLst>
                <a:path extrusionOk="0" h="6325" w="4193">
                  <a:moveTo>
                    <a:pt x="566" y="1"/>
                  </a:moveTo>
                  <a:cubicBezTo>
                    <a:pt x="407" y="1"/>
                    <a:pt x="276" y="59"/>
                    <a:pt x="175" y="117"/>
                  </a:cubicBezTo>
                  <a:cubicBezTo>
                    <a:pt x="59" y="218"/>
                    <a:pt x="0" y="349"/>
                    <a:pt x="0" y="508"/>
                  </a:cubicBezTo>
                  <a:lnTo>
                    <a:pt x="0" y="5774"/>
                  </a:lnTo>
                  <a:cubicBezTo>
                    <a:pt x="0" y="5933"/>
                    <a:pt x="59" y="6049"/>
                    <a:pt x="175" y="6165"/>
                  </a:cubicBezTo>
                  <a:cubicBezTo>
                    <a:pt x="276" y="6267"/>
                    <a:pt x="407" y="6325"/>
                    <a:pt x="566" y="6325"/>
                  </a:cubicBezTo>
                  <a:lnTo>
                    <a:pt x="3627" y="6325"/>
                  </a:lnTo>
                  <a:cubicBezTo>
                    <a:pt x="3801" y="6325"/>
                    <a:pt x="3917" y="6267"/>
                    <a:pt x="4033" y="6180"/>
                  </a:cubicBezTo>
                  <a:cubicBezTo>
                    <a:pt x="4134" y="6078"/>
                    <a:pt x="4192" y="5948"/>
                    <a:pt x="4192" y="5803"/>
                  </a:cubicBezTo>
                  <a:cubicBezTo>
                    <a:pt x="4192" y="5672"/>
                    <a:pt x="4134" y="5542"/>
                    <a:pt x="4033" y="5440"/>
                  </a:cubicBezTo>
                  <a:cubicBezTo>
                    <a:pt x="3917" y="5324"/>
                    <a:pt x="3801" y="5281"/>
                    <a:pt x="3627" y="5281"/>
                  </a:cubicBezTo>
                  <a:lnTo>
                    <a:pt x="1161" y="5281"/>
                  </a:lnTo>
                  <a:lnTo>
                    <a:pt x="1161" y="3613"/>
                  </a:lnTo>
                  <a:lnTo>
                    <a:pt x="3221" y="3613"/>
                  </a:lnTo>
                  <a:cubicBezTo>
                    <a:pt x="3380" y="3613"/>
                    <a:pt x="3511" y="3555"/>
                    <a:pt x="3612" y="3467"/>
                  </a:cubicBezTo>
                  <a:cubicBezTo>
                    <a:pt x="3728" y="3366"/>
                    <a:pt x="3772" y="3250"/>
                    <a:pt x="3772" y="3105"/>
                  </a:cubicBezTo>
                  <a:cubicBezTo>
                    <a:pt x="3772" y="2960"/>
                    <a:pt x="3728" y="2829"/>
                    <a:pt x="3612" y="2713"/>
                  </a:cubicBezTo>
                  <a:cubicBezTo>
                    <a:pt x="3511" y="2626"/>
                    <a:pt x="3380" y="2568"/>
                    <a:pt x="3221" y="2568"/>
                  </a:cubicBezTo>
                  <a:lnTo>
                    <a:pt x="1161" y="2568"/>
                  </a:lnTo>
                  <a:lnTo>
                    <a:pt x="1161" y="1031"/>
                  </a:lnTo>
                  <a:lnTo>
                    <a:pt x="3612" y="1031"/>
                  </a:lnTo>
                  <a:cubicBezTo>
                    <a:pt x="3772" y="1031"/>
                    <a:pt x="3902" y="973"/>
                    <a:pt x="4018" y="886"/>
                  </a:cubicBezTo>
                  <a:cubicBezTo>
                    <a:pt x="4120" y="799"/>
                    <a:pt x="4178" y="668"/>
                    <a:pt x="4178" y="523"/>
                  </a:cubicBezTo>
                  <a:cubicBezTo>
                    <a:pt x="4178" y="378"/>
                    <a:pt x="4120" y="247"/>
                    <a:pt x="4018" y="146"/>
                  </a:cubicBezTo>
                  <a:cubicBezTo>
                    <a:pt x="3902" y="59"/>
                    <a:pt x="3772" y="1"/>
                    <a:pt x="3612"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1831850" y="928125"/>
              <a:ext cx="133475" cy="159600"/>
            </a:xfrm>
            <a:custGeom>
              <a:rect b="b" l="l" r="r" t="t"/>
              <a:pathLst>
                <a:path extrusionOk="0" h="6384" w="5339">
                  <a:moveTo>
                    <a:pt x="4831" y="1"/>
                  </a:moveTo>
                  <a:cubicBezTo>
                    <a:pt x="4686" y="1"/>
                    <a:pt x="4555" y="59"/>
                    <a:pt x="4483" y="160"/>
                  </a:cubicBezTo>
                  <a:cubicBezTo>
                    <a:pt x="4396" y="247"/>
                    <a:pt x="4338" y="378"/>
                    <a:pt x="4338" y="523"/>
                  </a:cubicBezTo>
                  <a:lnTo>
                    <a:pt x="4338" y="4439"/>
                  </a:lnTo>
                  <a:lnTo>
                    <a:pt x="1031" y="218"/>
                  </a:lnTo>
                  <a:cubicBezTo>
                    <a:pt x="1002" y="160"/>
                    <a:pt x="929" y="102"/>
                    <a:pt x="842" y="73"/>
                  </a:cubicBezTo>
                  <a:cubicBezTo>
                    <a:pt x="741" y="30"/>
                    <a:pt x="654" y="15"/>
                    <a:pt x="567" y="15"/>
                  </a:cubicBezTo>
                  <a:cubicBezTo>
                    <a:pt x="407" y="15"/>
                    <a:pt x="276" y="73"/>
                    <a:pt x="160" y="175"/>
                  </a:cubicBezTo>
                  <a:cubicBezTo>
                    <a:pt x="59" y="291"/>
                    <a:pt x="1" y="421"/>
                    <a:pt x="1" y="581"/>
                  </a:cubicBezTo>
                  <a:lnTo>
                    <a:pt x="1" y="5875"/>
                  </a:lnTo>
                  <a:cubicBezTo>
                    <a:pt x="1" y="6020"/>
                    <a:pt x="59" y="6151"/>
                    <a:pt x="146" y="6238"/>
                  </a:cubicBezTo>
                  <a:cubicBezTo>
                    <a:pt x="233" y="6325"/>
                    <a:pt x="363" y="6383"/>
                    <a:pt x="508" y="6383"/>
                  </a:cubicBezTo>
                  <a:cubicBezTo>
                    <a:pt x="654" y="6383"/>
                    <a:pt x="784" y="6325"/>
                    <a:pt x="871" y="6238"/>
                  </a:cubicBezTo>
                  <a:cubicBezTo>
                    <a:pt x="958" y="6151"/>
                    <a:pt x="1016" y="6020"/>
                    <a:pt x="1016" y="5875"/>
                  </a:cubicBezTo>
                  <a:lnTo>
                    <a:pt x="1016" y="1979"/>
                  </a:lnTo>
                  <a:lnTo>
                    <a:pt x="4352" y="6223"/>
                  </a:lnTo>
                  <a:cubicBezTo>
                    <a:pt x="4396" y="6252"/>
                    <a:pt x="4439" y="6296"/>
                    <a:pt x="4541" y="6325"/>
                  </a:cubicBezTo>
                  <a:cubicBezTo>
                    <a:pt x="4613" y="6339"/>
                    <a:pt x="4700" y="6369"/>
                    <a:pt x="4773" y="6369"/>
                  </a:cubicBezTo>
                  <a:cubicBezTo>
                    <a:pt x="4933" y="6369"/>
                    <a:pt x="5063" y="6310"/>
                    <a:pt x="5165" y="6194"/>
                  </a:cubicBezTo>
                  <a:cubicBezTo>
                    <a:pt x="5281" y="6093"/>
                    <a:pt x="5339" y="5962"/>
                    <a:pt x="5339" y="5803"/>
                  </a:cubicBezTo>
                  <a:lnTo>
                    <a:pt x="5339" y="508"/>
                  </a:lnTo>
                  <a:cubicBezTo>
                    <a:pt x="5339" y="363"/>
                    <a:pt x="5281" y="233"/>
                    <a:pt x="5194" y="146"/>
                  </a:cubicBezTo>
                  <a:cubicBezTo>
                    <a:pt x="5092" y="59"/>
                    <a:pt x="4976" y="1"/>
                    <a:pt x="4831"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1193625" y="1160575"/>
              <a:ext cx="104475" cy="158500"/>
            </a:xfrm>
            <a:custGeom>
              <a:rect b="b" l="l" r="r" t="t"/>
              <a:pathLst>
                <a:path extrusionOk="0" h="6340" w="4179">
                  <a:moveTo>
                    <a:pt x="552" y="1"/>
                  </a:moveTo>
                  <a:cubicBezTo>
                    <a:pt x="407" y="1"/>
                    <a:pt x="262" y="59"/>
                    <a:pt x="160" y="117"/>
                  </a:cubicBezTo>
                  <a:cubicBezTo>
                    <a:pt x="59" y="218"/>
                    <a:pt x="1" y="349"/>
                    <a:pt x="1" y="508"/>
                  </a:cubicBezTo>
                  <a:lnTo>
                    <a:pt x="1" y="5774"/>
                  </a:lnTo>
                  <a:cubicBezTo>
                    <a:pt x="1" y="5933"/>
                    <a:pt x="59" y="6064"/>
                    <a:pt x="160" y="6165"/>
                  </a:cubicBezTo>
                  <a:cubicBezTo>
                    <a:pt x="276" y="6281"/>
                    <a:pt x="407" y="6339"/>
                    <a:pt x="567" y="6339"/>
                  </a:cubicBezTo>
                  <a:lnTo>
                    <a:pt x="3613" y="6339"/>
                  </a:lnTo>
                  <a:cubicBezTo>
                    <a:pt x="3772" y="6339"/>
                    <a:pt x="3903" y="6281"/>
                    <a:pt x="4004" y="6194"/>
                  </a:cubicBezTo>
                  <a:cubicBezTo>
                    <a:pt x="4120" y="6078"/>
                    <a:pt x="4178" y="5948"/>
                    <a:pt x="4178" y="5803"/>
                  </a:cubicBezTo>
                  <a:cubicBezTo>
                    <a:pt x="4178" y="5687"/>
                    <a:pt x="4120" y="5556"/>
                    <a:pt x="4004" y="5440"/>
                  </a:cubicBezTo>
                  <a:cubicBezTo>
                    <a:pt x="3903" y="5338"/>
                    <a:pt x="3772" y="5280"/>
                    <a:pt x="3613" y="5280"/>
                  </a:cubicBezTo>
                  <a:lnTo>
                    <a:pt x="1147" y="5280"/>
                  </a:lnTo>
                  <a:lnTo>
                    <a:pt x="1147" y="3612"/>
                  </a:lnTo>
                  <a:lnTo>
                    <a:pt x="3192" y="3612"/>
                  </a:lnTo>
                  <a:cubicBezTo>
                    <a:pt x="3352" y="3612"/>
                    <a:pt x="3482" y="3554"/>
                    <a:pt x="3598" y="3467"/>
                  </a:cubicBezTo>
                  <a:cubicBezTo>
                    <a:pt x="3700" y="3380"/>
                    <a:pt x="3758" y="3250"/>
                    <a:pt x="3758" y="3105"/>
                  </a:cubicBezTo>
                  <a:cubicBezTo>
                    <a:pt x="3758" y="2960"/>
                    <a:pt x="3700" y="2829"/>
                    <a:pt x="3598" y="2727"/>
                  </a:cubicBezTo>
                  <a:cubicBezTo>
                    <a:pt x="3482" y="2640"/>
                    <a:pt x="3352" y="2582"/>
                    <a:pt x="3192" y="2582"/>
                  </a:cubicBezTo>
                  <a:lnTo>
                    <a:pt x="1147" y="2582"/>
                  </a:lnTo>
                  <a:lnTo>
                    <a:pt x="1147" y="1045"/>
                  </a:lnTo>
                  <a:lnTo>
                    <a:pt x="3598" y="1045"/>
                  </a:lnTo>
                  <a:cubicBezTo>
                    <a:pt x="3758" y="1045"/>
                    <a:pt x="3888" y="987"/>
                    <a:pt x="3990" y="900"/>
                  </a:cubicBezTo>
                  <a:cubicBezTo>
                    <a:pt x="4106" y="798"/>
                    <a:pt x="4149" y="682"/>
                    <a:pt x="4149" y="537"/>
                  </a:cubicBezTo>
                  <a:cubicBezTo>
                    <a:pt x="4149" y="392"/>
                    <a:pt x="4106" y="262"/>
                    <a:pt x="3990" y="146"/>
                  </a:cubicBezTo>
                  <a:cubicBezTo>
                    <a:pt x="3888" y="59"/>
                    <a:pt x="3758" y="1"/>
                    <a:pt x="3598"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1323825" y="1160575"/>
              <a:ext cx="133100" cy="159575"/>
            </a:xfrm>
            <a:custGeom>
              <a:rect b="b" l="l" r="r" t="t"/>
              <a:pathLst>
                <a:path extrusionOk="0" h="6383" w="5324">
                  <a:moveTo>
                    <a:pt x="4816" y="1"/>
                  </a:moveTo>
                  <a:cubicBezTo>
                    <a:pt x="4656" y="1"/>
                    <a:pt x="4555" y="59"/>
                    <a:pt x="4482" y="175"/>
                  </a:cubicBezTo>
                  <a:cubicBezTo>
                    <a:pt x="4381" y="262"/>
                    <a:pt x="4337" y="392"/>
                    <a:pt x="4337" y="537"/>
                  </a:cubicBezTo>
                  <a:lnTo>
                    <a:pt x="4337" y="4439"/>
                  </a:lnTo>
                  <a:lnTo>
                    <a:pt x="1030" y="218"/>
                  </a:lnTo>
                  <a:cubicBezTo>
                    <a:pt x="1001" y="175"/>
                    <a:pt x="929" y="117"/>
                    <a:pt x="827" y="73"/>
                  </a:cubicBezTo>
                  <a:cubicBezTo>
                    <a:pt x="740" y="44"/>
                    <a:pt x="653" y="30"/>
                    <a:pt x="566" y="30"/>
                  </a:cubicBezTo>
                  <a:cubicBezTo>
                    <a:pt x="392" y="30"/>
                    <a:pt x="276" y="73"/>
                    <a:pt x="160" y="189"/>
                  </a:cubicBezTo>
                  <a:cubicBezTo>
                    <a:pt x="58" y="291"/>
                    <a:pt x="0" y="421"/>
                    <a:pt x="0" y="581"/>
                  </a:cubicBezTo>
                  <a:lnTo>
                    <a:pt x="0" y="5875"/>
                  </a:lnTo>
                  <a:cubicBezTo>
                    <a:pt x="0" y="6020"/>
                    <a:pt x="58" y="6151"/>
                    <a:pt x="145" y="6238"/>
                  </a:cubicBezTo>
                  <a:cubicBezTo>
                    <a:pt x="232" y="6339"/>
                    <a:pt x="363" y="6383"/>
                    <a:pt x="508" y="6383"/>
                  </a:cubicBezTo>
                  <a:cubicBezTo>
                    <a:pt x="653" y="6383"/>
                    <a:pt x="783" y="6339"/>
                    <a:pt x="871" y="6238"/>
                  </a:cubicBezTo>
                  <a:cubicBezTo>
                    <a:pt x="958" y="6151"/>
                    <a:pt x="1016" y="6020"/>
                    <a:pt x="1016" y="5875"/>
                  </a:cubicBezTo>
                  <a:lnTo>
                    <a:pt x="1016" y="1992"/>
                  </a:lnTo>
                  <a:lnTo>
                    <a:pt x="4352" y="6223"/>
                  </a:lnTo>
                  <a:cubicBezTo>
                    <a:pt x="4381" y="6267"/>
                    <a:pt x="4439" y="6296"/>
                    <a:pt x="4526" y="6339"/>
                  </a:cubicBezTo>
                  <a:cubicBezTo>
                    <a:pt x="4598" y="6354"/>
                    <a:pt x="4700" y="6368"/>
                    <a:pt x="4772" y="6368"/>
                  </a:cubicBezTo>
                  <a:cubicBezTo>
                    <a:pt x="4932" y="6368"/>
                    <a:pt x="5062" y="6310"/>
                    <a:pt x="5164" y="6209"/>
                  </a:cubicBezTo>
                  <a:cubicBezTo>
                    <a:pt x="5280" y="6093"/>
                    <a:pt x="5324" y="5977"/>
                    <a:pt x="5324" y="5803"/>
                  </a:cubicBezTo>
                  <a:lnTo>
                    <a:pt x="5324" y="508"/>
                  </a:lnTo>
                  <a:cubicBezTo>
                    <a:pt x="5324" y="363"/>
                    <a:pt x="5280" y="247"/>
                    <a:pt x="5179" y="146"/>
                  </a:cubicBezTo>
                  <a:cubicBezTo>
                    <a:pt x="5091" y="59"/>
                    <a:pt x="4961" y="1"/>
                    <a:pt x="481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a:off x="1491000" y="1160575"/>
              <a:ext cx="104075" cy="158500"/>
            </a:xfrm>
            <a:custGeom>
              <a:rect b="b" l="l" r="r" t="t"/>
              <a:pathLst>
                <a:path extrusionOk="0" h="6340" w="4163">
                  <a:moveTo>
                    <a:pt x="537" y="1"/>
                  </a:moveTo>
                  <a:cubicBezTo>
                    <a:pt x="377" y="1"/>
                    <a:pt x="261" y="59"/>
                    <a:pt x="160" y="117"/>
                  </a:cubicBezTo>
                  <a:cubicBezTo>
                    <a:pt x="58" y="218"/>
                    <a:pt x="0" y="349"/>
                    <a:pt x="0" y="508"/>
                  </a:cubicBezTo>
                  <a:lnTo>
                    <a:pt x="0" y="5774"/>
                  </a:lnTo>
                  <a:cubicBezTo>
                    <a:pt x="0" y="5933"/>
                    <a:pt x="58" y="6064"/>
                    <a:pt x="160" y="6165"/>
                  </a:cubicBezTo>
                  <a:cubicBezTo>
                    <a:pt x="276" y="6281"/>
                    <a:pt x="406" y="6339"/>
                    <a:pt x="566" y="6339"/>
                  </a:cubicBezTo>
                  <a:lnTo>
                    <a:pt x="3612" y="6339"/>
                  </a:lnTo>
                  <a:cubicBezTo>
                    <a:pt x="3771" y="6339"/>
                    <a:pt x="3902" y="6281"/>
                    <a:pt x="4003" y="6194"/>
                  </a:cubicBezTo>
                  <a:cubicBezTo>
                    <a:pt x="4119" y="6078"/>
                    <a:pt x="4163" y="5948"/>
                    <a:pt x="4163" y="5803"/>
                  </a:cubicBezTo>
                  <a:cubicBezTo>
                    <a:pt x="4163" y="5687"/>
                    <a:pt x="4119" y="5556"/>
                    <a:pt x="4003" y="5440"/>
                  </a:cubicBezTo>
                  <a:cubicBezTo>
                    <a:pt x="3902" y="5338"/>
                    <a:pt x="3771" y="5280"/>
                    <a:pt x="3612" y="5280"/>
                  </a:cubicBezTo>
                  <a:lnTo>
                    <a:pt x="1146" y="5280"/>
                  </a:lnTo>
                  <a:lnTo>
                    <a:pt x="1146" y="3612"/>
                  </a:lnTo>
                  <a:lnTo>
                    <a:pt x="3191" y="3612"/>
                  </a:lnTo>
                  <a:cubicBezTo>
                    <a:pt x="3351" y="3612"/>
                    <a:pt x="3481" y="3554"/>
                    <a:pt x="3597" y="3467"/>
                  </a:cubicBezTo>
                  <a:cubicBezTo>
                    <a:pt x="3699" y="3380"/>
                    <a:pt x="3757" y="3250"/>
                    <a:pt x="3757" y="3105"/>
                  </a:cubicBezTo>
                  <a:cubicBezTo>
                    <a:pt x="3757" y="2960"/>
                    <a:pt x="3699" y="2829"/>
                    <a:pt x="3597" y="2727"/>
                  </a:cubicBezTo>
                  <a:cubicBezTo>
                    <a:pt x="3481" y="2640"/>
                    <a:pt x="3351" y="2582"/>
                    <a:pt x="3191" y="2582"/>
                  </a:cubicBezTo>
                  <a:lnTo>
                    <a:pt x="1146" y="2582"/>
                  </a:lnTo>
                  <a:lnTo>
                    <a:pt x="1146" y="1045"/>
                  </a:lnTo>
                  <a:lnTo>
                    <a:pt x="3597" y="1045"/>
                  </a:lnTo>
                  <a:cubicBezTo>
                    <a:pt x="3757" y="1045"/>
                    <a:pt x="3873" y="987"/>
                    <a:pt x="3989" y="900"/>
                  </a:cubicBezTo>
                  <a:cubicBezTo>
                    <a:pt x="4090" y="798"/>
                    <a:pt x="4148" y="682"/>
                    <a:pt x="4148" y="537"/>
                  </a:cubicBezTo>
                  <a:cubicBezTo>
                    <a:pt x="4148" y="392"/>
                    <a:pt x="4105" y="262"/>
                    <a:pt x="3989" y="146"/>
                  </a:cubicBezTo>
                  <a:cubicBezTo>
                    <a:pt x="3887" y="59"/>
                    <a:pt x="3757" y="1"/>
                    <a:pt x="3597"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1620800" y="1160225"/>
              <a:ext cx="132025" cy="159575"/>
            </a:xfrm>
            <a:custGeom>
              <a:rect b="b" l="l" r="r" t="t"/>
              <a:pathLst>
                <a:path extrusionOk="0" h="6383" w="5281">
                  <a:moveTo>
                    <a:pt x="3148" y="1073"/>
                  </a:moveTo>
                  <a:cubicBezTo>
                    <a:pt x="3308" y="1073"/>
                    <a:pt x="3453" y="1160"/>
                    <a:pt x="3598" y="1349"/>
                  </a:cubicBezTo>
                  <a:cubicBezTo>
                    <a:pt x="3743" y="1523"/>
                    <a:pt x="3816" y="1741"/>
                    <a:pt x="3816" y="2016"/>
                  </a:cubicBezTo>
                  <a:cubicBezTo>
                    <a:pt x="3816" y="2219"/>
                    <a:pt x="3787" y="2393"/>
                    <a:pt x="3714" y="2582"/>
                  </a:cubicBezTo>
                  <a:cubicBezTo>
                    <a:pt x="3642" y="2756"/>
                    <a:pt x="3569" y="2887"/>
                    <a:pt x="3453" y="2988"/>
                  </a:cubicBezTo>
                  <a:cubicBezTo>
                    <a:pt x="3352" y="3090"/>
                    <a:pt x="3235" y="3133"/>
                    <a:pt x="3134" y="3133"/>
                  </a:cubicBezTo>
                  <a:lnTo>
                    <a:pt x="1161" y="3133"/>
                  </a:lnTo>
                  <a:lnTo>
                    <a:pt x="1161" y="1073"/>
                  </a:lnTo>
                  <a:close/>
                  <a:moveTo>
                    <a:pt x="552" y="0"/>
                  </a:moveTo>
                  <a:cubicBezTo>
                    <a:pt x="392" y="0"/>
                    <a:pt x="262" y="58"/>
                    <a:pt x="160" y="160"/>
                  </a:cubicBezTo>
                  <a:cubicBezTo>
                    <a:pt x="44" y="276"/>
                    <a:pt x="1" y="406"/>
                    <a:pt x="1" y="566"/>
                  </a:cubicBezTo>
                  <a:lnTo>
                    <a:pt x="1" y="5817"/>
                  </a:lnTo>
                  <a:cubicBezTo>
                    <a:pt x="1" y="5976"/>
                    <a:pt x="73" y="6107"/>
                    <a:pt x="189" y="6223"/>
                  </a:cubicBezTo>
                  <a:cubicBezTo>
                    <a:pt x="320" y="6324"/>
                    <a:pt x="480" y="6382"/>
                    <a:pt x="654" y="6382"/>
                  </a:cubicBezTo>
                  <a:cubicBezTo>
                    <a:pt x="784" y="6382"/>
                    <a:pt x="915" y="6324"/>
                    <a:pt x="1031" y="6179"/>
                  </a:cubicBezTo>
                  <a:cubicBezTo>
                    <a:pt x="1118" y="6078"/>
                    <a:pt x="1147" y="5947"/>
                    <a:pt x="1147" y="5788"/>
                  </a:cubicBezTo>
                  <a:lnTo>
                    <a:pt x="1147" y="4032"/>
                  </a:lnTo>
                  <a:lnTo>
                    <a:pt x="2844" y="4032"/>
                  </a:lnTo>
                  <a:cubicBezTo>
                    <a:pt x="2989" y="4032"/>
                    <a:pt x="3090" y="4047"/>
                    <a:pt x="3206" y="4076"/>
                  </a:cubicBezTo>
                  <a:cubicBezTo>
                    <a:pt x="3308" y="4119"/>
                    <a:pt x="3381" y="4148"/>
                    <a:pt x="3453" y="4221"/>
                  </a:cubicBezTo>
                  <a:cubicBezTo>
                    <a:pt x="3526" y="4294"/>
                    <a:pt x="3584" y="4366"/>
                    <a:pt x="3613" y="4468"/>
                  </a:cubicBezTo>
                  <a:cubicBezTo>
                    <a:pt x="3656" y="4555"/>
                    <a:pt x="3671" y="4642"/>
                    <a:pt x="3671" y="4758"/>
                  </a:cubicBezTo>
                  <a:cubicBezTo>
                    <a:pt x="3671" y="5077"/>
                    <a:pt x="3685" y="5338"/>
                    <a:pt x="3758" y="5526"/>
                  </a:cubicBezTo>
                  <a:cubicBezTo>
                    <a:pt x="3830" y="5730"/>
                    <a:pt x="3903" y="5875"/>
                    <a:pt x="4019" y="6005"/>
                  </a:cubicBezTo>
                  <a:cubicBezTo>
                    <a:pt x="4120" y="6136"/>
                    <a:pt x="4222" y="6223"/>
                    <a:pt x="4323" y="6281"/>
                  </a:cubicBezTo>
                  <a:cubicBezTo>
                    <a:pt x="4396" y="6310"/>
                    <a:pt x="4468" y="6353"/>
                    <a:pt x="4584" y="6368"/>
                  </a:cubicBezTo>
                  <a:cubicBezTo>
                    <a:pt x="4635" y="6375"/>
                    <a:pt x="4682" y="6379"/>
                    <a:pt x="4731" y="6379"/>
                  </a:cubicBezTo>
                  <a:cubicBezTo>
                    <a:pt x="4780" y="6379"/>
                    <a:pt x="4831" y="6375"/>
                    <a:pt x="4889" y="6368"/>
                  </a:cubicBezTo>
                  <a:cubicBezTo>
                    <a:pt x="4991" y="6353"/>
                    <a:pt x="5063" y="6295"/>
                    <a:pt x="5136" y="6223"/>
                  </a:cubicBezTo>
                  <a:cubicBezTo>
                    <a:pt x="5252" y="6092"/>
                    <a:pt x="5281" y="5962"/>
                    <a:pt x="5252" y="5817"/>
                  </a:cubicBezTo>
                  <a:cubicBezTo>
                    <a:pt x="5208" y="5672"/>
                    <a:pt x="5121" y="5555"/>
                    <a:pt x="4991" y="5483"/>
                  </a:cubicBezTo>
                  <a:cubicBezTo>
                    <a:pt x="4904" y="5439"/>
                    <a:pt x="4875" y="5367"/>
                    <a:pt x="4831" y="5294"/>
                  </a:cubicBezTo>
                  <a:cubicBezTo>
                    <a:pt x="4817" y="5222"/>
                    <a:pt x="4802" y="5120"/>
                    <a:pt x="4773" y="5004"/>
                  </a:cubicBezTo>
                  <a:cubicBezTo>
                    <a:pt x="4759" y="4903"/>
                    <a:pt x="4744" y="4758"/>
                    <a:pt x="4730" y="4613"/>
                  </a:cubicBezTo>
                  <a:cubicBezTo>
                    <a:pt x="4730" y="4439"/>
                    <a:pt x="4686" y="4294"/>
                    <a:pt x="4613" y="4148"/>
                  </a:cubicBezTo>
                  <a:cubicBezTo>
                    <a:pt x="4541" y="4003"/>
                    <a:pt x="4454" y="3887"/>
                    <a:pt x="4338" y="3757"/>
                  </a:cubicBezTo>
                  <a:cubicBezTo>
                    <a:pt x="4272" y="3673"/>
                    <a:pt x="4189" y="3600"/>
                    <a:pt x="4095" y="3533"/>
                  </a:cubicBezTo>
                  <a:lnTo>
                    <a:pt x="4095" y="3533"/>
                  </a:lnTo>
                  <a:cubicBezTo>
                    <a:pt x="4225" y="3450"/>
                    <a:pt x="4346" y="3352"/>
                    <a:pt x="4454" y="3235"/>
                  </a:cubicBezTo>
                  <a:cubicBezTo>
                    <a:pt x="4613" y="3046"/>
                    <a:pt x="4744" y="2843"/>
                    <a:pt x="4831" y="2625"/>
                  </a:cubicBezTo>
                  <a:cubicBezTo>
                    <a:pt x="4918" y="2408"/>
                    <a:pt x="4976" y="2190"/>
                    <a:pt x="4976" y="1958"/>
                  </a:cubicBezTo>
                  <a:cubicBezTo>
                    <a:pt x="4976" y="1581"/>
                    <a:pt x="4889" y="1233"/>
                    <a:pt x="4730" y="943"/>
                  </a:cubicBezTo>
                  <a:cubicBezTo>
                    <a:pt x="4541" y="653"/>
                    <a:pt x="4323" y="421"/>
                    <a:pt x="4048" y="261"/>
                  </a:cubicBezTo>
                  <a:cubicBezTo>
                    <a:pt x="3787" y="87"/>
                    <a:pt x="3468" y="0"/>
                    <a:pt x="3163"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1766950" y="1158775"/>
              <a:ext cx="138900" cy="163200"/>
            </a:xfrm>
            <a:custGeom>
              <a:rect b="b" l="l" r="r" t="t"/>
              <a:pathLst>
                <a:path extrusionOk="0" h="6528" w="5556">
                  <a:moveTo>
                    <a:pt x="3308" y="0"/>
                  </a:moveTo>
                  <a:cubicBezTo>
                    <a:pt x="2858" y="0"/>
                    <a:pt x="2423" y="102"/>
                    <a:pt x="2017" y="261"/>
                  </a:cubicBezTo>
                  <a:cubicBezTo>
                    <a:pt x="1625" y="435"/>
                    <a:pt x="1277" y="653"/>
                    <a:pt x="972" y="972"/>
                  </a:cubicBezTo>
                  <a:cubicBezTo>
                    <a:pt x="682" y="1262"/>
                    <a:pt x="436" y="1596"/>
                    <a:pt x="261" y="2002"/>
                  </a:cubicBezTo>
                  <a:cubicBezTo>
                    <a:pt x="102" y="2393"/>
                    <a:pt x="0" y="2814"/>
                    <a:pt x="0" y="3264"/>
                  </a:cubicBezTo>
                  <a:cubicBezTo>
                    <a:pt x="0" y="3728"/>
                    <a:pt x="73" y="4134"/>
                    <a:pt x="261" y="4540"/>
                  </a:cubicBezTo>
                  <a:cubicBezTo>
                    <a:pt x="421" y="4917"/>
                    <a:pt x="653" y="5265"/>
                    <a:pt x="972" y="5570"/>
                  </a:cubicBezTo>
                  <a:cubicBezTo>
                    <a:pt x="1277" y="5875"/>
                    <a:pt x="1625" y="6107"/>
                    <a:pt x="2017" y="6281"/>
                  </a:cubicBezTo>
                  <a:cubicBezTo>
                    <a:pt x="2423" y="6440"/>
                    <a:pt x="2858" y="6527"/>
                    <a:pt x="3308" y="6527"/>
                  </a:cubicBezTo>
                  <a:cubicBezTo>
                    <a:pt x="3670" y="6527"/>
                    <a:pt x="4018" y="6484"/>
                    <a:pt x="4352" y="6382"/>
                  </a:cubicBezTo>
                  <a:cubicBezTo>
                    <a:pt x="4686" y="6295"/>
                    <a:pt x="4990" y="6150"/>
                    <a:pt x="5266" y="5991"/>
                  </a:cubicBezTo>
                  <a:cubicBezTo>
                    <a:pt x="5338" y="5933"/>
                    <a:pt x="5411" y="5860"/>
                    <a:pt x="5454" y="5788"/>
                  </a:cubicBezTo>
                  <a:cubicBezTo>
                    <a:pt x="5512" y="5700"/>
                    <a:pt x="5556" y="5599"/>
                    <a:pt x="5556" y="5483"/>
                  </a:cubicBezTo>
                  <a:lnTo>
                    <a:pt x="5556" y="3554"/>
                  </a:lnTo>
                  <a:cubicBezTo>
                    <a:pt x="5556" y="3394"/>
                    <a:pt x="5498" y="3264"/>
                    <a:pt x="5382" y="3162"/>
                  </a:cubicBezTo>
                  <a:cubicBezTo>
                    <a:pt x="5280" y="3046"/>
                    <a:pt x="5150" y="2988"/>
                    <a:pt x="4990" y="2988"/>
                  </a:cubicBezTo>
                  <a:lnTo>
                    <a:pt x="3511" y="2988"/>
                  </a:lnTo>
                  <a:cubicBezTo>
                    <a:pt x="3337" y="2988"/>
                    <a:pt x="3221" y="3046"/>
                    <a:pt x="3104" y="3162"/>
                  </a:cubicBezTo>
                  <a:cubicBezTo>
                    <a:pt x="3003" y="3264"/>
                    <a:pt x="2945" y="3394"/>
                    <a:pt x="2945" y="3554"/>
                  </a:cubicBezTo>
                  <a:cubicBezTo>
                    <a:pt x="2945" y="3713"/>
                    <a:pt x="2988" y="3844"/>
                    <a:pt x="3104" y="3960"/>
                  </a:cubicBezTo>
                  <a:cubicBezTo>
                    <a:pt x="3206" y="4061"/>
                    <a:pt x="3337" y="4119"/>
                    <a:pt x="3511" y="4119"/>
                  </a:cubicBezTo>
                  <a:lnTo>
                    <a:pt x="4352" y="4119"/>
                  </a:lnTo>
                  <a:lnTo>
                    <a:pt x="4352" y="5296"/>
                  </a:lnTo>
                  <a:lnTo>
                    <a:pt x="4352" y="5296"/>
                  </a:lnTo>
                  <a:cubicBezTo>
                    <a:pt x="4224" y="5334"/>
                    <a:pt x="4072" y="5376"/>
                    <a:pt x="3902" y="5410"/>
                  </a:cubicBezTo>
                  <a:cubicBezTo>
                    <a:pt x="3685" y="5439"/>
                    <a:pt x="3482" y="5454"/>
                    <a:pt x="3308" y="5454"/>
                  </a:cubicBezTo>
                  <a:cubicBezTo>
                    <a:pt x="2930" y="5454"/>
                    <a:pt x="2568" y="5367"/>
                    <a:pt x="2234" y="5164"/>
                  </a:cubicBezTo>
                  <a:cubicBezTo>
                    <a:pt x="1915" y="4975"/>
                    <a:pt x="1654" y="4700"/>
                    <a:pt x="1451" y="4366"/>
                  </a:cubicBezTo>
                  <a:cubicBezTo>
                    <a:pt x="1262" y="4047"/>
                    <a:pt x="1161" y="3684"/>
                    <a:pt x="1161" y="3278"/>
                  </a:cubicBezTo>
                  <a:cubicBezTo>
                    <a:pt x="1161" y="2887"/>
                    <a:pt x="1262" y="2524"/>
                    <a:pt x="1451" y="2190"/>
                  </a:cubicBezTo>
                  <a:cubicBezTo>
                    <a:pt x="1654" y="1857"/>
                    <a:pt x="1915" y="1596"/>
                    <a:pt x="2234" y="1392"/>
                  </a:cubicBezTo>
                  <a:cubicBezTo>
                    <a:pt x="2539" y="1204"/>
                    <a:pt x="2901" y="1102"/>
                    <a:pt x="3308" y="1102"/>
                  </a:cubicBezTo>
                  <a:cubicBezTo>
                    <a:pt x="3511" y="1102"/>
                    <a:pt x="3685" y="1131"/>
                    <a:pt x="3844" y="1160"/>
                  </a:cubicBezTo>
                  <a:cubicBezTo>
                    <a:pt x="4033" y="1204"/>
                    <a:pt x="4192" y="1247"/>
                    <a:pt x="4337" y="1320"/>
                  </a:cubicBezTo>
                  <a:cubicBezTo>
                    <a:pt x="4381" y="1349"/>
                    <a:pt x="4424" y="1363"/>
                    <a:pt x="4482" y="1378"/>
                  </a:cubicBezTo>
                  <a:cubicBezTo>
                    <a:pt x="4540" y="1392"/>
                    <a:pt x="4570" y="1392"/>
                    <a:pt x="4628" y="1392"/>
                  </a:cubicBezTo>
                  <a:cubicBezTo>
                    <a:pt x="4787" y="1392"/>
                    <a:pt x="4918" y="1320"/>
                    <a:pt x="5005" y="1218"/>
                  </a:cubicBezTo>
                  <a:cubicBezTo>
                    <a:pt x="5106" y="1088"/>
                    <a:pt x="5150" y="972"/>
                    <a:pt x="5150" y="827"/>
                  </a:cubicBezTo>
                  <a:cubicBezTo>
                    <a:pt x="5150" y="725"/>
                    <a:pt x="5135" y="653"/>
                    <a:pt x="5077" y="566"/>
                  </a:cubicBezTo>
                  <a:cubicBezTo>
                    <a:pt x="5048" y="479"/>
                    <a:pt x="4976" y="421"/>
                    <a:pt x="4889" y="363"/>
                  </a:cubicBezTo>
                  <a:cubicBezTo>
                    <a:pt x="4642" y="247"/>
                    <a:pt x="4410" y="145"/>
                    <a:pt x="4134" y="102"/>
                  </a:cubicBezTo>
                  <a:cubicBezTo>
                    <a:pt x="3873" y="44"/>
                    <a:pt x="3598" y="0"/>
                    <a:pt x="3308"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1914525" y="1159500"/>
              <a:ext cx="127675" cy="160300"/>
            </a:xfrm>
            <a:custGeom>
              <a:rect b="b" l="l" r="r" t="t"/>
              <a:pathLst>
                <a:path extrusionOk="0" h="6412" w="5107">
                  <a:moveTo>
                    <a:pt x="596" y="0"/>
                  </a:moveTo>
                  <a:cubicBezTo>
                    <a:pt x="451" y="0"/>
                    <a:pt x="320" y="44"/>
                    <a:pt x="190" y="160"/>
                  </a:cubicBezTo>
                  <a:cubicBezTo>
                    <a:pt x="73" y="261"/>
                    <a:pt x="1" y="392"/>
                    <a:pt x="1" y="551"/>
                  </a:cubicBezTo>
                  <a:cubicBezTo>
                    <a:pt x="1" y="609"/>
                    <a:pt x="15" y="682"/>
                    <a:pt x="30" y="754"/>
                  </a:cubicBezTo>
                  <a:cubicBezTo>
                    <a:pt x="44" y="827"/>
                    <a:pt x="103" y="914"/>
                    <a:pt x="161" y="986"/>
                  </a:cubicBezTo>
                  <a:lnTo>
                    <a:pt x="2046" y="3501"/>
                  </a:lnTo>
                  <a:lnTo>
                    <a:pt x="2046" y="5846"/>
                  </a:lnTo>
                  <a:cubicBezTo>
                    <a:pt x="2046" y="6020"/>
                    <a:pt x="2104" y="6136"/>
                    <a:pt x="2206" y="6252"/>
                  </a:cubicBezTo>
                  <a:cubicBezTo>
                    <a:pt x="2322" y="6353"/>
                    <a:pt x="2438" y="6411"/>
                    <a:pt x="2583" y="6411"/>
                  </a:cubicBezTo>
                  <a:cubicBezTo>
                    <a:pt x="2713" y="6411"/>
                    <a:pt x="2844" y="6353"/>
                    <a:pt x="2946" y="6252"/>
                  </a:cubicBezTo>
                  <a:cubicBezTo>
                    <a:pt x="3062" y="6136"/>
                    <a:pt x="3120" y="6020"/>
                    <a:pt x="3120" y="5846"/>
                  </a:cubicBezTo>
                  <a:lnTo>
                    <a:pt x="3120" y="3625"/>
                  </a:lnTo>
                  <a:lnTo>
                    <a:pt x="5020" y="914"/>
                  </a:lnTo>
                  <a:cubicBezTo>
                    <a:pt x="5049" y="870"/>
                    <a:pt x="5063" y="812"/>
                    <a:pt x="5092" y="754"/>
                  </a:cubicBezTo>
                  <a:cubicBezTo>
                    <a:pt x="5107" y="696"/>
                    <a:pt x="5107" y="653"/>
                    <a:pt x="5107" y="595"/>
                  </a:cubicBezTo>
                  <a:cubicBezTo>
                    <a:pt x="5107" y="435"/>
                    <a:pt x="5049" y="305"/>
                    <a:pt x="4947" y="189"/>
                  </a:cubicBezTo>
                  <a:cubicBezTo>
                    <a:pt x="4831" y="87"/>
                    <a:pt x="4715" y="29"/>
                    <a:pt x="4570" y="29"/>
                  </a:cubicBezTo>
                  <a:cubicBezTo>
                    <a:pt x="4382" y="29"/>
                    <a:pt x="4236" y="116"/>
                    <a:pt x="4149" y="261"/>
                  </a:cubicBezTo>
                  <a:lnTo>
                    <a:pt x="2649" y="2465"/>
                  </a:lnTo>
                  <a:lnTo>
                    <a:pt x="1045" y="247"/>
                  </a:lnTo>
                  <a:cubicBezTo>
                    <a:pt x="915" y="87"/>
                    <a:pt x="755" y="0"/>
                    <a:pt x="59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 name="Google Shape;1360;p44"/>
          <p:cNvSpPr/>
          <p:nvPr/>
        </p:nvSpPr>
        <p:spPr>
          <a:xfrm flipH="1">
            <a:off x="3652068" y="1184062"/>
            <a:ext cx="689009" cy="662789"/>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flipH="1">
            <a:off x="6145618" y="2973533"/>
            <a:ext cx="689009" cy="662789"/>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flipH="1">
            <a:off x="6145593" y="1184062"/>
            <a:ext cx="689009" cy="662789"/>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flipH="1">
            <a:off x="3652093" y="2973533"/>
            <a:ext cx="689009" cy="662789"/>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4" name="Google Shape;1364;p44"/>
          <p:cNvGrpSpPr/>
          <p:nvPr/>
        </p:nvGrpSpPr>
        <p:grpSpPr>
          <a:xfrm>
            <a:off x="6277300" y="1302453"/>
            <a:ext cx="425612" cy="426002"/>
            <a:chOff x="7717625" y="2908234"/>
            <a:chExt cx="399374" cy="399739"/>
          </a:xfrm>
        </p:grpSpPr>
        <p:sp>
          <p:nvSpPr>
            <p:cNvPr id="1365" name="Google Shape;1365;p44"/>
            <p:cNvSpPr/>
            <p:nvPr/>
          </p:nvSpPr>
          <p:spPr>
            <a:xfrm>
              <a:off x="7731683" y="2908769"/>
              <a:ext cx="265631" cy="88900"/>
            </a:xfrm>
            <a:custGeom>
              <a:rect b="b" l="l" r="r" t="t"/>
              <a:pathLst>
                <a:path extrusionOk="0" h="3162" w="9448">
                  <a:moveTo>
                    <a:pt x="7964" y="0"/>
                  </a:moveTo>
                  <a:cubicBezTo>
                    <a:pt x="7890" y="0"/>
                    <a:pt x="7815" y="6"/>
                    <a:pt x="7739" y="18"/>
                  </a:cubicBezTo>
                  <a:lnTo>
                    <a:pt x="2691" y="732"/>
                  </a:lnTo>
                  <a:cubicBezTo>
                    <a:pt x="2655" y="732"/>
                    <a:pt x="2631" y="744"/>
                    <a:pt x="2608" y="744"/>
                  </a:cubicBezTo>
                  <a:cubicBezTo>
                    <a:pt x="1441" y="935"/>
                    <a:pt x="429" y="1828"/>
                    <a:pt x="0" y="2935"/>
                  </a:cubicBezTo>
                  <a:lnTo>
                    <a:pt x="9299" y="3161"/>
                  </a:lnTo>
                  <a:lnTo>
                    <a:pt x="9382" y="1530"/>
                  </a:lnTo>
                  <a:cubicBezTo>
                    <a:pt x="9448" y="690"/>
                    <a:pt x="8774" y="0"/>
                    <a:pt x="79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7932199" y="2908234"/>
              <a:ext cx="65508" cy="90109"/>
            </a:xfrm>
            <a:custGeom>
              <a:rect b="b" l="l" r="r" t="t"/>
              <a:pathLst>
                <a:path extrusionOk="0" h="3205" w="2330">
                  <a:moveTo>
                    <a:pt x="811" y="1"/>
                  </a:moveTo>
                  <a:cubicBezTo>
                    <a:pt x="748" y="1"/>
                    <a:pt x="684" y="5"/>
                    <a:pt x="619" y="13"/>
                  </a:cubicBezTo>
                  <a:lnTo>
                    <a:pt x="0" y="109"/>
                  </a:lnTo>
                  <a:cubicBezTo>
                    <a:pt x="548" y="335"/>
                    <a:pt x="953" y="894"/>
                    <a:pt x="905" y="1549"/>
                  </a:cubicBezTo>
                  <a:lnTo>
                    <a:pt x="810" y="3157"/>
                  </a:lnTo>
                  <a:lnTo>
                    <a:pt x="2179" y="3204"/>
                  </a:lnTo>
                  <a:lnTo>
                    <a:pt x="2274" y="1561"/>
                  </a:lnTo>
                  <a:cubicBezTo>
                    <a:pt x="2329" y="699"/>
                    <a:pt x="1635" y="1"/>
                    <a:pt x="811"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7768485" y="3008352"/>
              <a:ext cx="223992" cy="298947"/>
            </a:xfrm>
            <a:custGeom>
              <a:rect b="b" l="l" r="r" t="t"/>
              <a:pathLst>
                <a:path extrusionOk="0" h="10633" w="7967">
                  <a:moveTo>
                    <a:pt x="1" y="0"/>
                  </a:moveTo>
                  <a:lnTo>
                    <a:pt x="525" y="10633"/>
                  </a:lnTo>
                  <a:lnTo>
                    <a:pt x="6680" y="10633"/>
                  </a:lnTo>
                  <a:cubicBezTo>
                    <a:pt x="7097" y="10633"/>
                    <a:pt x="7454" y="10311"/>
                    <a:pt x="7466" y="9894"/>
                  </a:cubicBezTo>
                  <a:lnTo>
                    <a:pt x="79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7920812" y="3008352"/>
              <a:ext cx="70990" cy="298947"/>
            </a:xfrm>
            <a:custGeom>
              <a:rect b="b" l="l" r="r" t="t"/>
              <a:pathLst>
                <a:path extrusionOk="0" h="10633" w="2525">
                  <a:moveTo>
                    <a:pt x="1274" y="0"/>
                  </a:moveTo>
                  <a:lnTo>
                    <a:pt x="786" y="9894"/>
                  </a:lnTo>
                  <a:cubicBezTo>
                    <a:pt x="774" y="10311"/>
                    <a:pt x="417" y="10633"/>
                    <a:pt x="0" y="10633"/>
                  </a:cubicBezTo>
                  <a:lnTo>
                    <a:pt x="1250" y="10633"/>
                  </a:lnTo>
                  <a:cubicBezTo>
                    <a:pt x="1667" y="10633"/>
                    <a:pt x="2024" y="10311"/>
                    <a:pt x="2036" y="9894"/>
                  </a:cubicBezTo>
                  <a:lnTo>
                    <a:pt x="2524" y="0"/>
                  </a:ln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7732020" y="2990611"/>
              <a:ext cx="279182" cy="35172"/>
            </a:xfrm>
            <a:custGeom>
              <a:rect b="b" l="l" r="r" t="t"/>
              <a:pathLst>
                <a:path extrusionOk="0" h="1251" w="9930">
                  <a:moveTo>
                    <a:pt x="0" y="0"/>
                  </a:moveTo>
                  <a:lnTo>
                    <a:pt x="607" y="1250"/>
                  </a:lnTo>
                  <a:lnTo>
                    <a:pt x="9454" y="1250"/>
                  </a:lnTo>
                  <a:cubicBezTo>
                    <a:pt x="9716" y="1250"/>
                    <a:pt x="9930" y="1036"/>
                    <a:pt x="9930" y="774"/>
                  </a:cubicBezTo>
                  <a:lnTo>
                    <a:pt x="9930" y="477"/>
                  </a:lnTo>
                  <a:cubicBezTo>
                    <a:pt x="9930" y="215"/>
                    <a:pt x="9704" y="0"/>
                    <a:pt x="9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4"/>
            <p:cNvSpPr/>
            <p:nvPr/>
          </p:nvSpPr>
          <p:spPr>
            <a:xfrm>
              <a:off x="7959302" y="2990274"/>
              <a:ext cx="52238" cy="35172"/>
            </a:xfrm>
            <a:custGeom>
              <a:rect b="b" l="l" r="r" t="t"/>
              <a:pathLst>
                <a:path extrusionOk="0" h="1251" w="1858">
                  <a:moveTo>
                    <a:pt x="0" y="0"/>
                  </a:moveTo>
                  <a:cubicBezTo>
                    <a:pt x="262" y="0"/>
                    <a:pt x="477" y="227"/>
                    <a:pt x="477" y="477"/>
                  </a:cubicBezTo>
                  <a:lnTo>
                    <a:pt x="477" y="774"/>
                  </a:lnTo>
                  <a:cubicBezTo>
                    <a:pt x="477" y="1048"/>
                    <a:pt x="250" y="1251"/>
                    <a:pt x="0" y="1251"/>
                  </a:cubicBezTo>
                  <a:lnTo>
                    <a:pt x="1370" y="1251"/>
                  </a:lnTo>
                  <a:cubicBezTo>
                    <a:pt x="1632" y="1251"/>
                    <a:pt x="1846" y="1024"/>
                    <a:pt x="1846" y="774"/>
                  </a:cubicBezTo>
                  <a:lnTo>
                    <a:pt x="1846" y="477"/>
                  </a:lnTo>
                  <a:cubicBezTo>
                    <a:pt x="1858" y="227"/>
                    <a:pt x="1632" y="0"/>
                    <a:pt x="1370"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4"/>
            <p:cNvSpPr/>
            <p:nvPr/>
          </p:nvSpPr>
          <p:spPr>
            <a:xfrm>
              <a:off x="7738374" y="3222251"/>
              <a:ext cx="85385" cy="85385"/>
            </a:xfrm>
            <a:custGeom>
              <a:rect b="b" l="l" r="r" t="t"/>
              <a:pathLst>
                <a:path extrusionOk="0" h="3037" w="3037">
                  <a:moveTo>
                    <a:pt x="1512" y="0"/>
                  </a:moveTo>
                  <a:cubicBezTo>
                    <a:pt x="667" y="0"/>
                    <a:pt x="0" y="679"/>
                    <a:pt x="0" y="1512"/>
                  </a:cubicBezTo>
                  <a:cubicBezTo>
                    <a:pt x="0" y="2358"/>
                    <a:pt x="679" y="3036"/>
                    <a:pt x="1512" y="3036"/>
                  </a:cubicBezTo>
                  <a:cubicBezTo>
                    <a:pt x="2370" y="3036"/>
                    <a:pt x="3036" y="2346"/>
                    <a:pt x="3036" y="1512"/>
                  </a:cubicBezTo>
                  <a:cubicBezTo>
                    <a:pt x="3036" y="679"/>
                    <a:pt x="2370" y="12"/>
                    <a:pt x="15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7763481" y="3222588"/>
              <a:ext cx="60616" cy="85385"/>
            </a:xfrm>
            <a:custGeom>
              <a:rect b="b" l="l" r="r" t="t"/>
              <a:pathLst>
                <a:path extrusionOk="0" h="3037" w="2156">
                  <a:moveTo>
                    <a:pt x="643" y="0"/>
                  </a:moveTo>
                  <a:cubicBezTo>
                    <a:pt x="417" y="0"/>
                    <a:pt x="191" y="36"/>
                    <a:pt x="0" y="143"/>
                  </a:cubicBezTo>
                  <a:cubicBezTo>
                    <a:pt x="500" y="381"/>
                    <a:pt x="858" y="905"/>
                    <a:pt x="858" y="1512"/>
                  </a:cubicBezTo>
                  <a:cubicBezTo>
                    <a:pt x="858" y="2131"/>
                    <a:pt x="500" y="2643"/>
                    <a:pt x="0" y="2882"/>
                  </a:cubicBezTo>
                  <a:cubicBezTo>
                    <a:pt x="191" y="2977"/>
                    <a:pt x="417" y="3036"/>
                    <a:pt x="643" y="3036"/>
                  </a:cubicBezTo>
                  <a:cubicBezTo>
                    <a:pt x="1477" y="3036"/>
                    <a:pt x="2155" y="2370"/>
                    <a:pt x="2155" y="1512"/>
                  </a:cubicBezTo>
                  <a:cubicBezTo>
                    <a:pt x="2143" y="667"/>
                    <a:pt x="1477" y="0"/>
                    <a:pt x="643"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7769835" y="3253037"/>
              <a:ext cx="23448" cy="23476"/>
            </a:xfrm>
            <a:custGeom>
              <a:rect b="b" l="l" r="r" t="t"/>
              <a:pathLst>
                <a:path extrusionOk="0" h="835" w="834">
                  <a:moveTo>
                    <a:pt x="417" y="1"/>
                  </a:moveTo>
                  <a:cubicBezTo>
                    <a:pt x="191" y="1"/>
                    <a:pt x="0" y="191"/>
                    <a:pt x="0" y="417"/>
                  </a:cubicBezTo>
                  <a:cubicBezTo>
                    <a:pt x="0" y="644"/>
                    <a:pt x="191" y="834"/>
                    <a:pt x="417" y="834"/>
                  </a:cubicBezTo>
                  <a:cubicBezTo>
                    <a:pt x="632" y="834"/>
                    <a:pt x="834" y="656"/>
                    <a:pt x="834" y="417"/>
                  </a:cubicBezTo>
                  <a:cubicBezTo>
                    <a:pt x="834" y="191"/>
                    <a:pt x="632"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7717625" y="2970509"/>
              <a:ext cx="37168" cy="36859"/>
            </a:xfrm>
            <a:custGeom>
              <a:rect b="b" l="l" r="r" t="t"/>
              <a:pathLst>
                <a:path extrusionOk="0" h="1311" w="1322">
                  <a:moveTo>
                    <a:pt x="655" y="1"/>
                  </a:moveTo>
                  <a:cubicBezTo>
                    <a:pt x="298" y="1"/>
                    <a:pt x="0" y="299"/>
                    <a:pt x="0" y="656"/>
                  </a:cubicBezTo>
                  <a:cubicBezTo>
                    <a:pt x="0" y="1013"/>
                    <a:pt x="298" y="1311"/>
                    <a:pt x="655" y="1311"/>
                  </a:cubicBezTo>
                  <a:cubicBezTo>
                    <a:pt x="1024" y="1311"/>
                    <a:pt x="1322" y="1013"/>
                    <a:pt x="1322" y="656"/>
                  </a:cubicBezTo>
                  <a:cubicBezTo>
                    <a:pt x="1322" y="299"/>
                    <a:pt x="1024" y="25"/>
                    <a:pt x="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7814369" y="3114430"/>
              <a:ext cx="43522" cy="74364"/>
            </a:xfrm>
            <a:custGeom>
              <a:rect b="b" l="l" r="r" t="t"/>
              <a:pathLst>
                <a:path extrusionOk="0" h="2645" w="1548">
                  <a:moveTo>
                    <a:pt x="1101" y="0"/>
                  </a:moveTo>
                  <a:cubicBezTo>
                    <a:pt x="1091" y="0"/>
                    <a:pt x="1082" y="1"/>
                    <a:pt x="1072" y="2"/>
                  </a:cubicBezTo>
                  <a:lnTo>
                    <a:pt x="536" y="109"/>
                  </a:lnTo>
                  <a:cubicBezTo>
                    <a:pt x="417" y="121"/>
                    <a:pt x="345" y="240"/>
                    <a:pt x="381" y="359"/>
                  </a:cubicBezTo>
                  <a:cubicBezTo>
                    <a:pt x="401" y="459"/>
                    <a:pt x="480" y="534"/>
                    <a:pt x="576" y="534"/>
                  </a:cubicBezTo>
                  <a:cubicBezTo>
                    <a:pt x="594" y="534"/>
                    <a:pt x="612" y="531"/>
                    <a:pt x="631" y="525"/>
                  </a:cubicBezTo>
                  <a:lnTo>
                    <a:pt x="679" y="525"/>
                  </a:lnTo>
                  <a:lnTo>
                    <a:pt x="155" y="1418"/>
                  </a:lnTo>
                  <a:cubicBezTo>
                    <a:pt x="0" y="1668"/>
                    <a:pt x="0" y="1966"/>
                    <a:pt x="155" y="2240"/>
                  </a:cubicBezTo>
                  <a:cubicBezTo>
                    <a:pt x="298" y="2490"/>
                    <a:pt x="572" y="2645"/>
                    <a:pt x="857" y="2645"/>
                  </a:cubicBezTo>
                  <a:lnTo>
                    <a:pt x="1334" y="2645"/>
                  </a:lnTo>
                  <a:cubicBezTo>
                    <a:pt x="1453" y="2645"/>
                    <a:pt x="1536" y="2550"/>
                    <a:pt x="1536" y="2430"/>
                  </a:cubicBezTo>
                  <a:cubicBezTo>
                    <a:pt x="1548" y="2299"/>
                    <a:pt x="1453" y="2192"/>
                    <a:pt x="1334" y="2192"/>
                  </a:cubicBezTo>
                  <a:lnTo>
                    <a:pt x="857" y="2192"/>
                  </a:lnTo>
                  <a:cubicBezTo>
                    <a:pt x="714" y="2192"/>
                    <a:pt x="583" y="2121"/>
                    <a:pt x="524" y="2002"/>
                  </a:cubicBezTo>
                  <a:cubicBezTo>
                    <a:pt x="464" y="1883"/>
                    <a:pt x="452" y="1728"/>
                    <a:pt x="524" y="1609"/>
                  </a:cubicBezTo>
                  <a:lnTo>
                    <a:pt x="1036" y="740"/>
                  </a:lnTo>
                  <a:lnTo>
                    <a:pt x="1036" y="764"/>
                  </a:lnTo>
                  <a:cubicBezTo>
                    <a:pt x="1048" y="835"/>
                    <a:pt x="1095" y="883"/>
                    <a:pt x="1155" y="918"/>
                  </a:cubicBezTo>
                  <a:cubicBezTo>
                    <a:pt x="1179" y="930"/>
                    <a:pt x="1214" y="930"/>
                    <a:pt x="1238" y="930"/>
                  </a:cubicBezTo>
                  <a:lnTo>
                    <a:pt x="1286" y="930"/>
                  </a:lnTo>
                  <a:cubicBezTo>
                    <a:pt x="1405" y="895"/>
                    <a:pt x="1476" y="776"/>
                    <a:pt x="1441" y="680"/>
                  </a:cubicBezTo>
                  <a:lnTo>
                    <a:pt x="1322" y="168"/>
                  </a:lnTo>
                  <a:cubicBezTo>
                    <a:pt x="1300" y="59"/>
                    <a:pt x="1208" y="0"/>
                    <a:pt x="1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7849513" y="3069277"/>
              <a:ext cx="81702" cy="65958"/>
            </a:xfrm>
            <a:custGeom>
              <a:rect b="b" l="l" r="r" t="t"/>
              <a:pathLst>
                <a:path extrusionOk="0" h="2346" w="2906">
                  <a:moveTo>
                    <a:pt x="1072" y="0"/>
                  </a:moveTo>
                  <a:cubicBezTo>
                    <a:pt x="798" y="0"/>
                    <a:pt x="524" y="155"/>
                    <a:pt x="381" y="405"/>
                  </a:cubicBezTo>
                  <a:lnTo>
                    <a:pt x="60" y="941"/>
                  </a:lnTo>
                  <a:cubicBezTo>
                    <a:pt x="0" y="1048"/>
                    <a:pt x="36" y="1179"/>
                    <a:pt x="143" y="1239"/>
                  </a:cubicBezTo>
                  <a:cubicBezTo>
                    <a:pt x="177" y="1260"/>
                    <a:pt x="217" y="1270"/>
                    <a:pt x="257" y="1270"/>
                  </a:cubicBezTo>
                  <a:cubicBezTo>
                    <a:pt x="330" y="1270"/>
                    <a:pt x="402" y="1236"/>
                    <a:pt x="441" y="1167"/>
                  </a:cubicBezTo>
                  <a:lnTo>
                    <a:pt x="453" y="1155"/>
                  </a:lnTo>
                  <a:lnTo>
                    <a:pt x="762" y="643"/>
                  </a:lnTo>
                  <a:cubicBezTo>
                    <a:pt x="834" y="524"/>
                    <a:pt x="953" y="453"/>
                    <a:pt x="1096" y="453"/>
                  </a:cubicBezTo>
                  <a:cubicBezTo>
                    <a:pt x="1227" y="453"/>
                    <a:pt x="1357" y="524"/>
                    <a:pt x="1417" y="643"/>
                  </a:cubicBezTo>
                  <a:lnTo>
                    <a:pt x="2084" y="1822"/>
                  </a:lnTo>
                  <a:lnTo>
                    <a:pt x="2060" y="1822"/>
                  </a:lnTo>
                  <a:cubicBezTo>
                    <a:pt x="2043" y="1818"/>
                    <a:pt x="2026" y="1817"/>
                    <a:pt x="2010" y="1817"/>
                  </a:cubicBezTo>
                  <a:cubicBezTo>
                    <a:pt x="1973" y="1817"/>
                    <a:pt x="1939" y="1825"/>
                    <a:pt x="1905" y="1834"/>
                  </a:cubicBezTo>
                  <a:cubicBezTo>
                    <a:pt x="1869" y="1870"/>
                    <a:pt x="1822" y="1905"/>
                    <a:pt x="1810" y="1965"/>
                  </a:cubicBezTo>
                  <a:cubicBezTo>
                    <a:pt x="1774" y="2084"/>
                    <a:pt x="1846" y="2191"/>
                    <a:pt x="1965" y="2227"/>
                  </a:cubicBezTo>
                  <a:lnTo>
                    <a:pt x="2477" y="2346"/>
                  </a:lnTo>
                  <a:lnTo>
                    <a:pt x="2524" y="2346"/>
                  </a:lnTo>
                  <a:cubicBezTo>
                    <a:pt x="2608" y="2346"/>
                    <a:pt x="2703" y="2286"/>
                    <a:pt x="2727" y="2179"/>
                  </a:cubicBezTo>
                  <a:lnTo>
                    <a:pt x="2881" y="1655"/>
                  </a:lnTo>
                  <a:cubicBezTo>
                    <a:pt x="2905" y="1536"/>
                    <a:pt x="2846" y="1417"/>
                    <a:pt x="2727" y="1393"/>
                  </a:cubicBezTo>
                  <a:cubicBezTo>
                    <a:pt x="2704" y="1386"/>
                    <a:pt x="2680" y="1383"/>
                    <a:pt x="2658" y="1383"/>
                  </a:cubicBezTo>
                  <a:cubicBezTo>
                    <a:pt x="2565" y="1383"/>
                    <a:pt x="2484" y="1440"/>
                    <a:pt x="2465" y="1536"/>
                  </a:cubicBezTo>
                  <a:lnTo>
                    <a:pt x="2441" y="1572"/>
                  </a:lnTo>
                  <a:lnTo>
                    <a:pt x="1774" y="405"/>
                  </a:lnTo>
                  <a:cubicBezTo>
                    <a:pt x="1631" y="155"/>
                    <a:pt x="1357" y="0"/>
                    <a:pt x="10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4"/>
            <p:cNvSpPr/>
            <p:nvPr/>
          </p:nvSpPr>
          <p:spPr>
            <a:xfrm>
              <a:off x="7868575" y="3141336"/>
              <a:ext cx="77710" cy="57495"/>
            </a:xfrm>
            <a:custGeom>
              <a:rect b="b" l="l" r="r" t="t"/>
              <a:pathLst>
                <a:path extrusionOk="0" h="2045" w="2764">
                  <a:moveTo>
                    <a:pt x="2240" y="1"/>
                  </a:moveTo>
                  <a:cubicBezTo>
                    <a:pt x="2200" y="1"/>
                    <a:pt x="2158" y="12"/>
                    <a:pt x="2120" y="33"/>
                  </a:cubicBezTo>
                  <a:cubicBezTo>
                    <a:pt x="2025" y="92"/>
                    <a:pt x="1989" y="223"/>
                    <a:pt x="2049" y="330"/>
                  </a:cubicBezTo>
                  <a:lnTo>
                    <a:pt x="2239" y="652"/>
                  </a:lnTo>
                  <a:cubicBezTo>
                    <a:pt x="2323" y="771"/>
                    <a:pt x="2323" y="926"/>
                    <a:pt x="2239" y="1045"/>
                  </a:cubicBezTo>
                  <a:cubicBezTo>
                    <a:pt x="2168" y="1164"/>
                    <a:pt x="2049" y="1235"/>
                    <a:pt x="1918" y="1235"/>
                  </a:cubicBezTo>
                  <a:lnTo>
                    <a:pt x="715" y="1235"/>
                  </a:lnTo>
                  <a:lnTo>
                    <a:pt x="739" y="1212"/>
                  </a:lnTo>
                  <a:cubicBezTo>
                    <a:pt x="775" y="1176"/>
                    <a:pt x="787" y="1152"/>
                    <a:pt x="787" y="1116"/>
                  </a:cubicBezTo>
                  <a:cubicBezTo>
                    <a:pt x="810" y="1045"/>
                    <a:pt x="787" y="950"/>
                    <a:pt x="727" y="890"/>
                  </a:cubicBezTo>
                  <a:cubicBezTo>
                    <a:pt x="683" y="857"/>
                    <a:pt x="631" y="839"/>
                    <a:pt x="581" y="839"/>
                  </a:cubicBezTo>
                  <a:cubicBezTo>
                    <a:pt x="523" y="839"/>
                    <a:pt x="468" y="863"/>
                    <a:pt x="429" y="914"/>
                  </a:cubicBezTo>
                  <a:lnTo>
                    <a:pt x="72" y="1295"/>
                  </a:lnTo>
                  <a:cubicBezTo>
                    <a:pt x="1" y="1390"/>
                    <a:pt x="1" y="1509"/>
                    <a:pt x="72" y="1593"/>
                  </a:cubicBezTo>
                  <a:lnTo>
                    <a:pt x="453" y="1985"/>
                  </a:lnTo>
                  <a:cubicBezTo>
                    <a:pt x="501" y="2021"/>
                    <a:pt x="549" y="2045"/>
                    <a:pt x="608" y="2045"/>
                  </a:cubicBezTo>
                  <a:cubicBezTo>
                    <a:pt x="668" y="2045"/>
                    <a:pt x="715" y="2021"/>
                    <a:pt x="751" y="1985"/>
                  </a:cubicBezTo>
                  <a:cubicBezTo>
                    <a:pt x="846" y="1890"/>
                    <a:pt x="846" y="1759"/>
                    <a:pt x="751" y="1688"/>
                  </a:cubicBezTo>
                  <a:lnTo>
                    <a:pt x="739" y="1664"/>
                  </a:lnTo>
                  <a:lnTo>
                    <a:pt x="1918" y="1664"/>
                  </a:lnTo>
                  <a:cubicBezTo>
                    <a:pt x="2215" y="1664"/>
                    <a:pt x="2465" y="1521"/>
                    <a:pt x="2620" y="1271"/>
                  </a:cubicBezTo>
                  <a:cubicBezTo>
                    <a:pt x="2763" y="1009"/>
                    <a:pt x="2763" y="700"/>
                    <a:pt x="2620" y="450"/>
                  </a:cubicBezTo>
                  <a:lnTo>
                    <a:pt x="2418" y="104"/>
                  </a:lnTo>
                  <a:cubicBezTo>
                    <a:pt x="2380" y="35"/>
                    <a:pt x="2312" y="1"/>
                    <a:pt x="22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7962648" y="3152273"/>
              <a:ext cx="154351" cy="154014"/>
            </a:xfrm>
            <a:custGeom>
              <a:rect b="b" l="l" r="r" t="t"/>
              <a:pathLst>
                <a:path extrusionOk="0" h="5478" w="5490">
                  <a:moveTo>
                    <a:pt x="286" y="1"/>
                  </a:moveTo>
                  <a:cubicBezTo>
                    <a:pt x="131" y="1"/>
                    <a:pt x="0" y="120"/>
                    <a:pt x="0" y="287"/>
                  </a:cubicBezTo>
                  <a:lnTo>
                    <a:pt x="0" y="5192"/>
                  </a:lnTo>
                  <a:cubicBezTo>
                    <a:pt x="0" y="5347"/>
                    <a:pt x="120" y="5478"/>
                    <a:pt x="286" y="5478"/>
                  </a:cubicBezTo>
                  <a:lnTo>
                    <a:pt x="5192" y="5478"/>
                  </a:lnTo>
                  <a:cubicBezTo>
                    <a:pt x="5358" y="5478"/>
                    <a:pt x="5489" y="5347"/>
                    <a:pt x="5477" y="5192"/>
                  </a:cubicBezTo>
                  <a:lnTo>
                    <a:pt x="5477" y="287"/>
                  </a:lnTo>
                  <a:cubicBezTo>
                    <a:pt x="5477" y="132"/>
                    <a:pt x="5358" y="1"/>
                    <a:pt x="51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8081490" y="3152273"/>
              <a:ext cx="35172" cy="154014"/>
            </a:xfrm>
            <a:custGeom>
              <a:rect b="b" l="l" r="r" t="t"/>
              <a:pathLst>
                <a:path extrusionOk="0" h="5478" w="1251">
                  <a:moveTo>
                    <a:pt x="0" y="1"/>
                  </a:moveTo>
                  <a:lnTo>
                    <a:pt x="0" y="5478"/>
                  </a:lnTo>
                  <a:lnTo>
                    <a:pt x="965" y="5478"/>
                  </a:lnTo>
                  <a:cubicBezTo>
                    <a:pt x="1131" y="5478"/>
                    <a:pt x="1250" y="5347"/>
                    <a:pt x="1250" y="5192"/>
                  </a:cubicBezTo>
                  <a:lnTo>
                    <a:pt x="1250" y="287"/>
                  </a:lnTo>
                  <a:cubicBezTo>
                    <a:pt x="1250" y="120"/>
                    <a:pt x="1119" y="1"/>
                    <a:pt x="965"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a:off x="8019215" y="3151963"/>
              <a:ext cx="41217" cy="53896"/>
            </a:xfrm>
            <a:custGeom>
              <a:rect b="b" l="l" r="r" t="t"/>
              <a:pathLst>
                <a:path extrusionOk="0" h="1917" w="1466">
                  <a:moveTo>
                    <a:pt x="1" y="0"/>
                  </a:moveTo>
                  <a:lnTo>
                    <a:pt x="1" y="1917"/>
                  </a:lnTo>
                  <a:lnTo>
                    <a:pt x="1465" y="1917"/>
                  </a:lnTo>
                  <a:lnTo>
                    <a:pt x="1465" y="0"/>
                  </a:ln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44"/>
          <p:cNvGrpSpPr/>
          <p:nvPr/>
        </p:nvGrpSpPr>
        <p:grpSpPr>
          <a:xfrm>
            <a:off x="6278041" y="3089437"/>
            <a:ext cx="424174" cy="425612"/>
            <a:chOff x="6048916" y="2087136"/>
            <a:chExt cx="398024" cy="399374"/>
          </a:xfrm>
        </p:grpSpPr>
        <p:sp>
          <p:nvSpPr>
            <p:cNvPr id="1382" name="Google Shape;1382;p44"/>
            <p:cNvSpPr/>
            <p:nvPr/>
          </p:nvSpPr>
          <p:spPr>
            <a:xfrm>
              <a:off x="6048916" y="2229060"/>
              <a:ext cx="125899" cy="61319"/>
            </a:xfrm>
            <a:custGeom>
              <a:rect b="b" l="l" r="r" t="t"/>
              <a:pathLst>
                <a:path extrusionOk="0" h="2181" w="4478">
                  <a:moveTo>
                    <a:pt x="2108" y="1"/>
                  </a:moveTo>
                  <a:cubicBezTo>
                    <a:pt x="1405" y="1"/>
                    <a:pt x="834" y="584"/>
                    <a:pt x="834" y="1299"/>
                  </a:cubicBezTo>
                  <a:cubicBezTo>
                    <a:pt x="477" y="1310"/>
                    <a:pt x="179" y="1537"/>
                    <a:pt x="60" y="1846"/>
                  </a:cubicBezTo>
                  <a:cubicBezTo>
                    <a:pt x="0" y="2001"/>
                    <a:pt x="108" y="2180"/>
                    <a:pt x="286" y="2180"/>
                  </a:cubicBezTo>
                  <a:lnTo>
                    <a:pt x="4251" y="2180"/>
                  </a:lnTo>
                  <a:cubicBezTo>
                    <a:pt x="4256" y="2180"/>
                    <a:pt x="4262" y="2181"/>
                    <a:pt x="4267" y="2181"/>
                  </a:cubicBezTo>
                  <a:cubicBezTo>
                    <a:pt x="4370" y="2181"/>
                    <a:pt x="4477" y="2078"/>
                    <a:pt x="4477" y="1953"/>
                  </a:cubicBezTo>
                  <a:cubicBezTo>
                    <a:pt x="4477" y="1465"/>
                    <a:pt x="4084" y="1049"/>
                    <a:pt x="3596" y="1049"/>
                  </a:cubicBezTo>
                  <a:lnTo>
                    <a:pt x="3537" y="1049"/>
                  </a:lnTo>
                  <a:cubicBezTo>
                    <a:pt x="3429" y="1049"/>
                    <a:pt x="3322" y="989"/>
                    <a:pt x="3298" y="882"/>
                  </a:cubicBezTo>
                  <a:cubicBezTo>
                    <a:pt x="3120" y="382"/>
                    <a:pt x="2656" y="1"/>
                    <a:pt x="2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4"/>
            <p:cNvSpPr/>
            <p:nvPr/>
          </p:nvSpPr>
          <p:spPr>
            <a:xfrm>
              <a:off x="6186482" y="2087726"/>
              <a:ext cx="144314" cy="299706"/>
            </a:xfrm>
            <a:custGeom>
              <a:rect b="b" l="l" r="r" t="t"/>
              <a:pathLst>
                <a:path extrusionOk="0" h="10660" w="5133">
                  <a:moveTo>
                    <a:pt x="2571" y="0"/>
                  </a:moveTo>
                  <a:cubicBezTo>
                    <a:pt x="2442" y="0"/>
                    <a:pt x="2311" y="69"/>
                    <a:pt x="2239" y="206"/>
                  </a:cubicBezTo>
                  <a:lnTo>
                    <a:pt x="1" y="5004"/>
                  </a:lnTo>
                  <a:lnTo>
                    <a:pt x="2680" y="10659"/>
                  </a:lnTo>
                  <a:lnTo>
                    <a:pt x="5133" y="5004"/>
                  </a:lnTo>
                  <a:lnTo>
                    <a:pt x="2894" y="206"/>
                  </a:lnTo>
                  <a:cubicBezTo>
                    <a:pt x="2829" y="69"/>
                    <a:pt x="2701" y="0"/>
                    <a:pt x="25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a:off x="6241054" y="2087726"/>
              <a:ext cx="89743" cy="183225"/>
            </a:xfrm>
            <a:custGeom>
              <a:rect b="b" l="l" r="r" t="t"/>
              <a:pathLst>
                <a:path extrusionOk="0" h="6517" w="3192">
                  <a:moveTo>
                    <a:pt x="630" y="0"/>
                  </a:moveTo>
                  <a:cubicBezTo>
                    <a:pt x="501" y="0"/>
                    <a:pt x="370" y="69"/>
                    <a:pt x="298" y="206"/>
                  </a:cubicBezTo>
                  <a:lnTo>
                    <a:pt x="1" y="849"/>
                  </a:lnTo>
                  <a:lnTo>
                    <a:pt x="2560" y="6516"/>
                  </a:lnTo>
                  <a:lnTo>
                    <a:pt x="3192" y="5004"/>
                  </a:lnTo>
                  <a:lnTo>
                    <a:pt x="953" y="206"/>
                  </a:lnTo>
                  <a:cubicBezTo>
                    <a:pt x="888" y="69"/>
                    <a:pt x="760" y="0"/>
                    <a:pt x="630" y="0"/>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6082063" y="2147386"/>
              <a:ext cx="197508" cy="198211"/>
            </a:xfrm>
            <a:custGeom>
              <a:rect b="b" l="l" r="r" t="t"/>
              <a:pathLst>
                <a:path extrusionOk="0" h="7050" w="7025">
                  <a:moveTo>
                    <a:pt x="3530" y="1"/>
                  </a:moveTo>
                  <a:cubicBezTo>
                    <a:pt x="3399" y="1"/>
                    <a:pt x="3268" y="72"/>
                    <a:pt x="3203" y="215"/>
                  </a:cubicBezTo>
                  <a:lnTo>
                    <a:pt x="0" y="7049"/>
                  </a:lnTo>
                  <a:lnTo>
                    <a:pt x="7025" y="7013"/>
                  </a:lnTo>
                  <a:lnTo>
                    <a:pt x="3858" y="215"/>
                  </a:lnTo>
                  <a:cubicBezTo>
                    <a:pt x="3792" y="72"/>
                    <a:pt x="3661" y="1"/>
                    <a:pt x="35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a:off x="6082063" y="2147049"/>
              <a:ext cx="197508" cy="197873"/>
            </a:xfrm>
            <a:custGeom>
              <a:rect b="b" l="l" r="r" t="t"/>
              <a:pathLst>
                <a:path extrusionOk="0" h="7038" w="7025">
                  <a:moveTo>
                    <a:pt x="3530" y="1"/>
                  </a:moveTo>
                  <a:cubicBezTo>
                    <a:pt x="3399" y="1"/>
                    <a:pt x="3268" y="72"/>
                    <a:pt x="3203" y="215"/>
                  </a:cubicBezTo>
                  <a:lnTo>
                    <a:pt x="2822" y="1025"/>
                  </a:lnTo>
                  <a:lnTo>
                    <a:pt x="5596" y="7014"/>
                  </a:lnTo>
                  <a:lnTo>
                    <a:pt x="0" y="7037"/>
                  </a:lnTo>
                  <a:lnTo>
                    <a:pt x="0" y="7037"/>
                  </a:lnTo>
                  <a:lnTo>
                    <a:pt x="7025" y="7014"/>
                  </a:lnTo>
                  <a:lnTo>
                    <a:pt x="3858" y="215"/>
                  </a:lnTo>
                  <a:cubicBezTo>
                    <a:pt x="3792" y="72"/>
                    <a:pt x="3661" y="1"/>
                    <a:pt x="3530" y="1"/>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a:off x="6257473" y="2193579"/>
              <a:ext cx="152327" cy="149994"/>
            </a:xfrm>
            <a:custGeom>
              <a:rect b="b" l="l" r="r" t="t"/>
              <a:pathLst>
                <a:path extrusionOk="0" h="5335" w="5418">
                  <a:moveTo>
                    <a:pt x="2697" y="1"/>
                  </a:moveTo>
                  <a:cubicBezTo>
                    <a:pt x="2566" y="1"/>
                    <a:pt x="2435" y="72"/>
                    <a:pt x="2369" y="215"/>
                  </a:cubicBezTo>
                  <a:lnTo>
                    <a:pt x="0" y="5275"/>
                  </a:lnTo>
                  <a:lnTo>
                    <a:pt x="5417" y="5335"/>
                  </a:lnTo>
                  <a:lnTo>
                    <a:pt x="5417" y="5335"/>
                  </a:lnTo>
                  <a:lnTo>
                    <a:pt x="3024" y="215"/>
                  </a:lnTo>
                  <a:cubicBezTo>
                    <a:pt x="2959" y="72"/>
                    <a:pt x="2828" y="1"/>
                    <a:pt x="2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4"/>
            <p:cNvSpPr/>
            <p:nvPr/>
          </p:nvSpPr>
          <p:spPr>
            <a:xfrm>
              <a:off x="6316036" y="2193579"/>
              <a:ext cx="95760" cy="152664"/>
            </a:xfrm>
            <a:custGeom>
              <a:rect b="b" l="l" r="r" t="t"/>
              <a:pathLst>
                <a:path extrusionOk="0" h="5430" w="3406">
                  <a:moveTo>
                    <a:pt x="626" y="1"/>
                  </a:moveTo>
                  <a:cubicBezTo>
                    <a:pt x="495" y="1"/>
                    <a:pt x="364" y="72"/>
                    <a:pt x="298" y="215"/>
                  </a:cubicBezTo>
                  <a:lnTo>
                    <a:pt x="1" y="846"/>
                  </a:lnTo>
                  <a:lnTo>
                    <a:pt x="2096" y="5430"/>
                  </a:lnTo>
                  <a:lnTo>
                    <a:pt x="3406" y="5430"/>
                  </a:lnTo>
                  <a:lnTo>
                    <a:pt x="953" y="215"/>
                  </a:lnTo>
                  <a:cubicBezTo>
                    <a:pt x="888" y="72"/>
                    <a:pt x="757" y="1"/>
                    <a:pt x="626" y="1"/>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4"/>
            <p:cNvSpPr/>
            <p:nvPr/>
          </p:nvSpPr>
          <p:spPr>
            <a:xfrm>
              <a:off x="6146981" y="2147049"/>
              <a:ext cx="71328" cy="114512"/>
            </a:xfrm>
            <a:custGeom>
              <a:rect b="b" l="l" r="r" t="t"/>
              <a:pathLst>
                <a:path extrusionOk="0" h="4073" w="2537">
                  <a:moveTo>
                    <a:pt x="1238" y="1"/>
                  </a:moveTo>
                  <a:cubicBezTo>
                    <a:pt x="1108" y="1"/>
                    <a:pt x="977" y="72"/>
                    <a:pt x="906" y="215"/>
                  </a:cubicBezTo>
                  <a:lnTo>
                    <a:pt x="1" y="2168"/>
                  </a:lnTo>
                  <a:lnTo>
                    <a:pt x="13" y="2180"/>
                  </a:lnTo>
                  <a:lnTo>
                    <a:pt x="787" y="2608"/>
                  </a:lnTo>
                  <a:cubicBezTo>
                    <a:pt x="942" y="2703"/>
                    <a:pt x="1049" y="2858"/>
                    <a:pt x="1049" y="3037"/>
                  </a:cubicBezTo>
                  <a:lnTo>
                    <a:pt x="1049" y="3573"/>
                  </a:lnTo>
                  <a:cubicBezTo>
                    <a:pt x="1049" y="3846"/>
                    <a:pt x="1263" y="4073"/>
                    <a:pt x="1537" y="4073"/>
                  </a:cubicBezTo>
                  <a:cubicBezTo>
                    <a:pt x="1799" y="4073"/>
                    <a:pt x="2025" y="3846"/>
                    <a:pt x="2025" y="3573"/>
                  </a:cubicBezTo>
                  <a:lnTo>
                    <a:pt x="2025" y="2894"/>
                  </a:lnTo>
                  <a:cubicBezTo>
                    <a:pt x="2025" y="2727"/>
                    <a:pt x="2096" y="2561"/>
                    <a:pt x="2239" y="2477"/>
                  </a:cubicBezTo>
                  <a:lnTo>
                    <a:pt x="2537" y="2299"/>
                  </a:lnTo>
                  <a:lnTo>
                    <a:pt x="1561" y="215"/>
                  </a:lnTo>
                  <a:cubicBezTo>
                    <a:pt x="1495" y="72"/>
                    <a:pt x="1367" y="1"/>
                    <a:pt x="1238"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a:off x="6222301" y="2087726"/>
              <a:ext cx="71665" cy="117942"/>
            </a:xfrm>
            <a:custGeom>
              <a:rect b="b" l="l" r="r" t="t"/>
              <a:pathLst>
                <a:path extrusionOk="0" h="4195" w="2549">
                  <a:moveTo>
                    <a:pt x="1311" y="0"/>
                  </a:moveTo>
                  <a:cubicBezTo>
                    <a:pt x="1180" y="0"/>
                    <a:pt x="1049" y="69"/>
                    <a:pt x="977" y="206"/>
                  </a:cubicBezTo>
                  <a:lnTo>
                    <a:pt x="1" y="2289"/>
                  </a:lnTo>
                  <a:lnTo>
                    <a:pt x="72" y="2349"/>
                  </a:lnTo>
                  <a:lnTo>
                    <a:pt x="406" y="2647"/>
                  </a:lnTo>
                  <a:cubicBezTo>
                    <a:pt x="477" y="2730"/>
                    <a:pt x="525" y="2813"/>
                    <a:pt x="525" y="2920"/>
                  </a:cubicBezTo>
                  <a:lnTo>
                    <a:pt x="525" y="3706"/>
                  </a:lnTo>
                  <a:cubicBezTo>
                    <a:pt x="525" y="3980"/>
                    <a:pt x="751" y="4194"/>
                    <a:pt x="1013" y="4194"/>
                  </a:cubicBezTo>
                  <a:cubicBezTo>
                    <a:pt x="1275" y="4194"/>
                    <a:pt x="1501" y="3980"/>
                    <a:pt x="1501" y="3706"/>
                  </a:cubicBezTo>
                  <a:lnTo>
                    <a:pt x="1501" y="3325"/>
                  </a:lnTo>
                  <a:cubicBezTo>
                    <a:pt x="1501" y="3123"/>
                    <a:pt x="1656" y="2968"/>
                    <a:pt x="1846" y="2968"/>
                  </a:cubicBezTo>
                  <a:cubicBezTo>
                    <a:pt x="2227" y="2968"/>
                    <a:pt x="2549" y="2647"/>
                    <a:pt x="2549" y="2254"/>
                  </a:cubicBezTo>
                  <a:lnTo>
                    <a:pt x="2549" y="2158"/>
                  </a:lnTo>
                  <a:lnTo>
                    <a:pt x="1644" y="206"/>
                  </a:lnTo>
                  <a:cubicBezTo>
                    <a:pt x="1573" y="69"/>
                    <a:pt x="1442" y="0"/>
                    <a:pt x="1311"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4"/>
            <p:cNvSpPr/>
            <p:nvPr/>
          </p:nvSpPr>
          <p:spPr>
            <a:xfrm>
              <a:off x="6241054" y="2087136"/>
              <a:ext cx="52575" cy="84710"/>
            </a:xfrm>
            <a:custGeom>
              <a:rect b="b" l="l" r="r" t="t"/>
              <a:pathLst>
                <a:path extrusionOk="0" h="3013" w="1870">
                  <a:moveTo>
                    <a:pt x="630" y="1"/>
                  </a:moveTo>
                  <a:cubicBezTo>
                    <a:pt x="501" y="1"/>
                    <a:pt x="370" y="72"/>
                    <a:pt x="298" y="215"/>
                  </a:cubicBezTo>
                  <a:lnTo>
                    <a:pt x="1" y="858"/>
                  </a:lnTo>
                  <a:lnTo>
                    <a:pt x="989" y="3013"/>
                  </a:lnTo>
                  <a:cubicBezTo>
                    <a:pt x="1036" y="3001"/>
                    <a:pt x="1108" y="2965"/>
                    <a:pt x="1167" y="2965"/>
                  </a:cubicBezTo>
                  <a:cubicBezTo>
                    <a:pt x="1548" y="2965"/>
                    <a:pt x="1870" y="2656"/>
                    <a:pt x="1870" y="2251"/>
                  </a:cubicBezTo>
                  <a:lnTo>
                    <a:pt x="1870" y="2168"/>
                  </a:lnTo>
                  <a:lnTo>
                    <a:pt x="953" y="215"/>
                  </a:lnTo>
                  <a:cubicBezTo>
                    <a:pt x="888" y="72"/>
                    <a:pt x="760" y="1"/>
                    <a:pt x="630"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4"/>
            <p:cNvSpPr/>
            <p:nvPr/>
          </p:nvSpPr>
          <p:spPr>
            <a:xfrm>
              <a:off x="6300320" y="2193579"/>
              <a:ext cx="57917" cy="56933"/>
            </a:xfrm>
            <a:custGeom>
              <a:rect b="b" l="l" r="r" t="t"/>
              <a:pathLst>
                <a:path extrusionOk="0" h="2025" w="2060">
                  <a:moveTo>
                    <a:pt x="1173" y="1"/>
                  </a:moveTo>
                  <a:cubicBezTo>
                    <a:pt x="1042" y="1"/>
                    <a:pt x="911" y="72"/>
                    <a:pt x="845" y="215"/>
                  </a:cubicBezTo>
                  <a:lnTo>
                    <a:pt x="0" y="2025"/>
                  </a:lnTo>
                  <a:lnTo>
                    <a:pt x="369" y="2025"/>
                  </a:lnTo>
                  <a:cubicBezTo>
                    <a:pt x="607" y="2025"/>
                    <a:pt x="845" y="1918"/>
                    <a:pt x="988" y="1727"/>
                  </a:cubicBezTo>
                  <a:cubicBezTo>
                    <a:pt x="1155" y="1537"/>
                    <a:pt x="1381" y="1429"/>
                    <a:pt x="1619" y="1429"/>
                  </a:cubicBezTo>
                  <a:lnTo>
                    <a:pt x="2060" y="1429"/>
                  </a:lnTo>
                  <a:lnTo>
                    <a:pt x="1500" y="215"/>
                  </a:lnTo>
                  <a:cubicBezTo>
                    <a:pt x="1435" y="72"/>
                    <a:pt x="1304" y="1"/>
                    <a:pt x="1173"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4"/>
            <p:cNvSpPr/>
            <p:nvPr/>
          </p:nvSpPr>
          <p:spPr>
            <a:xfrm>
              <a:off x="6316374" y="2193579"/>
              <a:ext cx="42538" cy="49567"/>
            </a:xfrm>
            <a:custGeom>
              <a:rect b="b" l="l" r="r" t="t"/>
              <a:pathLst>
                <a:path extrusionOk="0" h="1763" w="1513">
                  <a:moveTo>
                    <a:pt x="614" y="1"/>
                  </a:moveTo>
                  <a:cubicBezTo>
                    <a:pt x="483" y="1"/>
                    <a:pt x="352" y="72"/>
                    <a:pt x="286" y="215"/>
                  </a:cubicBezTo>
                  <a:lnTo>
                    <a:pt x="1" y="822"/>
                  </a:lnTo>
                  <a:lnTo>
                    <a:pt x="417" y="1763"/>
                  </a:lnTo>
                  <a:lnTo>
                    <a:pt x="429" y="1739"/>
                  </a:lnTo>
                  <a:cubicBezTo>
                    <a:pt x="584" y="1537"/>
                    <a:pt x="822" y="1429"/>
                    <a:pt x="1060" y="1429"/>
                  </a:cubicBezTo>
                  <a:lnTo>
                    <a:pt x="1513" y="1429"/>
                  </a:lnTo>
                  <a:lnTo>
                    <a:pt x="941" y="215"/>
                  </a:lnTo>
                  <a:cubicBezTo>
                    <a:pt x="876" y="72"/>
                    <a:pt x="745" y="1"/>
                    <a:pt x="614"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4"/>
            <p:cNvSpPr/>
            <p:nvPr/>
          </p:nvSpPr>
          <p:spPr>
            <a:xfrm>
              <a:off x="6162388" y="2147049"/>
              <a:ext cx="55274" cy="111167"/>
            </a:xfrm>
            <a:custGeom>
              <a:rect b="b" l="l" r="r" t="t"/>
              <a:pathLst>
                <a:path extrusionOk="0" h="3954" w="1966">
                  <a:moveTo>
                    <a:pt x="673" y="1"/>
                  </a:moveTo>
                  <a:cubicBezTo>
                    <a:pt x="542" y="1"/>
                    <a:pt x="411" y="72"/>
                    <a:pt x="346" y="215"/>
                  </a:cubicBezTo>
                  <a:lnTo>
                    <a:pt x="1" y="953"/>
                  </a:lnTo>
                  <a:lnTo>
                    <a:pt x="1310" y="3954"/>
                  </a:lnTo>
                  <a:cubicBezTo>
                    <a:pt x="1406" y="3858"/>
                    <a:pt x="1465" y="3727"/>
                    <a:pt x="1465" y="3596"/>
                  </a:cubicBezTo>
                  <a:lnTo>
                    <a:pt x="1465" y="2906"/>
                  </a:lnTo>
                  <a:cubicBezTo>
                    <a:pt x="1465" y="2739"/>
                    <a:pt x="1537" y="2584"/>
                    <a:pt x="1668" y="2489"/>
                  </a:cubicBezTo>
                  <a:lnTo>
                    <a:pt x="1965" y="2311"/>
                  </a:lnTo>
                  <a:lnTo>
                    <a:pt x="1001" y="215"/>
                  </a:lnTo>
                  <a:cubicBezTo>
                    <a:pt x="935" y="72"/>
                    <a:pt x="804" y="1"/>
                    <a:pt x="673"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4"/>
            <p:cNvSpPr/>
            <p:nvPr/>
          </p:nvSpPr>
          <p:spPr>
            <a:xfrm>
              <a:off x="6056957" y="2335841"/>
              <a:ext cx="381296" cy="150668"/>
            </a:xfrm>
            <a:custGeom>
              <a:rect b="b" l="l" r="r" t="t"/>
              <a:pathLst>
                <a:path extrusionOk="0" h="5359" w="13562">
                  <a:moveTo>
                    <a:pt x="0" y="1"/>
                  </a:moveTo>
                  <a:lnTo>
                    <a:pt x="0" y="13"/>
                  </a:lnTo>
                  <a:cubicBezTo>
                    <a:pt x="810" y="3096"/>
                    <a:pt x="3548" y="5359"/>
                    <a:pt x="6787" y="5359"/>
                  </a:cubicBezTo>
                  <a:cubicBezTo>
                    <a:pt x="10025" y="5359"/>
                    <a:pt x="12740" y="3108"/>
                    <a:pt x="13561" y="48"/>
                  </a:cubicBezTo>
                  <a:lnTo>
                    <a:pt x="135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4"/>
            <p:cNvSpPr/>
            <p:nvPr/>
          </p:nvSpPr>
          <p:spPr>
            <a:xfrm>
              <a:off x="6225647" y="2335841"/>
              <a:ext cx="212606" cy="150668"/>
            </a:xfrm>
            <a:custGeom>
              <a:rect b="b" l="l" r="r" t="t"/>
              <a:pathLst>
                <a:path extrusionOk="0" h="5359" w="7562">
                  <a:moveTo>
                    <a:pt x="6002" y="1"/>
                  </a:moveTo>
                  <a:lnTo>
                    <a:pt x="6002" y="48"/>
                  </a:lnTo>
                  <a:cubicBezTo>
                    <a:pt x="5252" y="2858"/>
                    <a:pt x="2894" y="4990"/>
                    <a:pt x="1" y="5311"/>
                  </a:cubicBezTo>
                  <a:cubicBezTo>
                    <a:pt x="251" y="5347"/>
                    <a:pt x="525" y="5359"/>
                    <a:pt x="787" y="5359"/>
                  </a:cubicBezTo>
                  <a:cubicBezTo>
                    <a:pt x="4037" y="5359"/>
                    <a:pt x="6764" y="3108"/>
                    <a:pt x="7561" y="48"/>
                  </a:cubicBezTo>
                  <a:lnTo>
                    <a:pt x="7561" y="1"/>
                  </a:ln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4"/>
            <p:cNvSpPr/>
            <p:nvPr/>
          </p:nvSpPr>
          <p:spPr>
            <a:xfrm>
              <a:off x="6056957" y="2335841"/>
              <a:ext cx="81590" cy="110829"/>
            </a:xfrm>
            <a:custGeom>
              <a:rect b="b" l="l" r="r" t="t"/>
              <a:pathLst>
                <a:path extrusionOk="0" h="3942" w="2902">
                  <a:moveTo>
                    <a:pt x="0" y="1"/>
                  </a:moveTo>
                  <a:lnTo>
                    <a:pt x="0" y="13"/>
                  </a:lnTo>
                  <a:cubicBezTo>
                    <a:pt x="417" y="1608"/>
                    <a:pt x="1358" y="2989"/>
                    <a:pt x="2608" y="3942"/>
                  </a:cubicBezTo>
                  <a:lnTo>
                    <a:pt x="2620" y="3799"/>
                  </a:lnTo>
                  <a:cubicBezTo>
                    <a:pt x="2620" y="3799"/>
                    <a:pt x="2620" y="3799"/>
                    <a:pt x="2620" y="3799"/>
                  </a:cubicBezTo>
                  <a:cubicBezTo>
                    <a:pt x="2646" y="3799"/>
                    <a:pt x="2901" y="2614"/>
                    <a:pt x="2131" y="1418"/>
                  </a:cubicBezTo>
                  <a:cubicBezTo>
                    <a:pt x="1953" y="1132"/>
                    <a:pt x="2143" y="644"/>
                    <a:pt x="2381" y="108"/>
                  </a:cubicBezTo>
                  <a:lnTo>
                    <a:pt x="24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4"/>
            <p:cNvSpPr/>
            <p:nvPr/>
          </p:nvSpPr>
          <p:spPr>
            <a:xfrm>
              <a:off x="6247070" y="2395614"/>
              <a:ext cx="157022" cy="90896"/>
            </a:xfrm>
            <a:custGeom>
              <a:rect b="b" l="l" r="r" t="t"/>
              <a:pathLst>
                <a:path extrusionOk="0" h="3233" w="5585">
                  <a:moveTo>
                    <a:pt x="4104" y="0"/>
                  </a:moveTo>
                  <a:cubicBezTo>
                    <a:pt x="3340" y="0"/>
                    <a:pt x="3258" y="1265"/>
                    <a:pt x="1921" y="1265"/>
                  </a:cubicBezTo>
                  <a:cubicBezTo>
                    <a:pt x="1699" y="1265"/>
                    <a:pt x="1443" y="1230"/>
                    <a:pt x="1144" y="1149"/>
                  </a:cubicBezTo>
                  <a:cubicBezTo>
                    <a:pt x="1075" y="1132"/>
                    <a:pt x="1011" y="1123"/>
                    <a:pt x="951" y="1123"/>
                  </a:cubicBezTo>
                  <a:cubicBezTo>
                    <a:pt x="111" y="1123"/>
                    <a:pt x="46" y="2728"/>
                    <a:pt x="13" y="3161"/>
                  </a:cubicBezTo>
                  <a:lnTo>
                    <a:pt x="1" y="3233"/>
                  </a:lnTo>
                  <a:lnTo>
                    <a:pt x="25" y="3233"/>
                  </a:lnTo>
                  <a:cubicBezTo>
                    <a:pt x="2287" y="3233"/>
                    <a:pt x="4299" y="2137"/>
                    <a:pt x="5585" y="435"/>
                  </a:cubicBezTo>
                  <a:lnTo>
                    <a:pt x="5549" y="423"/>
                  </a:lnTo>
                  <a:lnTo>
                    <a:pt x="5549" y="423"/>
                  </a:lnTo>
                  <a:cubicBezTo>
                    <a:pt x="5549" y="423"/>
                    <a:pt x="5562" y="433"/>
                    <a:pt x="5541" y="433"/>
                  </a:cubicBezTo>
                  <a:cubicBezTo>
                    <a:pt x="5494" y="433"/>
                    <a:pt x="5285" y="383"/>
                    <a:pt x="4430" y="66"/>
                  </a:cubicBezTo>
                  <a:cubicBezTo>
                    <a:pt x="4308" y="20"/>
                    <a:pt x="4201" y="0"/>
                    <a:pt x="41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4"/>
            <p:cNvSpPr/>
            <p:nvPr/>
          </p:nvSpPr>
          <p:spPr>
            <a:xfrm>
              <a:off x="6393043" y="2421198"/>
              <a:ext cx="28" cy="28"/>
            </a:xfrm>
            <a:custGeom>
              <a:rect b="b" l="l" r="r" t="t"/>
              <a:pathLst>
                <a:path extrusionOk="0" h="1" w="1">
                  <a:moveTo>
                    <a:pt x="0" y="1"/>
                  </a:moveTo>
                  <a:lnTo>
                    <a:pt x="0"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4"/>
            <p:cNvSpPr/>
            <p:nvPr/>
          </p:nvSpPr>
          <p:spPr>
            <a:xfrm>
              <a:off x="6246761" y="2396092"/>
              <a:ext cx="156685" cy="90418"/>
            </a:xfrm>
            <a:custGeom>
              <a:rect b="b" l="l" r="r" t="t"/>
              <a:pathLst>
                <a:path extrusionOk="0" h="3216" w="5573">
                  <a:moveTo>
                    <a:pt x="5548" y="406"/>
                  </a:moveTo>
                  <a:lnTo>
                    <a:pt x="5555" y="409"/>
                  </a:lnTo>
                  <a:lnTo>
                    <a:pt x="5555" y="409"/>
                  </a:lnTo>
                  <a:cubicBezTo>
                    <a:pt x="5553" y="407"/>
                    <a:pt x="5550" y="406"/>
                    <a:pt x="5548" y="406"/>
                  </a:cubicBezTo>
                  <a:close/>
                  <a:moveTo>
                    <a:pt x="4310" y="1"/>
                  </a:moveTo>
                  <a:cubicBezTo>
                    <a:pt x="3334" y="1525"/>
                    <a:pt x="1810" y="2620"/>
                    <a:pt x="24" y="3037"/>
                  </a:cubicBezTo>
                  <a:cubicBezTo>
                    <a:pt x="24" y="3085"/>
                    <a:pt x="24" y="3108"/>
                    <a:pt x="12" y="3144"/>
                  </a:cubicBezTo>
                  <a:lnTo>
                    <a:pt x="0" y="3216"/>
                  </a:lnTo>
                  <a:cubicBezTo>
                    <a:pt x="12" y="3216"/>
                    <a:pt x="24" y="3216"/>
                    <a:pt x="36" y="3216"/>
                  </a:cubicBezTo>
                  <a:cubicBezTo>
                    <a:pt x="2168" y="3216"/>
                    <a:pt x="4329" y="2170"/>
                    <a:pt x="5572" y="418"/>
                  </a:cubicBezTo>
                  <a:lnTo>
                    <a:pt x="5555" y="409"/>
                  </a:lnTo>
                  <a:lnTo>
                    <a:pt x="5555" y="409"/>
                  </a:lnTo>
                  <a:cubicBezTo>
                    <a:pt x="5559" y="412"/>
                    <a:pt x="5560" y="416"/>
                    <a:pt x="5548" y="416"/>
                  </a:cubicBezTo>
                  <a:cubicBezTo>
                    <a:pt x="5505" y="416"/>
                    <a:pt x="5296" y="366"/>
                    <a:pt x="4441" y="49"/>
                  </a:cubicBezTo>
                  <a:lnTo>
                    <a:pt x="4310" y="1"/>
                  </a:ln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4"/>
            <p:cNvSpPr/>
            <p:nvPr/>
          </p:nvSpPr>
          <p:spPr>
            <a:xfrm>
              <a:off x="6314715" y="2087473"/>
              <a:ext cx="125533" cy="60953"/>
            </a:xfrm>
            <a:custGeom>
              <a:rect b="b" l="l" r="r" t="t"/>
              <a:pathLst>
                <a:path extrusionOk="0" h="2168" w="4465">
                  <a:moveTo>
                    <a:pt x="2107" y="0"/>
                  </a:moveTo>
                  <a:cubicBezTo>
                    <a:pt x="1405" y="0"/>
                    <a:pt x="833" y="572"/>
                    <a:pt x="833" y="1286"/>
                  </a:cubicBezTo>
                  <a:cubicBezTo>
                    <a:pt x="500" y="1310"/>
                    <a:pt x="179" y="1524"/>
                    <a:pt x="60" y="1834"/>
                  </a:cubicBezTo>
                  <a:cubicBezTo>
                    <a:pt x="0" y="1989"/>
                    <a:pt x="107" y="2167"/>
                    <a:pt x="286" y="2167"/>
                  </a:cubicBezTo>
                  <a:lnTo>
                    <a:pt x="4239" y="2167"/>
                  </a:lnTo>
                  <a:cubicBezTo>
                    <a:pt x="4346" y="2167"/>
                    <a:pt x="4465" y="2060"/>
                    <a:pt x="4465" y="1941"/>
                  </a:cubicBezTo>
                  <a:cubicBezTo>
                    <a:pt x="4465" y="1453"/>
                    <a:pt x="4084" y="1036"/>
                    <a:pt x="3596" y="1036"/>
                  </a:cubicBezTo>
                  <a:lnTo>
                    <a:pt x="3524" y="1036"/>
                  </a:lnTo>
                  <a:cubicBezTo>
                    <a:pt x="3429" y="1036"/>
                    <a:pt x="3322" y="977"/>
                    <a:pt x="3298" y="870"/>
                  </a:cubicBezTo>
                  <a:cubicBezTo>
                    <a:pt x="3119" y="370"/>
                    <a:pt x="2655" y="0"/>
                    <a:pt x="2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4"/>
            <p:cNvSpPr/>
            <p:nvPr/>
          </p:nvSpPr>
          <p:spPr>
            <a:xfrm>
              <a:off x="6348172" y="2243793"/>
              <a:ext cx="98768" cy="48273"/>
            </a:xfrm>
            <a:custGeom>
              <a:rect b="b" l="l" r="r" t="t"/>
              <a:pathLst>
                <a:path extrusionOk="0" h="1717" w="3513">
                  <a:moveTo>
                    <a:pt x="1858" y="1"/>
                  </a:moveTo>
                  <a:cubicBezTo>
                    <a:pt x="1429" y="1"/>
                    <a:pt x="1060" y="286"/>
                    <a:pt x="929" y="691"/>
                  </a:cubicBezTo>
                  <a:cubicBezTo>
                    <a:pt x="894" y="775"/>
                    <a:pt x="822" y="822"/>
                    <a:pt x="739" y="822"/>
                  </a:cubicBezTo>
                  <a:lnTo>
                    <a:pt x="691" y="822"/>
                  </a:lnTo>
                  <a:cubicBezTo>
                    <a:pt x="322" y="822"/>
                    <a:pt x="1" y="1144"/>
                    <a:pt x="1" y="1537"/>
                  </a:cubicBezTo>
                  <a:cubicBezTo>
                    <a:pt x="1" y="1637"/>
                    <a:pt x="84" y="1716"/>
                    <a:pt x="163" y="1716"/>
                  </a:cubicBezTo>
                  <a:cubicBezTo>
                    <a:pt x="169" y="1716"/>
                    <a:pt x="174" y="1716"/>
                    <a:pt x="179" y="1715"/>
                  </a:cubicBezTo>
                  <a:lnTo>
                    <a:pt x="3287" y="1715"/>
                  </a:lnTo>
                  <a:cubicBezTo>
                    <a:pt x="3430" y="1715"/>
                    <a:pt x="3513" y="1572"/>
                    <a:pt x="3465" y="1453"/>
                  </a:cubicBezTo>
                  <a:cubicBezTo>
                    <a:pt x="3370" y="1203"/>
                    <a:pt x="3132" y="1048"/>
                    <a:pt x="2858" y="1025"/>
                  </a:cubicBezTo>
                  <a:cubicBezTo>
                    <a:pt x="2858" y="465"/>
                    <a:pt x="2418" y="1"/>
                    <a:pt x="18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4"/>
            <p:cNvSpPr/>
            <p:nvPr/>
          </p:nvSpPr>
          <p:spPr>
            <a:xfrm>
              <a:off x="6069327" y="2093827"/>
              <a:ext cx="67645" cy="67982"/>
            </a:xfrm>
            <a:custGeom>
              <a:rect b="b" l="l" r="r" t="t"/>
              <a:pathLst>
                <a:path extrusionOk="0" h="2418" w="2406">
                  <a:moveTo>
                    <a:pt x="1203" y="1"/>
                  </a:moveTo>
                  <a:cubicBezTo>
                    <a:pt x="537" y="1"/>
                    <a:pt x="1" y="560"/>
                    <a:pt x="1" y="1215"/>
                  </a:cubicBezTo>
                  <a:cubicBezTo>
                    <a:pt x="1" y="1882"/>
                    <a:pt x="537" y="2418"/>
                    <a:pt x="1203" y="2418"/>
                  </a:cubicBezTo>
                  <a:cubicBezTo>
                    <a:pt x="1870" y="2418"/>
                    <a:pt x="2406" y="1882"/>
                    <a:pt x="2406" y="1215"/>
                  </a:cubicBezTo>
                  <a:cubicBezTo>
                    <a:pt x="2406" y="536"/>
                    <a:pt x="1870" y="1"/>
                    <a:pt x="1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 name="Google Shape;1404;p44"/>
          <p:cNvGrpSpPr/>
          <p:nvPr/>
        </p:nvGrpSpPr>
        <p:grpSpPr>
          <a:xfrm>
            <a:off x="3784300" y="3092233"/>
            <a:ext cx="424547" cy="420020"/>
            <a:chOff x="3480338" y="2207250"/>
            <a:chExt cx="424547" cy="420020"/>
          </a:xfrm>
        </p:grpSpPr>
        <p:sp>
          <p:nvSpPr>
            <p:cNvPr id="1405" name="Google Shape;1405;p44"/>
            <p:cNvSpPr/>
            <p:nvPr/>
          </p:nvSpPr>
          <p:spPr>
            <a:xfrm>
              <a:off x="3547395" y="2211984"/>
              <a:ext cx="290786" cy="359969"/>
            </a:xfrm>
            <a:custGeom>
              <a:rect b="b" l="l" r="r" t="t"/>
              <a:pathLst>
                <a:path extrusionOk="0" h="12014" w="9705">
                  <a:moveTo>
                    <a:pt x="4847" y="1"/>
                  </a:moveTo>
                  <a:cubicBezTo>
                    <a:pt x="2168" y="1"/>
                    <a:pt x="1" y="2167"/>
                    <a:pt x="1" y="4846"/>
                  </a:cubicBezTo>
                  <a:cubicBezTo>
                    <a:pt x="1" y="6954"/>
                    <a:pt x="1322" y="8716"/>
                    <a:pt x="3180" y="9406"/>
                  </a:cubicBezTo>
                  <a:lnTo>
                    <a:pt x="3180" y="11014"/>
                  </a:lnTo>
                  <a:cubicBezTo>
                    <a:pt x="3180" y="11561"/>
                    <a:pt x="3632" y="12014"/>
                    <a:pt x="4180" y="12014"/>
                  </a:cubicBezTo>
                  <a:lnTo>
                    <a:pt x="5501" y="12014"/>
                  </a:lnTo>
                  <a:cubicBezTo>
                    <a:pt x="6049" y="12014"/>
                    <a:pt x="6502" y="11561"/>
                    <a:pt x="6502" y="11014"/>
                  </a:cubicBezTo>
                  <a:lnTo>
                    <a:pt x="6502" y="9406"/>
                  </a:lnTo>
                  <a:cubicBezTo>
                    <a:pt x="8371" y="8740"/>
                    <a:pt x="9704" y="6954"/>
                    <a:pt x="9704" y="4846"/>
                  </a:cubicBezTo>
                  <a:cubicBezTo>
                    <a:pt x="9704" y="2167"/>
                    <a:pt x="7526" y="1"/>
                    <a:pt x="48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4"/>
            <p:cNvSpPr/>
            <p:nvPr/>
          </p:nvSpPr>
          <p:spPr>
            <a:xfrm>
              <a:off x="3676177" y="2211984"/>
              <a:ext cx="162007" cy="359969"/>
            </a:xfrm>
            <a:custGeom>
              <a:rect b="b" l="l" r="r" t="t"/>
              <a:pathLst>
                <a:path extrusionOk="0" h="12014" w="5407">
                  <a:moveTo>
                    <a:pt x="549" y="1"/>
                  </a:moveTo>
                  <a:cubicBezTo>
                    <a:pt x="358" y="1"/>
                    <a:pt x="180" y="12"/>
                    <a:pt x="1" y="24"/>
                  </a:cubicBezTo>
                  <a:cubicBezTo>
                    <a:pt x="2406" y="310"/>
                    <a:pt x="4287" y="2346"/>
                    <a:pt x="4287" y="4846"/>
                  </a:cubicBezTo>
                  <a:cubicBezTo>
                    <a:pt x="4287" y="6954"/>
                    <a:pt x="2954" y="8716"/>
                    <a:pt x="1096" y="9406"/>
                  </a:cubicBezTo>
                  <a:lnTo>
                    <a:pt x="1096" y="11014"/>
                  </a:lnTo>
                  <a:cubicBezTo>
                    <a:pt x="1096" y="11561"/>
                    <a:pt x="656" y="12014"/>
                    <a:pt x="96" y="12014"/>
                  </a:cubicBezTo>
                  <a:lnTo>
                    <a:pt x="1215" y="12014"/>
                  </a:lnTo>
                  <a:cubicBezTo>
                    <a:pt x="1763" y="12014"/>
                    <a:pt x="2215" y="11561"/>
                    <a:pt x="2215" y="11014"/>
                  </a:cubicBezTo>
                  <a:lnTo>
                    <a:pt x="2215" y="9406"/>
                  </a:lnTo>
                  <a:cubicBezTo>
                    <a:pt x="4073" y="8716"/>
                    <a:pt x="5394" y="6930"/>
                    <a:pt x="5394" y="4846"/>
                  </a:cubicBezTo>
                  <a:cubicBezTo>
                    <a:pt x="5406" y="2167"/>
                    <a:pt x="3228" y="1"/>
                    <a:pt x="549"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4"/>
            <p:cNvSpPr/>
            <p:nvPr/>
          </p:nvSpPr>
          <p:spPr>
            <a:xfrm>
              <a:off x="3540624" y="2207250"/>
              <a:ext cx="38921" cy="37573"/>
            </a:xfrm>
            <a:custGeom>
              <a:rect b="b" l="l" r="r" t="t"/>
              <a:pathLst>
                <a:path extrusionOk="0" h="1254" w="1299">
                  <a:moveTo>
                    <a:pt x="242" y="1"/>
                  </a:moveTo>
                  <a:cubicBezTo>
                    <a:pt x="188" y="1"/>
                    <a:pt x="132" y="22"/>
                    <a:pt x="84" y="63"/>
                  </a:cubicBezTo>
                  <a:cubicBezTo>
                    <a:pt x="1" y="147"/>
                    <a:pt x="1" y="278"/>
                    <a:pt x="84" y="361"/>
                  </a:cubicBezTo>
                  <a:lnTo>
                    <a:pt x="905" y="1194"/>
                  </a:lnTo>
                  <a:cubicBezTo>
                    <a:pt x="953" y="1242"/>
                    <a:pt x="1001" y="1254"/>
                    <a:pt x="1060" y="1254"/>
                  </a:cubicBezTo>
                  <a:cubicBezTo>
                    <a:pt x="1120" y="1254"/>
                    <a:pt x="1155" y="1242"/>
                    <a:pt x="1203" y="1194"/>
                  </a:cubicBezTo>
                  <a:cubicBezTo>
                    <a:pt x="1298" y="1123"/>
                    <a:pt x="1298" y="992"/>
                    <a:pt x="1203" y="897"/>
                  </a:cubicBezTo>
                  <a:lnTo>
                    <a:pt x="382" y="63"/>
                  </a:lnTo>
                  <a:cubicBezTo>
                    <a:pt x="346" y="22"/>
                    <a:pt x="295"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4"/>
            <p:cNvSpPr/>
            <p:nvPr/>
          </p:nvSpPr>
          <p:spPr>
            <a:xfrm>
              <a:off x="3507454" y="2249917"/>
              <a:ext cx="44614" cy="30232"/>
            </a:xfrm>
            <a:custGeom>
              <a:rect b="b" l="l" r="r" t="t"/>
              <a:pathLst>
                <a:path extrusionOk="0" h="1009" w="1489">
                  <a:moveTo>
                    <a:pt x="229" y="0"/>
                  </a:moveTo>
                  <a:cubicBezTo>
                    <a:pt x="161" y="0"/>
                    <a:pt x="98" y="35"/>
                    <a:pt x="60" y="104"/>
                  </a:cubicBezTo>
                  <a:cubicBezTo>
                    <a:pt x="0" y="211"/>
                    <a:pt x="36" y="330"/>
                    <a:pt x="143" y="389"/>
                  </a:cubicBezTo>
                  <a:lnTo>
                    <a:pt x="1143" y="985"/>
                  </a:lnTo>
                  <a:cubicBezTo>
                    <a:pt x="1179" y="997"/>
                    <a:pt x="1227" y="1009"/>
                    <a:pt x="1250" y="1009"/>
                  </a:cubicBezTo>
                  <a:cubicBezTo>
                    <a:pt x="1334" y="1009"/>
                    <a:pt x="1393" y="985"/>
                    <a:pt x="1429" y="901"/>
                  </a:cubicBezTo>
                  <a:cubicBezTo>
                    <a:pt x="1489" y="806"/>
                    <a:pt x="1465" y="687"/>
                    <a:pt x="1358" y="628"/>
                  </a:cubicBezTo>
                  <a:lnTo>
                    <a:pt x="346" y="32"/>
                  </a:lnTo>
                  <a:cubicBezTo>
                    <a:pt x="307" y="11"/>
                    <a:pt x="267" y="0"/>
                    <a:pt x="2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4"/>
            <p:cNvSpPr/>
            <p:nvPr/>
          </p:nvSpPr>
          <p:spPr>
            <a:xfrm>
              <a:off x="3487110" y="2299956"/>
              <a:ext cx="48180" cy="21573"/>
            </a:xfrm>
            <a:custGeom>
              <a:rect b="b" l="l" r="r" t="t"/>
              <a:pathLst>
                <a:path extrusionOk="0" h="720" w="1608">
                  <a:moveTo>
                    <a:pt x="251" y="0"/>
                  </a:moveTo>
                  <a:cubicBezTo>
                    <a:pt x="158" y="0"/>
                    <a:pt x="67" y="58"/>
                    <a:pt x="36" y="160"/>
                  </a:cubicBezTo>
                  <a:cubicBezTo>
                    <a:pt x="1" y="243"/>
                    <a:pt x="60" y="363"/>
                    <a:pt x="179" y="398"/>
                  </a:cubicBezTo>
                  <a:lnTo>
                    <a:pt x="1310" y="708"/>
                  </a:lnTo>
                  <a:cubicBezTo>
                    <a:pt x="1322" y="708"/>
                    <a:pt x="1346" y="720"/>
                    <a:pt x="1370" y="720"/>
                  </a:cubicBezTo>
                  <a:cubicBezTo>
                    <a:pt x="1453" y="720"/>
                    <a:pt x="1548" y="660"/>
                    <a:pt x="1572" y="577"/>
                  </a:cubicBezTo>
                  <a:cubicBezTo>
                    <a:pt x="1608" y="470"/>
                    <a:pt x="1548" y="351"/>
                    <a:pt x="1429" y="327"/>
                  </a:cubicBezTo>
                  <a:lnTo>
                    <a:pt x="298" y="5"/>
                  </a:lnTo>
                  <a:cubicBezTo>
                    <a:pt x="283" y="2"/>
                    <a:pt x="267" y="0"/>
                    <a:pt x="2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4"/>
            <p:cNvSpPr/>
            <p:nvPr/>
          </p:nvSpPr>
          <p:spPr>
            <a:xfrm>
              <a:off x="3480338" y="2352900"/>
              <a:ext cx="47820" cy="12884"/>
            </a:xfrm>
            <a:custGeom>
              <a:rect b="b" l="l" r="r" t="t"/>
              <a:pathLst>
                <a:path extrusionOk="0" h="430" w="1596">
                  <a:moveTo>
                    <a:pt x="215" y="0"/>
                  </a:moveTo>
                  <a:cubicBezTo>
                    <a:pt x="96" y="0"/>
                    <a:pt x="0" y="84"/>
                    <a:pt x="0" y="203"/>
                  </a:cubicBezTo>
                  <a:cubicBezTo>
                    <a:pt x="0" y="322"/>
                    <a:pt x="96" y="417"/>
                    <a:pt x="215" y="417"/>
                  </a:cubicBezTo>
                  <a:lnTo>
                    <a:pt x="1382" y="429"/>
                  </a:lnTo>
                  <a:cubicBezTo>
                    <a:pt x="1501" y="429"/>
                    <a:pt x="1596" y="334"/>
                    <a:pt x="1596" y="227"/>
                  </a:cubicBezTo>
                  <a:cubicBezTo>
                    <a:pt x="1596" y="108"/>
                    <a:pt x="1501" y="12"/>
                    <a:pt x="1382" y="12"/>
                  </a:cubicBezTo>
                  <a:lnTo>
                    <a:pt x="2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4"/>
            <p:cNvSpPr/>
            <p:nvPr/>
          </p:nvSpPr>
          <p:spPr>
            <a:xfrm>
              <a:off x="3487110" y="2397695"/>
              <a:ext cx="47850" cy="21243"/>
            </a:xfrm>
            <a:custGeom>
              <a:rect b="b" l="l" r="r" t="t"/>
              <a:pathLst>
                <a:path extrusionOk="0" h="709" w="1597">
                  <a:moveTo>
                    <a:pt x="1357" y="0"/>
                  </a:moveTo>
                  <a:cubicBezTo>
                    <a:pt x="1342" y="0"/>
                    <a:pt x="1326" y="2"/>
                    <a:pt x="1310" y="6"/>
                  </a:cubicBezTo>
                  <a:lnTo>
                    <a:pt x="179" y="291"/>
                  </a:lnTo>
                  <a:cubicBezTo>
                    <a:pt x="60" y="315"/>
                    <a:pt x="1" y="434"/>
                    <a:pt x="24" y="541"/>
                  </a:cubicBezTo>
                  <a:cubicBezTo>
                    <a:pt x="60" y="637"/>
                    <a:pt x="132" y="708"/>
                    <a:pt x="239" y="708"/>
                  </a:cubicBezTo>
                  <a:lnTo>
                    <a:pt x="274" y="708"/>
                  </a:lnTo>
                  <a:lnTo>
                    <a:pt x="1406" y="422"/>
                  </a:lnTo>
                  <a:cubicBezTo>
                    <a:pt x="1513" y="375"/>
                    <a:pt x="1596" y="256"/>
                    <a:pt x="1560" y="160"/>
                  </a:cubicBezTo>
                  <a:cubicBezTo>
                    <a:pt x="1530" y="59"/>
                    <a:pt x="1447" y="0"/>
                    <a:pt x="13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4"/>
            <p:cNvSpPr/>
            <p:nvPr/>
          </p:nvSpPr>
          <p:spPr>
            <a:xfrm>
              <a:off x="3507095" y="2438984"/>
              <a:ext cx="44974" cy="29873"/>
            </a:xfrm>
            <a:custGeom>
              <a:rect b="b" l="l" r="r" t="t"/>
              <a:pathLst>
                <a:path extrusionOk="0" h="997" w="1501">
                  <a:moveTo>
                    <a:pt x="1275" y="1"/>
                  </a:moveTo>
                  <a:cubicBezTo>
                    <a:pt x="1238" y="1"/>
                    <a:pt x="1201" y="11"/>
                    <a:pt x="1167" y="33"/>
                  </a:cubicBezTo>
                  <a:lnTo>
                    <a:pt x="131" y="604"/>
                  </a:lnTo>
                  <a:cubicBezTo>
                    <a:pt x="36" y="664"/>
                    <a:pt x="0" y="783"/>
                    <a:pt x="60" y="890"/>
                  </a:cubicBezTo>
                  <a:cubicBezTo>
                    <a:pt x="108" y="961"/>
                    <a:pt x="167" y="997"/>
                    <a:pt x="238" y="997"/>
                  </a:cubicBezTo>
                  <a:cubicBezTo>
                    <a:pt x="274" y="997"/>
                    <a:pt x="310" y="973"/>
                    <a:pt x="346" y="961"/>
                  </a:cubicBezTo>
                  <a:lnTo>
                    <a:pt x="1370" y="390"/>
                  </a:lnTo>
                  <a:cubicBezTo>
                    <a:pt x="1453" y="330"/>
                    <a:pt x="1501" y="187"/>
                    <a:pt x="1441" y="104"/>
                  </a:cubicBezTo>
                  <a:cubicBezTo>
                    <a:pt x="1403" y="35"/>
                    <a:pt x="1340"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4"/>
            <p:cNvSpPr/>
            <p:nvPr/>
          </p:nvSpPr>
          <p:spPr>
            <a:xfrm>
              <a:off x="3540264" y="2473831"/>
              <a:ext cx="39281" cy="37483"/>
            </a:xfrm>
            <a:custGeom>
              <a:rect b="b" l="l" r="r" t="t"/>
              <a:pathLst>
                <a:path extrusionOk="0" h="1251" w="1311">
                  <a:moveTo>
                    <a:pt x="1062" y="1"/>
                  </a:moveTo>
                  <a:cubicBezTo>
                    <a:pt x="1007" y="1"/>
                    <a:pt x="953" y="24"/>
                    <a:pt x="917" y="72"/>
                  </a:cubicBezTo>
                  <a:lnTo>
                    <a:pt x="84" y="894"/>
                  </a:lnTo>
                  <a:cubicBezTo>
                    <a:pt x="1" y="965"/>
                    <a:pt x="1" y="1096"/>
                    <a:pt x="84" y="1191"/>
                  </a:cubicBezTo>
                  <a:cubicBezTo>
                    <a:pt x="132" y="1227"/>
                    <a:pt x="179" y="1251"/>
                    <a:pt x="239" y="1251"/>
                  </a:cubicBezTo>
                  <a:cubicBezTo>
                    <a:pt x="298" y="1251"/>
                    <a:pt x="334" y="1227"/>
                    <a:pt x="382" y="1191"/>
                  </a:cubicBezTo>
                  <a:lnTo>
                    <a:pt x="1215" y="370"/>
                  </a:lnTo>
                  <a:cubicBezTo>
                    <a:pt x="1310" y="298"/>
                    <a:pt x="1310" y="155"/>
                    <a:pt x="1215" y="72"/>
                  </a:cubicBezTo>
                  <a:cubicBezTo>
                    <a:pt x="1173" y="24"/>
                    <a:pt x="1117" y="1"/>
                    <a:pt x="10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4"/>
            <p:cNvSpPr/>
            <p:nvPr/>
          </p:nvSpPr>
          <p:spPr>
            <a:xfrm>
              <a:off x="3806397" y="2473831"/>
              <a:ext cx="38921" cy="37843"/>
            </a:xfrm>
            <a:custGeom>
              <a:rect b="b" l="l" r="r" t="t"/>
              <a:pathLst>
                <a:path extrusionOk="0" h="1263" w="1299">
                  <a:moveTo>
                    <a:pt x="242" y="1"/>
                  </a:moveTo>
                  <a:cubicBezTo>
                    <a:pt x="188" y="1"/>
                    <a:pt x="132" y="24"/>
                    <a:pt x="84" y="72"/>
                  </a:cubicBezTo>
                  <a:cubicBezTo>
                    <a:pt x="1" y="144"/>
                    <a:pt x="1" y="274"/>
                    <a:pt x="84" y="370"/>
                  </a:cubicBezTo>
                  <a:lnTo>
                    <a:pt x="906" y="1203"/>
                  </a:lnTo>
                  <a:cubicBezTo>
                    <a:pt x="953" y="1251"/>
                    <a:pt x="1001" y="1263"/>
                    <a:pt x="1060" y="1263"/>
                  </a:cubicBezTo>
                  <a:cubicBezTo>
                    <a:pt x="1120" y="1263"/>
                    <a:pt x="1156" y="1251"/>
                    <a:pt x="1203" y="1203"/>
                  </a:cubicBezTo>
                  <a:cubicBezTo>
                    <a:pt x="1298" y="1132"/>
                    <a:pt x="1298" y="989"/>
                    <a:pt x="1203" y="906"/>
                  </a:cubicBezTo>
                  <a:lnTo>
                    <a:pt x="382" y="72"/>
                  </a:lnTo>
                  <a:cubicBezTo>
                    <a:pt x="346" y="24"/>
                    <a:pt x="295"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4"/>
            <p:cNvSpPr/>
            <p:nvPr/>
          </p:nvSpPr>
          <p:spPr>
            <a:xfrm>
              <a:off x="3833513" y="2438385"/>
              <a:ext cx="44614" cy="30472"/>
            </a:xfrm>
            <a:custGeom>
              <a:rect b="b" l="l" r="r" t="t"/>
              <a:pathLst>
                <a:path extrusionOk="0" h="1017" w="1489">
                  <a:moveTo>
                    <a:pt x="240" y="0"/>
                  </a:moveTo>
                  <a:cubicBezTo>
                    <a:pt x="167" y="0"/>
                    <a:pt x="100" y="40"/>
                    <a:pt x="60" y="112"/>
                  </a:cubicBezTo>
                  <a:cubicBezTo>
                    <a:pt x="1" y="207"/>
                    <a:pt x="36" y="326"/>
                    <a:pt x="132" y="386"/>
                  </a:cubicBezTo>
                  <a:lnTo>
                    <a:pt x="1144" y="981"/>
                  </a:lnTo>
                  <a:cubicBezTo>
                    <a:pt x="1179" y="1005"/>
                    <a:pt x="1227" y="1017"/>
                    <a:pt x="1251" y="1017"/>
                  </a:cubicBezTo>
                  <a:cubicBezTo>
                    <a:pt x="1322" y="1017"/>
                    <a:pt x="1382" y="981"/>
                    <a:pt x="1429" y="910"/>
                  </a:cubicBezTo>
                  <a:cubicBezTo>
                    <a:pt x="1489" y="826"/>
                    <a:pt x="1465" y="684"/>
                    <a:pt x="1358" y="624"/>
                  </a:cubicBezTo>
                  <a:lnTo>
                    <a:pt x="346" y="29"/>
                  </a:lnTo>
                  <a:cubicBezTo>
                    <a:pt x="311" y="9"/>
                    <a:pt x="275" y="0"/>
                    <a:pt x="2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4"/>
            <p:cNvSpPr/>
            <p:nvPr/>
          </p:nvSpPr>
          <p:spPr>
            <a:xfrm>
              <a:off x="3850982" y="2397665"/>
              <a:ext cx="47491" cy="21963"/>
            </a:xfrm>
            <a:custGeom>
              <a:rect b="b" l="l" r="r" t="t"/>
              <a:pathLst>
                <a:path extrusionOk="0" h="733" w="1585">
                  <a:moveTo>
                    <a:pt x="233" y="1"/>
                  </a:moveTo>
                  <a:cubicBezTo>
                    <a:pt x="143" y="1"/>
                    <a:pt x="55" y="52"/>
                    <a:pt x="25" y="161"/>
                  </a:cubicBezTo>
                  <a:cubicBezTo>
                    <a:pt x="1" y="257"/>
                    <a:pt x="61" y="376"/>
                    <a:pt x="180" y="411"/>
                  </a:cubicBezTo>
                  <a:lnTo>
                    <a:pt x="1311" y="721"/>
                  </a:lnTo>
                  <a:cubicBezTo>
                    <a:pt x="1323" y="721"/>
                    <a:pt x="1346" y="733"/>
                    <a:pt x="1370" y="733"/>
                  </a:cubicBezTo>
                  <a:cubicBezTo>
                    <a:pt x="1454" y="733"/>
                    <a:pt x="1549" y="673"/>
                    <a:pt x="1573" y="590"/>
                  </a:cubicBezTo>
                  <a:cubicBezTo>
                    <a:pt x="1585" y="471"/>
                    <a:pt x="1513" y="352"/>
                    <a:pt x="1418" y="316"/>
                  </a:cubicBezTo>
                  <a:lnTo>
                    <a:pt x="287" y="7"/>
                  </a:lnTo>
                  <a:cubicBezTo>
                    <a:pt x="269" y="3"/>
                    <a:pt x="251"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4"/>
            <p:cNvSpPr/>
            <p:nvPr/>
          </p:nvSpPr>
          <p:spPr>
            <a:xfrm>
              <a:off x="3857064" y="2353260"/>
              <a:ext cx="47820" cy="12854"/>
            </a:xfrm>
            <a:custGeom>
              <a:rect b="b" l="l" r="r" t="t"/>
              <a:pathLst>
                <a:path extrusionOk="0" h="429" w="1596">
                  <a:moveTo>
                    <a:pt x="215" y="0"/>
                  </a:moveTo>
                  <a:cubicBezTo>
                    <a:pt x="96" y="0"/>
                    <a:pt x="0" y="96"/>
                    <a:pt x="0" y="203"/>
                  </a:cubicBezTo>
                  <a:cubicBezTo>
                    <a:pt x="0" y="322"/>
                    <a:pt x="96" y="417"/>
                    <a:pt x="215" y="417"/>
                  </a:cubicBezTo>
                  <a:lnTo>
                    <a:pt x="1382" y="429"/>
                  </a:lnTo>
                  <a:cubicBezTo>
                    <a:pt x="1501" y="429"/>
                    <a:pt x="1596" y="346"/>
                    <a:pt x="1596" y="227"/>
                  </a:cubicBezTo>
                  <a:cubicBezTo>
                    <a:pt x="1596" y="108"/>
                    <a:pt x="1512" y="12"/>
                    <a:pt x="1382" y="12"/>
                  </a:cubicBezTo>
                  <a:lnTo>
                    <a:pt x="2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4"/>
            <p:cNvSpPr/>
            <p:nvPr/>
          </p:nvSpPr>
          <p:spPr>
            <a:xfrm>
              <a:off x="3850982" y="2300855"/>
              <a:ext cx="47491" cy="20674"/>
            </a:xfrm>
            <a:custGeom>
              <a:rect b="b" l="l" r="r" t="t"/>
              <a:pathLst>
                <a:path extrusionOk="0" h="690" w="1585">
                  <a:moveTo>
                    <a:pt x="1368" y="1"/>
                  </a:moveTo>
                  <a:cubicBezTo>
                    <a:pt x="1349" y="1"/>
                    <a:pt x="1329" y="4"/>
                    <a:pt x="1311" y="11"/>
                  </a:cubicBezTo>
                  <a:lnTo>
                    <a:pt x="180" y="297"/>
                  </a:lnTo>
                  <a:cubicBezTo>
                    <a:pt x="61" y="309"/>
                    <a:pt x="1" y="428"/>
                    <a:pt x="25" y="523"/>
                  </a:cubicBezTo>
                  <a:cubicBezTo>
                    <a:pt x="61" y="618"/>
                    <a:pt x="132" y="690"/>
                    <a:pt x="239" y="690"/>
                  </a:cubicBezTo>
                  <a:lnTo>
                    <a:pt x="275" y="690"/>
                  </a:lnTo>
                  <a:lnTo>
                    <a:pt x="1406" y="416"/>
                  </a:lnTo>
                  <a:cubicBezTo>
                    <a:pt x="1525" y="380"/>
                    <a:pt x="1585" y="261"/>
                    <a:pt x="1561" y="154"/>
                  </a:cubicBezTo>
                  <a:cubicBezTo>
                    <a:pt x="1532" y="58"/>
                    <a:pt x="1449" y="1"/>
                    <a:pt x="13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4"/>
            <p:cNvSpPr/>
            <p:nvPr/>
          </p:nvSpPr>
          <p:spPr>
            <a:xfrm>
              <a:off x="3833513" y="2250277"/>
              <a:ext cx="44974" cy="29873"/>
            </a:xfrm>
            <a:custGeom>
              <a:rect b="b" l="l" r="r" t="t"/>
              <a:pathLst>
                <a:path extrusionOk="0" h="997" w="1501">
                  <a:moveTo>
                    <a:pt x="1275" y="0"/>
                  </a:moveTo>
                  <a:cubicBezTo>
                    <a:pt x="1238" y="0"/>
                    <a:pt x="1201" y="11"/>
                    <a:pt x="1167" y="32"/>
                  </a:cubicBezTo>
                  <a:lnTo>
                    <a:pt x="132" y="616"/>
                  </a:lnTo>
                  <a:cubicBezTo>
                    <a:pt x="48" y="675"/>
                    <a:pt x="1" y="794"/>
                    <a:pt x="60" y="889"/>
                  </a:cubicBezTo>
                  <a:cubicBezTo>
                    <a:pt x="108" y="973"/>
                    <a:pt x="167" y="997"/>
                    <a:pt x="239" y="997"/>
                  </a:cubicBezTo>
                  <a:cubicBezTo>
                    <a:pt x="274" y="997"/>
                    <a:pt x="310" y="985"/>
                    <a:pt x="346" y="973"/>
                  </a:cubicBezTo>
                  <a:lnTo>
                    <a:pt x="1370" y="389"/>
                  </a:lnTo>
                  <a:cubicBezTo>
                    <a:pt x="1477" y="330"/>
                    <a:pt x="1501" y="211"/>
                    <a:pt x="1441" y="104"/>
                  </a:cubicBezTo>
                  <a:cubicBezTo>
                    <a:pt x="1403" y="35"/>
                    <a:pt x="1340" y="0"/>
                    <a:pt x="12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4"/>
            <p:cNvSpPr/>
            <p:nvPr/>
          </p:nvSpPr>
          <p:spPr>
            <a:xfrm>
              <a:off x="3806397" y="2207699"/>
              <a:ext cx="39281" cy="37124"/>
            </a:xfrm>
            <a:custGeom>
              <a:rect b="b" l="l" r="r" t="t"/>
              <a:pathLst>
                <a:path extrusionOk="0" h="1239" w="1311">
                  <a:moveTo>
                    <a:pt x="1075" y="1"/>
                  </a:moveTo>
                  <a:cubicBezTo>
                    <a:pt x="1022" y="1"/>
                    <a:pt x="965" y="24"/>
                    <a:pt x="917" y="72"/>
                  </a:cubicBezTo>
                  <a:lnTo>
                    <a:pt x="84" y="882"/>
                  </a:lnTo>
                  <a:cubicBezTo>
                    <a:pt x="1" y="965"/>
                    <a:pt x="1" y="1096"/>
                    <a:pt x="84" y="1179"/>
                  </a:cubicBezTo>
                  <a:cubicBezTo>
                    <a:pt x="132" y="1227"/>
                    <a:pt x="191" y="1239"/>
                    <a:pt x="239" y="1239"/>
                  </a:cubicBezTo>
                  <a:cubicBezTo>
                    <a:pt x="298" y="1239"/>
                    <a:pt x="346" y="1227"/>
                    <a:pt x="382" y="1179"/>
                  </a:cubicBezTo>
                  <a:lnTo>
                    <a:pt x="1215" y="370"/>
                  </a:lnTo>
                  <a:cubicBezTo>
                    <a:pt x="1310" y="286"/>
                    <a:pt x="1310" y="155"/>
                    <a:pt x="1215" y="72"/>
                  </a:cubicBezTo>
                  <a:cubicBezTo>
                    <a:pt x="1179" y="24"/>
                    <a:pt x="1129" y="1"/>
                    <a:pt x="10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4"/>
            <p:cNvSpPr/>
            <p:nvPr/>
          </p:nvSpPr>
          <p:spPr>
            <a:xfrm>
              <a:off x="3654424" y="2344331"/>
              <a:ext cx="76734" cy="195535"/>
            </a:xfrm>
            <a:custGeom>
              <a:rect b="b" l="l" r="r" t="t"/>
              <a:pathLst>
                <a:path extrusionOk="0" h="6526" w="2561">
                  <a:moveTo>
                    <a:pt x="1275" y="1"/>
                  </a:moveTo>
                  <a:cubicBezTo>
                    <a:pt x="1156" y="1"/>
                    <a:pt x="1072" y="96"/>
                    <a:pt x="1072" y="215"/>
                  </a:cubicBezTo>
                  <a:lnTo>
                    <a:pt x="1072" y="3049"/>
                  </a:lnTo>
                  <a:lnTo>
                    <a:pt x="370" y="2394"/>
                  </a:lnTo>
                  <a:cubicBezTo>
                    <a:pt x="326" y="2361"/>
                    <a:pt x="274" y="2343"/>
                    <a:pt x="224" y="2343"/>
                  </a:cubicBezTo>
                  <a:cubicBezTo>
                    <a:pt x="166" y="2343"/>
                    <a:pt x="110" y="2367"/>
                    <a:pt x="72" y="2418"/>
                  </a:cubicBezTo>
                  <a:cubicBezTo>
                    <a:pt x="1" y="2501"/>
                    <a:pt x="1" y="2632"/>
                    <a:pt x="84" y="2715"/>
                  </a:cubicBezTo>
                  <a:lnTo>
                    <a:pt x="1072" y="3632"/>
                  </a:lnTo>
                  <a:lnTo>
                    <a:pt x="1072" y="6311"/>
                  </a:lnTo>
                  <a:cubicBezTo>
                    <a:pt x="1072" y="6430"/>
                    <a:pt x="1156" y="6525"/>
                    <a:pt x="1275" y="6525"/>
                  </a:cubicBezTo>
                  <a:cubicBezTo>
                    <a:pt x="1394" y="6525"/>
                    <a:pt x="1489" y="6430"/>
                    <a:pt x="1489" y="6311"/>
                  </a:cubicBezTo>
                  <a:lnTo>
                    <a:pt x="1489" y="3620"/>
                  </a:lnTo>
                  <a:lnTo>
                    <a:pt x="2465" y="2692"/>
                  </a:lnTo>
                  <a:cubicBezTo>
                    <a:pt x="2560" y="2620"/>
                    <a:pt x="2560" y="2501"/>
                    <a:pt x="2477" y="2418"/>
                  </a:cubicBezTo>
                  <a:cubicBezTo>
                    <a:pt x="2439" y="2367"/>
                    <a:pt x="2383" y="2343"/>
                    <a:pt x="2326" y="2343"/>
                  </a:cubicBezTo>
                  <a:cubicBezTo>
                    <a:pt x="2276" y="2343"/>
                    <a:pt x="2224" y="2361"/>
                    <a:pt x="2179" y="2394"/>
                  </a:cubicBezTo>
                  <a:lnTo>
                    <a:pt x="1489" y="3049"/>
                  </a:lnTo>
                  <a:lnTo>
                    <a:pt x="1489" y="215"/>
                  </a:lnTo>
                  <a:cubicBezTo>
                    <a:pt x="1489" y="96"/>
                    <a:pt x="1394" y="1"/>
                    <a:pt x="12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4"/>
            <p:cNvSpPr/>
            <p:nvPr/>
          </p:nvSpPr>
          <p:spPr>
            <a:xfrm>
              <a:off x="3598063" y="2356826"/>
              <a:ext cx="72449" cy="72449"/>
            </a:xfrm>
            <a:custGeom>
              <a:rect b="b" l="l" r="r" t="t"/>
              <a:pathLst>
                <a:path extrusionOk="0" h="2418" w="2418">
                  <a:moveTo>
                    <a:pt x="167" y="0"/>
                  </a:moveTo>
                  <a:cubicBezTo>
                    <a:pt x="72" y="0"/>
                    <a:pt x="0" y="72"/>
                    <a:pt x="0" y="167"/>
                  </a:cubicBezTo>
                  <a:cubicBezTo>
                    <a:pt x="36" y="512"/>
                    <a:pt x="131" y="1262"/>
                    <a:pt x="643" y="1774"/>
                  </a:cubicBezTo>
                  <a:cubicBezTo>
                    <a:pt x="1143" y="2275"/>
                    <a:pt x="1905" y="2382"/>
                    <a:pt x="2251" y="2417"/>
                  </a:cubicBezTo>
                  <a:cubicBezTo>
                    <a:pt x="2334" y="2417"/>
                    <a:pt x="2417" y="2334"/>
                    <a:pt x="2417" y="2251"/>
                  </a:cubicBezTo>
                  <a:cubicBezTo>
                    <a:pt x="2394" y="1917"/>
                    <a:pt x="2275" y="1143"/>
                    <a:pt x="1774" y="643"/>
                  </a:cubicBezTo>
                  <a:cubicBezTo>
                    <a:pt x="1263" y="131"/>
                    <a:pt x="512" y="36"/>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4"/>
            <p:cNvSpPr/>
            <p:nvPr/>
          </p:nvSpPr>
          <p:spPr>
            <a:xfrm>
              <a:off x="3597703" y="2356826"/>
              <a:ext cx="72809" cy="72449"/>
            </a:xfrm>
            <a:custGeom>
              <a:rect b="b" l="l" r="r" t="t"/>
              <a:pathLst>
                <a:path extrusionOk="0" h="2418" w="2430">
                  <a:moveTo>
                    <a:pt x="167" y="0"/>
                  </a:moveTo>
                  <a:cubicBezTo>
                    <a:pt x="72" y="0"/>
                    <a:pt x="12" y="60"/>
                    <a:pt x="1" y="155"/>
                  </a:cubicBezTo>
                  <a:cubicBezTo>
                    <a:pt x="286" y="239"/>
                    <a:pt x="596" y="393"/>
                    <a:pt x="846" y="643"/>
                  </a:cubicBezTo>
                  <a:cubicBezTo>
                    <a:pt x="1358" y="1143"/>
                    <a:pt x="1453" y="1905"/>
                    <a:pt x="1489" y="2251"/>
                  </a:cubicBezTo>
                  <a:lnTo>
                    <a:pt x="1489" y="2263"/>
                  </a:lnTo>
                  <a:cubicBezTo>
                    <a:pt x="1798" y="2370"/>
                    <a:pt x="2084" y="2394"/>
                    <a:pt x="2251" y="2417"/>
                  </a:cubicBezTo>
                  <a:cubicBezTo>
                    <a:pt x="2346" y="2417"/>
                    <a:pt x="2429" y="2334"/>
                    <a:pt x="2406" y="2251"/>
                  </a:cubicBezTo>
                  <a:cubicBezTo>
                    <a:pt x="2394" y="1917"/>
                    <a:pt x="2275" y="1143"/>
                    <a:pt x="1775" y="643"/>
                  </a:cubicBezTo>
                  <a:cubicBezTo>
                    <a:pt x="1263" y="131"/>
                    <a:pt x="501" y="36"/>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4"/>
            <p:cNvSpPr/>
            <p:nvPr/>
          </p:nvSpPr>
          <p:spPr>
            <a:xfrm>
              <a:off x="3715429" y="2356826"/>
              <a:ext cx="72090" cy="72449"/>
            </a:xfrm>
            <a:custGeom>
              <a:rect b="b" l="l" r="r" t="t"/>
              <a:pathLst>
                <a:path extrusionOk="0" h="2418" w="2406">
                  <a:moveTo>
                    <a:pt x="2239" y="0"/>
                  </a:moveTo>
                  <a:cubicBezTo>
                    <a:pt x="1906" y="36"/>
                    <a:pt x="1144" y="131"/>
                    <a:pt x="644" y="643"/>
                  </a:cubicBezTo>
                  <a:cubicBezTo>
                    <a:pt x="132" y="1143"/>
                    <a:pt x="13" y="1917"/>
                    <a:pt x="1" y="2251"/>
                  </a:cubicBezTo>
                  <a:cubicBezTo>
                    <a:pt x="1" y="2334"/>
                    <a:pt x="72" y="2417"/>
                    <a:pt x="167" y="2417"/>
                  </a:cubicBezTo>
                  <a:cubicBezTo>
                    <a:pt x="501" y="2382"/>
                    <a:pt x="1263" y="2275"/>
                    <a:pt x="1775" y="1774"/>
                  </a:cubicBezTo>
                  <a:cubicBezTo>
                    <a:pt x="2275" y="1262"/>
                    <a:pt x="2382" y="512"/>
                    <a:pt x="2406" y="167"/>
                  </a:cubicBezTo>
                  <a:cubicBezTo>
                    <a:pt x="2406" y="72"/>
                    <a:pt x="2334" y="0"/>
                    <a:pt x="2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4"/>
            <p:cNvSpPr/>
            <p:nvPr/>
          </p:nvSpPr>
          <p:spPr>
            <a:xfrm>
              <a:off x="3715788" y="2357155"/>
              <a:ext cx="72090" cy="72120"/>
            </a:xfrm>
            <a:custGeom>
              <a:rect b="b" l="l" r="r" t="t"/>
              <a:pathLst>
                <a:path extrusionOk="0" h="2407" w="2406">
                  <a:moveTo>
                    <a:pt x="2248" y="0"/>
                  </a:moveTo>
                  <a:cubicBezTo>
                    <a:pt x="2241" y="0"/>
                    <a:pt x="2234" y="0"/>
                    <a:pt x="2227" y="1"/>
                  </a:cubicBezTo>
                  <a:cubicBezTo>
                    <a:pt x="2036" y="25"/>
                    <a:pt x="1691" y="61"/>
                    <a:pt x="1358" y="204"/>
                  </a:cubicBezTo>
                  <a:cubicBezTo>
                    <a:pt x="1310" y="573"/>
                    <a:pt x="1179" y="1216"/>
                    <a:pt x="727" y="1656"/>
                  </a:cubicBezTo>
                  <a:cubicBezTo>
                    <a:pt x="524" y="1871"/>
                    <a:pt x="262" y="2013"/>
                    <a:pt x="12" y="2109"/>
                  </a:cubicBezTo>
                  <a:cubicBezTo>
                    <a:pt x="12" y="2144"/>
                    <a:pt x="1" y="2204"/>
                    <a:pt x="1" y="2240"/>
                  </a:cubicBezTo>
                  <a:cubicBezTo>
                    <a:pt x="1" y="2323"/>
                    <a:pt x="72" y="2406"/>
                    <a:pt x="167" y="2406"/>
                  </a:cubicBezTo>
                  <a:cubicBezTo>
                    <a:pt x="489" y="2383"/>
                    <a:pt x="1263" y="2264"/>
                    <a:pt x="1775" y="1763"/>
                  </a:cubicBezTo>
                  <a:cubicBezTo>
                    <a:pt x="2275" y="1251"/>
                    <a:pt x="2382" y="501"/>
                    <a:pt x="2406" y="156"/>
                  </a:cubicBezTo>
                  <a:cubicBezTo>
                    <a:pt x="2395" y="68"/>
                    <a:pt x="2332" y="0"/>
                    <a:pt x="22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4"/>
            <p:cNvSpPr/>
            <p:nvPr/>
          </p:nvSpPr>
          <p:spPr>
            <a:xfrm>
              <a:off x="3669046" y="2273079"/>
              <a:ext cx="47850" cy="97947"/>
            </a:xfrm>
            <a:custGeom>
              <a:rect b="b" l="l" r="r" t="t"/>
              <a:pathLst>
                <a:path extrusionOk="0" h="3269" w="1597">
                  <a:moveTo>
                    <a:pt x="793" y="0"/>
                  </a:moveTo>
                  <a:cubicBezTo>
                    <a:pt x="751" y="0"/>
                    <a:pt x="709" y="15"/>
                    <a:pt x="679" y="45"/>
                  </a:cubicBezTo>
                  <a:cubicBezTo>
                    <a:pt x="477" y="295"/>
                    <a:pt x="1" y="902"/>
                    <a:pt x="1" y="1641"/>
                  </a:cubicBezTo>
                  <a:cubicBezTo>
                    <a:pt x="1" y="2367"/>
                    <a:pt x="465" y="2974"/>
                    <a:pt x="679" y="3224"/>
                  </a:cubicBezTo>
                  <a:cubicBezTo>
                    <a:pt x="709" y="3254"/>
                    <a:pt x="751" y="3269"/>
                    <a:pt x="793" y="3269"/>
                  </a:cubicBezTo>
                  <a:cubicBezTo>
                    <a:pt x="834" y="3269"/>
                    <a:pt x="876" y="3254"/>
                    <a:pt x="906" y="3224"/>
                  </a:cubicBezTo>
                  <a:cubicBezTo>
                    <a:pt x="1108" y="2974"/>
                    <a:pt x="1596" y="2367"/>
                    <a:pt x="1596" y="1641"/>
                  </a:cubicBezTo>
                  <a:cubicBezTo>
                    <a:pt x="1596" y="902"/>
                    <a:pt x="1108" y="283"/>
                    <a:pt x="906" y="45"/>
                  </a:cubicBezTo>
                  <a:cubicBezTo>
                    <a:pt x="876" y="15"/>
                    <a:pt x="834" y="0"/>
                    <a:pt x="7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4"/>
            <p:cNvSpPr/>
            <p:nvPr/>
          </p:nvSpPr>
          <p:spPr>
            <a:xfrm>
              <a:off x="3678694" y="2273079"/>
              <a:ext cx="38202" cy="97228"/>
            </a:xfrm>
            <a:custGeom>
              <a:rect b="b" l="l" r="r" t="t"/>
              <a:pathLst>
                <a:path extrusionOk="0" h="3245" w="1275">
                  <a:moveTo>
                    <a:pt x="471" y="0"/>
                  </a:moveTo>
                  <a:cubicBezTo>
                    <a:pt x="429" y="0"/>
                    <a:pt x="387" y="15"/>
                    <a:pt x="357" y="45"/>
                  </a:cubicBezTo>
                  <a:cubicBezTo>
                    <a:pt x="274" y="140"/>
                    <a:pt x="143" y="307"/>
                    <a:pt x="0" y="521"/>
                  </a:cubicBezTo>
                  <a:cubicBezTo>
                    <a:pt x="179" y="819"/>
                    <a:pt x="346" y="1200"/>
                    <a:pt x="346" y="1617"/>
                  </a:cubicBezTo>
                  <a:cubicBezTo>
                    <a:pt x="346" y="2033"/>
                    <a:pt x="179" y="2426"/>
                    <a:pt x="0" y="2724"/>
                  </a:cubicBezTo>
                  <a:cubicBezTo>
                    <a:pt x="119" y="2926"/>
                    <a:pt x="274" y="3093"/>
                    <a:pt x="357" y="3200"/>
                  </a:cubicBezTo>
                  <a:cubicBezTo>
                    <a:pt x="387" y="3230"/>
                    <a:pt x="429" y="3245"/>
                    <a:pt x="471" y="3245"/>
                  </a:cubicBezTo>
                  <a:cubicBezTo>
                    <a:pt x="512" y="3245"/>
                    <a:pt x="554" y="3230"/>
                    <a:pt x="584" y="3200"/>
                  </a:cubicBezTo>
                  <a:cubicBezTo>
                    <a:pt x="810" y="2938"/>
                    <a:pt x="1274" y="2331"/>
                    <a:pt x="1274" y="1605"/>
                  </a:cubicBezTo>
                  <a:cubicBezTo>
                    <a:pt x="1274" y="879"/>
                    <a:pt x="786" y="283"/>
                    <a:pt x="584" y="45"/>
                  </a:cubicBezTo>
                  <a:cubicBezTo>
                    <a:pt x="554" y="15"/>
                    <a:pt x="512" y="0"/>
                    <a:pt x="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4"/>
            <p:cNvSpPr/>
            <p:nvPr/>
          </p:nvSpPr>
          <p:spPr>
            <a:xfrm>
              <a:off x="3643008" y="2518416"/>
              <a:ext cx="99925" cy="108854"/>
            </a:xfrm>
            <a:custGeom>
              <a:rect b="b" l="l" r="r" t="t"/>
              <a:pathLst>
                <a:path extrusionOk="0" h="3633" w="3335">
                  <a:moveTo>
                    <a:pt x="1001" y="1"/>
                  </a:moveTo>
                  <a:cubicBezTo>
                    <a:pt x="453" y="1"/>
                    <a:pt x="1" y="441"/>
                    <a:pt x="1" y="989"/>
                  </a:cubicBezTo>
                  <a:lnTo>
                    <a:pt x="1" y="2632"/>
                  </a:lnTo>
                  <a:cubicBezTo>
                    <a:pt x="1" y="3180"/>
                    <a:pt x="453" y="3632"/>
                    <a:pt x="1001" y="3632"/>
                  </a:cubicBezTo>
                  <a:lnTo>
                    <a:pt x="2322" y="3632"/>
                  </a:lnTo>
                  <a:cubicBezTo>
                    <a:pt x="2870" y="3632"/>
                    <a:pt x="3334" y="3180"/>
                    <a:pt x="3322" y="2632"/>
                  </a:cubicBezTo>
                  <a:lnTo>
                    <a:pt x="3322" y="989"/>
                  </a:lnTo>
                  <a:cubicBezTo>
                    <a:pt x="3322" y="441"/>
                    <a:pt x="2882" y="1"/>
                    <a:pt x="2322"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4"/>
            <p:cNvSpPr/>
            <p:nvPr/>
          </p:nvSpPr>
          <p:spPr>
            <a:xfrm>
              <a:off x="3676177" y="2518416"/>
              <a:ext cx="66756" cy="108854"/>
            </a:xfrm>
            <a:custGeom>
              <a:rect b="b" l="l" r="r" t="t"/>
              <a:pathLst>
                <a:path extrusionOk="0" h="3633" w="2228">
                  <a:moveTo>
                    <a:pt x="1" y="1"/>
                  </a:moveTo>
                  <a:cubicBezTo>
                    <a:pt x="549" y="1"/>
                    <a:pt x="1001" y="441"/>
                    <a:pt x="1001" y="989"/>
                  </a:cubicBezTo>
                  <a:lnTo>
                    <a:pt x="1001" y="2632"/>
                  </a:lnTo>
                  <a:cubicBezTo>
                    <a:pt x="1001" y="3180"/>
                    <a:pt x="549" y="3632"/>
                    <a:pt x="1" y="3632"/>
                  </a:cubicBezTo>
                  <a:lnTo>
                    <a:pt x="1215" y="3632"/>
                  </a:lnTo>
                  <a:cubicBezTo>
                    <a:pt x="1775" y="3632"/>
                    <a:pt x="2215" y="3180"/>
                    <a:pt x="2215" y="2632"/>
                  </a:cubicBezTo>
                  <a:lnTo>
                    <a:pt x="2215" y="989"/>
                  </a:lnTo>
                  <a:cubicBezTo>
                    <a:pt x="2227" y="441"/>
                    <a:pt x="1763" y="1"/>
                    <a:pt x="1215"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4"/>
            <p:cNvSpPr/>
            <p:nvPr/>
          </p:nvSpPr>
          <p:spPr>
            <a:xfrm>
              <a:off x="3622333" y="2512364"/>
              <a:ext cx="148075" cy="35356"/>
            </a:xfrm>
            <a:custGeom>
              <a:rect b="b" l="l" r="r" t="t"/>
              <a:pathLst>
                <a:path extrusionOk="0" h="1180" w="4942">
                  <a:moveTo>
                    <a:pt x="4463" y="0"/>
                  </a:moveTo>
                  <a:cubicBezTo>
                    <a:pt x="4456" y="0"/>
                    <a:pt x="4448" y="0"/>
                    <a:pt x="4441" y="1"/>
                  </a:cubicBezTo>
                  <a:lnTo>
                    <a:pt x="441" y="239"/>
                  </a:lnTo>
                  <a:cubicBezTo>
                    <a:pt x="191" y="262"/>
                    <a:pt x="0" y="465"/>
                    <a:pt x="0" y="715"/>
                  </a:cubicBezTo>
                  <a:cubicBezTo>
                    <a:pt x="0" y="981"/>
                    <a:pt x="203" y="1180"/>
                    <a:pt x="465" y="1180"/>
                  </a:cubicBezTo>
                  <a:cubicBezTo>
                    <a:pt x="473" y="1180"/>
                    <a:pt x="481" y="1180"/>
                    <a:pt x="488" y="1179"/>
                  </a:cubicBezTo>
                  <a:lnTo>
                    <a:pt x="4489" y="941"/>
                  </a:lnTo>
                  <a:cubicBezTo>
                    <a:pt x="4739" y="929"/>
                    <a:pt x="4941" y="715"/>
                    <a:pt x="4941" y="465"/>
                  </a:cubicBezTo>
                  <a:cubicBezTo>
                    <a:pt x="4941" y="210"/>
                    <a:pt x="4727" y="0"/>
                    <a:pt x="44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4"/>
            <p:cNvSpPr/>
            <p:nvPr/>
          </p:nvSpPr>
          <p:spPr>
            <a:xfrm>
              <a:off x="3622333" y="2569084"/>
              <a:ext cx="148075" cy="35356"/>
            </a:xfrm>
            <a:custGeom>
              <a:rect b="b" l="l" r="r" t="t"/>
              <a:pathLst>
                <a:path extrusionOk="0" h="1180" w="4942">
                  <a:moveTo>
                    <a:pt x="4464" y="0"/>
                  </a:moveTo>
                  <a:cubicBezTo>
                    <a:pt x="4456" y="0"/>
                    <a:pt x="4449" y="0"/>
                    <a:pt x="4441" y="1"/>
                  </a:cubicBezTo>
                  <a:lnTo>
                    <a:pt x="441" y="239"/>
                  </a:lnTo>
                  <a:cubicBezTo>
                    <a:pt x="191" y="251"/>
                    <a:pt x="0" y="465"/>
                    <a:pt x="0" y="715"/>
                  </a:cubicBezTo>
                  <a:cubicBezTo>
                    <a:pt x="0" y="981"/>
                    <a:pt x="203" y="1180"/>
                    <a:pt x="465" y="1180"/>
                  </a:cubicBezTo>
                  <a:cubicBezTo>
                    <a:pt x="473" y="1180"/>
                    <a:pt x="481" y="1180"/>
                    <a:pt x="488" y="1179"/>
                  </a:cubicBezTo>
                  <a:lnTo>
                    <a:pt x="4489" y="941"/>
                  </a:lnTo>
                  <a:cubicBezTo>
                    <a:pt x="4739" y="929"/>
                    <a:pt x="4941" y="715"/>
                    <a:pt x="4941" y="465"/>
                  </a:cubicBezTo>
                  <a:cubicBezTo>
                    <a:pt x="4941" y="199"/>
                    <a:pt x="4727" y="0"/>
                    <a:pt x="4464" y="0"/>
                  </a:cubicBezTo>
                  <a:close/>
                </a:path>
              </a:pathLst>
            </a:cu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4"/>
            <p:cNvSpPr/>
            <p:nvPr/>
          </p:nvSpPr>
          <p:spPr>
            <a:xfrm>
              <a:off x="3622333" y="2569084"/>
              <a:ext cx="148075" cy="35356"/>
            </a:xfrm>
            <a:custGeom>
              <a:rect b="b" l="l" r="r" t="t"/>
              <a:pathLst>
                <a:path extrusionOk="0" h="1180" w="4942">
                  <a:moveTo>
                    <a:pt x="4464" y="0"/>
                  </a:moveTo>
                  <a:cubicBezTo>
                    <a:pt x="4456" y="0"/>
                    <a:pt x="4449" y="0"/>
                    <a:pt x="4441" y="1"/>
                  </a:cubicBezTo>
                  <a:lnTo>
                    <a:pt x="441" y="239"/>
                  </a:lnTo>
                  <a:cubicBezTo>
                    <a:pt x="191" y="251"/>
                    <a:pt x="0" y="465"/>
                    <a:pt x="0" y="715"/>
                  </a:cubicBezTo>
                  <a:cubicBezTo>
                    <a:pt x="0" y="981"/>
                    <a:pt x="203" y="1180"/>
                    <a:pt x="465" y="1180"/>
                  </a:cubicBezTo>
                  <a:cubicBezTo>
                    <a:pt x="473" y="1180"/>
                    <a:pt x="481" y="1180"/>
                    <a:pt x="488" y="1179"/>
                  </a:cubicBezTo>
                  <a:lnTo>
                    <a:pt x="4489" y="941"/>
                  </a:lnTo>
                  <a:cubicBezTo>
                    <a:pt x="4739" y="929"/>
                    <a:pt x="4941" y="715"/>
                    <a:pt x="4941" y="465"/>
                  </a:cubicBezTo>
                  <a:cubicBezTo>
                    <a:pt x="4941" y="199"/>
                    <a:pt x="4727" y="0"/>
                    <a:pt x="4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44"/>
          <p:cNvGrpSpPr/>
          <p:nvPr/>
        </p:nvGrpSpPr>
        <p:grpSpPr>
          <a:xfrm>
            <a:off x="3783945" y="1303004"/>
            <a:ext cx="425253" cy="424893"/>
            <a:chOff x="3558095" y="1261005"/>
            <a:chExt cx="399036" cy="398699"/>
          </a:xfrm>
        </p:grpSpPr>
        <p:sp>
          <p:nvSpPr>
            <p:cNvPr id="1434" name="Google Shape;1434;p44"/>
            <p:cNvSpPr/>
            <p:nvPr/>
          </p:nvSpPr>
          <p:spPr>
            <a:xfrm>
              <a:off x="3558095" y="1452805"/>
              <a:ext cx="399036" cy="206561"/>
            </a:xfrm>
            <a:custGeom>
              <a:rect b="b" l="l" r="r" t="t"/>
              <a:pathLst>
                <a:path extrusionOk="0" h="7347" w="14193">
                  <a:moveTo>
                    <a:pt x="5038" y="0"/>
                  </a:moveTo>
                  <a:cubicBezTo>
                    <a:pt x="2237" y="0"/>
                    <a:pt x="0" y="2275"/>
                    <a:pt x="0" y="5108"/>
                  </a:cubicBezTo>
                  <a:cubicBezTo>
                    <a:pt x="0" y="6346"/>
                    <a:pt x="1000" y="7347"/>
                    <a:pt x="2238" y="7347"/>
                  </a:cubicBezTo>
                  <a:lnTo>
                    <a:pt x="10239" y="7347"/>
                  </a:lnTo>
                  <a:cubicBezTo>
                    <a:pt x="11692" y="7347"/>
                    <a:pt x="12859" y="6168"/>
                    <a:pt x="12859" y="4727"/>
                  </a:cubicBezTo>
                  <a:lnTo>
                    <a:pt x="12859" y="3668"/>
                  </a:lnTo>
                  <a:cubicBezTo>
                    <a:pt x="14192" y="3346"/>
                    <a:pt x="13954" y="1953"/>
                    <a:pt x="13954" y="1953"/>
                  </a:cubicBezTo>
                  <a:cubicBezTo>
                    <a:pt x="13954" y="1953"/>
                    <a:pt x="13801" y="1930"/>
                    <a:pt x="13584" y="1930"/>
                  </a:cubicBezTo>
                  <a:cubicBezTo>
                    <a:pt x="13107" y="1930"/>
                    <a:pt x="12323" y="2042"/>
                    <a:pt x="12192" y="2763"/>
                  </a:cubicBezTo>
                  <a:cubicBezTo>
                    <a:pt x="12061" y="2042"/>
                    <a:pt x="11283" y="1930"/>
                    <a:pt x="10809" y="1930"/>
                  </a:cubicBezTo>
                  <a:cubicBezTo>
                    <a:pt x="10594" y="1930"/>
                    <a:pt x="10442" y="1953"/>
                    <a:pt x="10442" y="1953"/>
                  </a:cubicBezTo>
                  <a:cubicBezTo>
                    <a:pt x="10442" y="1953"/>
                    <a:pt x="10180" y="3417"/>
                    <a:pt x="11644" y="3715"/>
                  </a:cubicBezTo>
                  <a:lnTo>
                    <a:pt x="11644" y="4263"/>
                  </a:lnTo>
                  <a:cubicBezTo>
                    <a:pt x="11644" y="4691"/>
                    <a:pt x="11287" y="5072"/>
                    <a:pt x="10859" y="5072"/>
                  </a:cubicBezTo>
                  <a:cubicBezTo>
                    <a:pt x="10466" y="5072"/>
                    <a:pt x="10120" y="4775"/>
                    <a:pt x="10085" y="4382"/>
                  </a:cubicBezTo>
                  <a:cubicBezTo>
                    <a:pt x="9751" y="2013"/>
                    <a:pt x="7799" y="167"/>
                    <a:pt x="5394" y="12"/>
                  </a:cubicBezTo>
                  <a:cubicBezTo>
                    <a:pt x="5274" y="4"/>
                    <a:pt x="5155" y="0"/>
                    <a:pt x="5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4"/>
            <p:cNvSpPr/>
            <p:nvPr/>
          </p:nvSpPr>
          <p:spPr>
            <a:xfrm>
              <a:off x="3682617" y="1453283"/>
              <a:ext cx="163039" cy="142149"/>
            </a:xfrm>
            <a:custGeom>
              <a:rect b="b" l="l" r="r" t="t"/>
              <a:pathLst>
                <a:path extrusionOk="0" h="5056" w="5799">
                  <a:moveTo>
                    <a:pt x="595" y="0"/>
                  </a:moveTo>
                  <a:cubicBezTo>
                    <a:pt x="393" y="0"/>
                    <a:pt x="196" y="8"/>
                    <a:pt x="0" y="31"/>
                  </a:cubicBezTo>
                  <a:cubicBezTo>
                    <a:pt x="2274" y="293"/>
                    <a:pt x="4084" y="2091"/>
                    <a:pt x="4405" y="4365"/>
                  </a:cubicBezTo>
                  <a:cubicBezTo>
                    <a:pt x="4465" y="4758"/>
                    <a:pt x="4786" y="5055"/>
                    <a:pt x="5179" y="5055"/>
                  </a:cubicBezTo>
                  <a:cubicBezTo>
                    <a:pt x="5429" y="5055"/>
                    <a:pt x="5656" y="4936"/>
                    <a:pt x="5799" y="4734"/>
                  </a:cubicBezTo>
                  <a:cubicBezTo>
                    <a:pt x="5715" y="4639"/>
                    <a:pt x="5668" y="4496"/>
                    <a:pt x="5632" y="4365"/>
                  </a:cubicBezTo>
                  <a:cubicBezTo>
                    <a:pt x="5596" y="4067"/>
                    <a:pt x="5537" y="3770"/>
                    <a:pt x="5441" y="3508"/>
                  </a:cubicBezTo>
                  <a:cubicBezTo>
                    <a:pt x="5251" y="2889"/>
                    <a:pt x="5001" y="2484"/>
                    <a:pt x="4739" y="2115"/>
                  </a:cubicBezTo>
                  <a:cubicBezTo>
                    <a:pt x="3882" y="912"/>
                    <a:pt x="2512" y="102"/>
                    <a:pt x="953" y="7"/>
                  </a:cubicBezTo>
                  <a:cubicBezTo>
                    <a:pt x="831" y="3"/>
                    <a:pt x="712" y="0"/>
                    <a:pt x="595"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4"/>
            <p:cNvSpPr/>
            <p:nvPr/>
          </p:nvSpPr>
          <p:spPr>
            <a:xfrm>
              <a:off x="3810821" y="1507180"/>
              <a:ext cx="146310" cy="152524"/>
            </a:xfrm>
            <a:custGeom>
              <a:rect b="b" l="l" r="r" t="t"/>
              <a:pathLst>
                <a:path extrusionOk="0" h="5425" w="5204">
                  <a:moveTo>
                    <a:pt x="4626" y="0"/>
                  </a:moveTo>
                  <a:cubicBezTo>
                    <a:pt x="4376" y="0"/>
                    <a:pt x="4030" y="30"/>
                    <a:pt x="3739" y="162"/>
                  </a:cubicBezTo>
                  <a:cubicBezTo>
                    <a:pt x="3751" y="519"/>
                    <a:pt x="3703" y="1472"/>
                    <a:pt x="2620" y="1745"/>
                  </a:cubicBezTo>
                  <a:lnTo>
                    <a:pt x="2620" y="1757"/>
                  </a:lnTo>
                  <a:cubicBezTo>
                    <a:pt x="2643" y="1757"/>
                    <a:pt x="2655" y="1757"/>
                    <a:pt x="2655" y="1781"/>
                  </a:cubicBezTo>
                  <a:lnTo>
                    <a:pt x="2655" y="2329"/>
                  </a:lnTo>
                  <a:cubicBezTo>
                    <a:pt x="2655" y="2400"/>
                    <a:pt x="2643" y="2495"/>
                    <a:pt x="2620" y="2567"/>
                  </a:cubicBezTo>
                  <a:lnTo>
                    <a:pt x="2620" y="2805"/>
                  </a:lnTo>
                  <a:cubicBezTo>
                    <a:pt x="2620" y="4246"/>
                    <a:pt x="1453" y="5424"/>
                    <a:pt x="0" y="5424"/>
                  </a:cubicBezTo>
                  <a:lnTo>
                    <a:pt x="1239" y="5424"/>
                  </a:lnTo>
                  <a:cubicBezTo>
                    <a:pt x="2679" y="5424"/>
                    <a:pt x="3858" y="4246"/>
                    <a:pt x="3858" y="2805"/>
                  </a:cubicBezTo>
                  <a:lnTo>
                    <a:pt x="3858" y="1745"/>
                  </a:lnTo>
                  <a:cubicBezTo>
                    <a:pt x="5203" y="1412"/>
                    <a:pt x="4965" y="19"/>
                    <a:pt x="4965" y="19"/>
                  </a:cubicBezTo>
                  <a:cubicBezTo>
                    <a:pt x="4965" y="19"/>
                    <a:pt x="4826" y="0"/>
                    <a:pt x="4626"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4"/>
            <p:cNvSpPr/>
            <p:nvPr/>
          </p:nvSpPr>
          <p:spPr>
            <a:xfrm>
              <a:off x="3599931" y="1561920"/>
              <a:ext cx="53587" cy="32501"/>
            </a:xfrm>
            <a:custGeom>
              <a:rect b="b" l="l" r="r" t="t"/>
              <a:pathLst>
                <a:path extrusionOk="0" h="1156" w="1906">
                  <a:moveTo>
                    <a:pt x="953" y="1"/>
                  </a:moveTo>
                  <a:cubicBezTo>
                    <a:pt x="441" y="1"/>
                    <a:pt x="0" y="429"/>
                    <a:pt x="0" y="953"/>
                  </a:cubicBezTo>
                  <a:cubicBezTo>
                    <a:pt x="0" y="1072"/>
                    <a:pt x="96" y="1156"/>
                    <a:pt x="215" y="1156"/>
                  </a:cubicBezTo>
                  <a:cubicBezTo>
                    <a:pt x="334" y="1156"/>
                    <a:pt x="417" y="1072"/>
                    <a:pt x="417" y="953"/>
                  </a:cubicBezTo>
                  <a:cubicBezTo>
                    <a:pt x="417" y="656"/>
                    <a:pt x="655" y="418"/>
                    <a:pt x="953" y="418"/>
                  </a:cubicBezTo>
                  <a:cubicBezTo>
                    <a:pt x="1250" y="418"/>
                    <a:pt x="1489" y="656"/>
                    <a:pt x="1489" y="953"/>
                  </a:cubicBezTo>
                  <a:cubicBezTo>
                    <a:pt x="1489" y="1072"/>
                    <a:pt x="1584" y="1156"/>
                    <a:pt x="1703" y="1156"/>
                  </a:cubicBezTo>
                  <a:cubicBezTo>
                    <a:pt x="1822" y="1156"/>
                    <a:pt x="1905" y="1072"/>
                    <a:pt x="1905" y="953"/>
                  </a:cubicBezTo>
                  <a:cubicBezTo>
                    <a:pt x="1905" y="429"/>
                    <a:pt x="1477"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4"/>
            <p:cNvSpPr/>
            <p:nvPr/>
          </p:nvSpPr>
          <p:spPr>
            <a:xfrm>
              <a:off x="3645111" y="1355049"/>
              <a:ext cx="63287" cy="37534"/>
            </a:xfrm>
            <a:custGeom>
              <a:rect b="b" l="l" r="r" t="t"/>
              <a:pathLst>
                <a:path extrusionOk="0" h="1335" w="2251">
                  <a:moveTo>
                    <a:pt x="1132" y="1"/>
                  </a:moveTo>
                  <a:cubicBezTo>
                    <a:pt x="513" y="1"/>
                    <a:pt x="1" y="513"/>
                    <a:pt x="1" y="1132"/>
                  </a:cubicBezTo>
                  <a:cubicBezTo>
                    <a:pt x="1" y="1251"/>
                    <a:pt x="96" y="1334"/>
                    <a:pt x="215" y="1334"/>
                  </a:cubicBezTo>
                  <a:cubicBezTo>
                    <a:pt x="334" y="1334"/>
                    <a:pt x="417" y="1251"/>
                    <a:pt x="417" y="1132"/>
                  </a:cubicBezTo>
                  <a:cubicBezTo>
                    <a:pt x="417" y="739"/>
                    <a:pt x="739" y="429"/>
                    <a:pt x="1120" y="429"/>
                  </a:cubicBezTo>
                  <a:cubicBezTo>
                    <a:pt x="1513" y="429"/>
                    <a:pt x="1822" y="739"/>
                    <a:pt x="1822" y="1132"/>
                  </a:cubicBezTo>
                  <a:cubicBezTo>
                    <a:pt x="1822" y="1251"/>
                    <a:pt x="1906" y="1334"/>
                    <a:pt x="2025" y="1334"/>
                  </a:cubicBezTo>
                  <a:cubicBezTo>
                    <a:pt x="2144" y="1334"/>
                    <a:pt x="2239" y="1239"/>
                    <a:pt x="2251" y="1132"/>
                  </a:cubicBezTo>
                  <a:lnTo>
                    <a:pt x="2251" y="1120"/>
                  </a:lnTo>
                  <a:lnTo>
                    <a:pt x="2251" y="1108"/>
                  </a:lnTo>
                  <a:cubicBezTo>
                    <a:pt x="2251" y="489"/>
                    <a:pt x="1751"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4"/>
            <p:cNvSpPr/>
            <p:nvPr/>
          </p:nvSpPr>
          <p:spPr>
            <a:xfrm>
              <a:off x="3596585" y="1336971"/>
              <a:ext cx="12399" cy="31180"/>
            </a:xfrm>
            <a:custGeom>
              <a:rect b="b" l="l" r="r" t="t"/>
              <a:pathLst>
                <a:path extrusionOk="0" h="1109" w="441">
                  <a:moveTo>
                    <a:pt x="215" y="1"/>
                  </a:moveTo>
                  <a:cubicBezTo>
                    <a:pt x="96" y="1"/>
                    <a:pt x="0" y="96"/>
                    <a:pt x="0" y="215"/>
                  </a:cubicBezTo>
                  <a:lnTo>
                    <a:pt x="0" y="894"/>
                  </a:lnTo>
                  <a:cubicBezTo>
                    <a:pt x="0" y="1013"/>
                    <a:pt x="96" y="1108"/>
                    <a:pt x="215" y="1108"/>
                  </a:cubicBezTo>
                  <a:cubicBezTo>
                    <a:pt x="334" y="1108"/>
                    <a:pt x="441" y="1013"/>
                    <a:pt x="417" y="894"/>
                  </a:cubicBezTo>
                  <a:lnTo>
                    <a:pt x="417" y="215"/>
                  </a:lnTo>
                  <a:cubicBezTo>
                    <a:pt x="417" y="96"/>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4"/>
            <p:cNvSpPr/>
            <p:nvPr/>
          </p:nvSpPr>
          <p:spPr>
            <a:xfrm>
              <a:off x="3596585" y="1379819"/>
              <a:ext cx="12399" cy="17431"/>
            </a:xfrm>
            <a:custGeom>
              <a:rect b="b" l="l" r="r" t="t"/>
              <a:pathLst>
                <a:path extrusionOk="0" h="620" w="441">
                  <a:moveTo>
                    <a:pt x="215" y="1"/>
                  </a:moveTo>
                  <a:cubicBezTo>
                    <a:pt x="96" y="1"/>
                    <a:pt x="0" y="84"/>
                    <a:pt x="0" y="203"/>
                  </a:cubicBezTo>
                  <a:lnTo>
                    <a:pt x="0" y="418"/>
                  </a:lnTo>
                  <a:cubicBezTo>
                    <a:pt x="0" y="537"/>
                    <a:pt x="96" y="620"/>
                    <a:pt x="215" y="620"/>
                  </a:cubicBezTo>
                  <a:cubicBezTo>
                    <a:pt x="334" y="620"/>
                    <a:pt x="441" y="537"/>
                    <a:pt x="417" y="418"/>
                  </a:cubicBezTo>
                  <a:lnTo>
                    <a:pt x="417" y="203"/>
                  </a:lnTo>
                  <a:cubicBezTo>
                    <a:pt x="417" y="84"/>
                    <a:pt x="334" y="1"/>
                    <a:pt x="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4"/>
            <p:cNvSpPr/>
            <p:nvPr/>
          </p:nvSpPr>
          <p:spPr>
            <a:xfrm>
              <a:off x="3644437" y="1405600"/>
              <a:ext cx="11752" cy="26147"/>
            </a:xfrm>
            <a:custGeom>
              <a:rect b="b" l="l" r="r" t="t"/>
              <a:pathLst>
                <a:path extrusionOk="0" h="930" w="418">
                  <a:moveTo>
                    <a:pt x="203" y="1"/>
                  </a:moveTo>
                  <a:cubicBezTo>
                    <a:pt x="84" y="1"/>
                    <a:pt x="1" y="96"/>
                    <a:pt x="1" y="215"/>
                  </a:cubicBezTo>
                  <a:lnTo>
                    <a:pt x="1" y="715"/>
                  </a:lnTo>
                  <a:cubicBezTo>
                    <a:pt x="1" y="834"/>
                    <a:pt x="84" y="929"/>
                    <a:pt x="203" y="929"/>
                  </a:cubicBezTo>
                  <a:cubicBezTo>
                    <a:pt x="322" y="929"/>
                    <a:pt x="418" y="822"/>
                    <a:pt x="418" y="715"/>
                  </a:cubicBezTo>
                  <a:lnTo>
                    <a:pt x="418" y="215"/>
                  </a:lnTo>
                  <a:cubicBezTo>
                    <a:pt x="418" y="96"/>
                    <a:pt x="322"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4"/>
            <p:cNvSpPr/>
            <p:nvPr/>
          </p:nvSpPr>
          <p:spPr>
            <a:xfrm>
              <a:off x="3775340" y="1368770"/>
              <a:ext cx="11724" cy="15435"/>
            </a:xfrm>
            <a:custGeom>
              <a:rect b="b" l="l" r="r" t="t"/>
              <a:pathLst>
                <a:path extrusionOk="0" h="549" w="417">
                  <a:moveTo>
                    <a:pt x="215" y="1"/>
                  </a:moveTo>
                  <a:cubicBezTo>
                    <a:pt x="95" y="1"/>
                    <a:pt x="0" y="96"/>
                    <a:pt x="0" y="215"/>
                  </a:cubicBezTo>
                  <a:lnTo>
                    <a:pt x="0" y="346"/>
                  </a:lnTo>
                  <a:cubicBezTo>
                    <a:pt x="0" y="465"/>
                    <a:pt x="95" y="549"/>
                    <a:pt x="215" y="549"/>
                  </a:cubicBezTo>
                  <a:cubicBezTo>
                    <a:pt x="334" y="549"/>
                    <a:pt x="417" y="465"/>
                    <a:pt x="417" y="346"/>
                  </a:cubicBezTo>
                  <a:lnTo>
                    <a:pt x="417" y="215"/>
                  </a:lnTo>
                  <a:cubicBezTo>
                    <a:pt x="417" y="96"/>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4"/>
            <p:cNvSpPr/>
            <p:nvPr/>
          </p:nvSpPr>
          <p:spPr>
            <a:xfrm>
              <a:off x="3775340" y="1393876"/>
              <a:ext cx="11724" cy="33176"/>
            </a:xfrm>
            <a:custGeom>
              <a:rect b="b" l="l" r="r" t="t"/>
              <a:pathLst>
                <a:path extrusionOk="0" h="1180" w="417">
                  <a:moveTo>
                    <a:pt x="215" y="1"/>
                  </a:moveTo>
                  <a:cubicBezTo>
                    <a:pt x="95" y="1"/>
                    <a:pt x="0" y="96"/>
                    <a:pt x="0" y="215"/>
                  </a:cubicBezTo>
                  <a:lnTo>
                    <a:pt x="0" y="977"/>
                  </a:lnTo>
                  <a:cubicBezTo>
                    <a:pt x="0" y="1096"/>
                    <a:pt x="95" y="1180"/>
                    <a:pt x="215" y="1180"/>
                  </a:cubicBezTo>
                  <a:cubicBezTo>
                    <a:pt x="334" y="1180"/>
                    <a:pt x="417" y="1096"/>
                    <a:pt x="417" y="977"/>
                  </a:cubicBezTo>
                  <a:lnTo>
                    <a:pt x="417" y="215"/>
                  </a:lnTo>
                  <a:cubicBezTo>
                    <a:pt x="417" y="96"/>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4"/>
            <p:cNvSpPr/>
            <p:nvPr/>
          </p:nvSpPr>
          <p:spPr>
            <a:xfrm>
              <a:off x="3597569" y="1261005"/>
              <a:ext cx="111167" cy="173076"/>
            </a:xfrm>
            <a:custGeom>
              <a:rect b="b" l="l" r="r" t="t"/>
              <a:pathLst>
                <a:path extrusionOk="0" h="6156" w="3954">
                  <a:moveTo>
                    <a:pt x="1977" y="0"/>
                  </a:moveTo>
                  <a:cubicBezTo>
                    <a:pt x="894" y="0"/>
                    <a:pt x="1" y="893"/>
                    <a:pt x="1" y="1977"/>
                  </a:cubicBezTo>
                  <a:cubicBezTo>
                    <a:pt x="1" y="2096"/>
                    <a:pt x="84" y="2191"/>
                    <a:pt x="203" y="2191"/>
                  </a:cubicBezTo>
                  <a:cubicBezTo>
                    <a:pt x="322" y="2191"/>
                    <a:pt x="418" y="2096"/>
                    <a:pt x="418" y="1977"/>
                  </a:cubicBezTo>
                  <a:cubicBezTo>
                    <a:pt x="418" y="1131"/>
                    <a:pt x="1096" y="429"/>
                    <a:pt x="1966" y="429"/>
                  </a:cubicBezTo>
                  <a:cubicBezTo>
                    <a:pt x="2811" y="429"/>
                    <a:pt x="3513" y="1107"/>
                    <a:pt x="3513" y="1977"/>
                  </a:cubicBezTo>
                  <a:lnTo>
                    <a:pt x="3513" y="5953"/>
                  </a:lnTo>
                  <a:cubicBezTo>
                    <a:pt x="3513" y="6072"/>
                    <a:pt x="3597" y="6156"/>
                    <a:pt x="3716" y="6156"/>
                  </a:cubicBezTo>
                  <a:cubicBezTo>
                    <a:pt x="3835" y="6156"/>
                    <a:pt x="3930" y="6060"/>
                    <a:pt x="3954" y="5953"/>
                  </a:cubicBezTo>
                  <a:lnTo>
                    <a:pt x="3954" y="1977"/>
                  </a:lnTo>
                  <a:cubicBezTo>
                    <a:pt x="3954" y="893"/>
                    <a:pt x="3061" y="0"/>
                    <a:pt x="1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4"/>
            <p:cNvSpPr/>
            <p:nvPr/>
          </p:nvSpPr>
          <p:spPr>
            <a:xfrm>
              <a:off x="3696337" y="1304499"/>
              <a:ext cx="91064" cy="108496"/>
            </a:xfrm>
            <a:custGeom>
              <a:rect b="b" l="l" r="r" t="t"/>
              <a:pathLst>
                <a:path extrusionOk="0" h="3859" w="3239">
                  <a:moveTo>
                    <a:pt x="1620" y="1"/>
                  </a:moveTo>
                  <a:cubicBezTo>
                    <a:pt x="727" y="1"/>
                    <a:pt x="0" y="727"/>
                    <a:pt x="0" y="1620"/>
                  </a:cubicBezTo>
                  <a:lnTo>
                    <a:pt x="0" y="3644"/>
                  </a:lnTo>
                  <a:cubicBezTo>
                    <a:pt x="0" y="3763"/>
                    <a:pt x="84" y="3859"/>
                    <a:pt x="203" y="3859"/>
                  </a:cubicBezTo>
                  <a:cubicBezTo>
                    <a:pt x="322" y="3859"/>
                    <a:pt x="417" y="3763"/>
                    <a:pt x="441" y="3644"/>
                  </a:cubicBezTo>
                  <a:lnTo>
                    <a:pt x="441" y="1620"/>
                  </a:lnTo>
                  <a:cubicBezTo>
                    <a:pt x="441" y="965"/>
                    <a:pt x="977" y="430"/>
                    <a:pt x="1631" y="430"/>
                  </a:cubicBezTo>
                  <a:cubicBezTo>
                    <a:pt x="2286" y="430"/>
                    <a:pt x="2822" y="965"/>
                    <a:pt x="2822" y="1620"/>
                  </a:cubicBezTo>
                  <a:cubicBezTo>
                    <a:pt x="2822" y="1739"/>
                    <a:pt x="2917" y="1835"/>
                    <a:pt x="3036" y="1835"/>
                  </a:cubicBezTo>
                  <a:cubicBezTo>
                    <a:pt x="3155" y="1835"/>
                    <a:pt x="3239" y="1739"/>
                    <a:pt x="3239" y="1620"/>
                  </a:cubicBezTo>
                  <a:cubicBezTo>
                    <a:pt x="3239" y="727"/>
                    <a:pt x="2513" y="1"/>
                    <a:pt x="1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4"/>
            <p:cNvSpPr/>
            <p:nvPr/>
          </p:nvSpPr>
          <p:spPr>
            <a:xfrm>
              <a:off x="3680255" y="1452974"/>
              <a:ext cx="41891" cy="23279"/>
            </a:xfrm>
            <a:custGeom>
              <a:rect b="b" l="l" r="r" t="t"/>
              <a:pathLst>
                <a:path extrusionOk="0" h="828" w="1490">
                  <a:moveTo>
                    <a:pt x="667" y="1"/>
                  </a:moveTo>
                  <a:cubicBezTo>
                    <a:pt x="440" y="1"/>
                    <a:pt x="218" y="19"/>
                    <a:pt x="1" y="42"/>
                  </a:cubicBezTo>
                  <a:lnTo>
                    <a:pt x="1" y="90"/>
                  </a:lnTo>
                  <a:cubicBezTo>
                    <a:pt x="1" y="494"/>
                    <a:pt x="334" y="828"/>
                    <a:pt x="751" y="828"/>
                  </a:cubicBezTo>
                  <a:cubicBezTo>
                    <a:pt x="1168" y="828"/>
                    <a:pt x="1489" y="506"/>
                    <a:pt x="1489" y="90"/>
                  </a:cubicBezTo>
                  <a:lnTo>
                    <a:pt x="1489" y="66"/>
                  </a:lnTo>
                  <a:cubicBezTo>
                    <a:pt x="1346" y="30"/>
                    <a:pt x="1191" y="18"/>
                    <a:pt x="1037" y="18"/>
                  </a:cubicBezTo>
                  <a:cubicBezTo>
                    <a:pt x="912" y="6"/>
                    <a:pt x="789"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0" name="Shape 1450"/>
        <p:cNvGrpSpPr/>
        <p:nvPr/>
      </p:nvGrpSpPr>
      <p:grpSpPr>
        <a:xfrm>
          <a:off x="0" y="0"/>
          <a:ext cx="0" cy="0"/>
          <a:chOff x="0" y="0"/>
          <a:chExt cx="0" cy="0"/>
        </a:xfrm>
      </p:grpSpPr>
      <p:sp>
        <p:nvSpPr>
          <p:cNvPr id="1451" name="Google Shape;1451;p45"/>
          <p:cNvSpPr/>
          <p:nvPr/>
        </p:nvSpPr>
        <p:spPr>
          <a:xfrm flipH="1">
            <a:off x="5673643" y="2489511"/>
            <a:ext cx="689009" cy="662789"/>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flipH="1">
            <a:off x="5673643" y="3482798"/>
            <a:ext cx="689009" cy="662789"/>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flipH="1">
            <a:off x="5673643" y="1488512"/>
            <a:ext cx="689009" cy="662789"/>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VOLUNTEER </a:t>
            </a:r>
            <a:r>
              <a:rPr lang="en">
                <a:solidFill>
                  <a:schemeClr val="accent3"/>
                </a:solidFill>
              </a:rPr>
              <a:t>WORK</a:t>
            </a:r>
            <a:endParaRPr/>
          </a:p>
        </p:txBody>
      </p:sp>
      <p:grpSp>
        <p:nvGrpSpPr>
          <p:cNvPr id="1455" name="Google Shape;1455;p45"/>
          <p:cNvGrpSpPr/>
          <p:nvPr/>
        </p:nvGrpSpPr>
        <p:grpSpPr>
          <a:xfrm>
            <a:off x="723900" y="1413835"/>
            <a:ext cx="4737740" cy="2783664"/>
            <a:chOff x="233350" y="949250"/>
            <a:chExt cx="7137300" cy="3802300"/>
          </a:xfrm>
        </p:grpSpPr>
        <p:sp>
          <p:nvSpPr>
            <p:cNvPr id="1456" name="Google Shape;1456;p4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7" name="Google Shape;1507;p45"/>
          <p:cNvSpPr txBox="1"/>
          <p:nvPr/>
        </p:nvSpPr>
        <p:spPr>
          <a:xfrm>
            <a:off x="6375575" y="2705949"/>
            <a:ext cx="1860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It’s the closest planet to the Sun</a:t>
            </a:r>
            <a:endParaRPr>
              <a:solidFill>
                <a:schemeClr val="dk1"/>
              </a:solidFill>
              <a:latin typeface="Quicksand Medium"/>
              <a:ea typeface="Quicksand Medium"/>
              <a:cs typeface="Quicksand Medium"/>
              <a:sym typeface="Quicksand Medium"/>
            </a:endParaRPr>
          </a:p>
        </p:txBody>
      </p:sp>
      <p:sp>
        <p:nvSpPr>
          <p:cNvPr id="1508" name="Google Shape;1508;p45"/>
          <p:cNvSpPr txBox="1"/>
          <p:nvPr/>
        </p:nvSpPr>
        <p:spPr>
          <a:xfrm>
            <a:off x="6375575" y="2376610"/>
            <a:ext cx="18600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Hammersmith One"/>
                <a:ea typeface="Hammersmith One"/>
                <a:cs typeface="Hammersmith One"/>
                <a:sym typeface="Hammersmith One"/>
              </a:rPr>
              <a:t>MERCURY</a:t>
            </a:r>
            <a:endParaRPr b="1" sz="2200">
              <a:solidFill>
                <a:schemeClr val="dk1"/>
              </a:solidFill>
              <a:latin typeface="Hammersmith One"/>
              <a:ea typeface="Hammersmith One"/>
              <a:cs typeface="Hammersmith One"/>
              <a:sym typeface="Hammersmith One"/>
            </a:endParaRPr>
          </a:p>
        </p:txBody>
      </p:sp>
      <p:sp>
        <p:nvSpPr>
          <p:cNvPr id="1509" name="Google Shape;1509;p45"/>
          <p:cNvSpPr txBox="1"/>
          <p:nvPr/>
        </p:nvSpPr>
        <p:spPr>
          <a:xfrm>
            <a:off x="6375575" y="3728349"/>
            <a:ext cx="1860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Venus is the second planet from the Sun</a:t>
            </a:r>
            <a:endParaRPr>
              <a:solidFill>
                <a:schemeClr val="dk1"/>
              </a:solidFill>
              <a:latin typeface="Quicksand Medium"/>
              <a:ea typeface="Quicksand Medium"/>
              <a:cs typeface="Quicksand Medium"/>
              <a:sym typeface="Quicksand Medium"/>
            </a:endParaRPr>
          </a:p>
        </p:txBody>
      </p:sp>
      <p:sp>
        <p:nvSpPr>
          <p:cNvPr id="1510" name="Google Shape;1510;p45"/>
          <p:cNvSpPr txBox="1"/>
          <p:nvPr/>
        </p:nvSpPr>
        <p:spPr>
          <a:xfrm>
            <a:off x="6375575" y="3377865"/>
            <a:ext cx="18600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Hammersmith One"/>
                <a:ea typeface="Hammersmith One"/>
                <a:cs typeface="Hammersmith One"/>
                <a:sym typeface="Hammersmith One"/>
              </a:rPr>
              <a:t>VENUS</a:t>
            </a:r>
            <a:endParaRPr b="1" sz="2200">
              <a:solidFill>
                <a:schemeClr val="dk1"/>
              </a:solidFill>
              <a:latin typeface="Hammersmith One"/>
              <a:ea typeface="Hammersmith One"/>
              <a:cs typeface="Hammersmith One"/>
              <a:sym typeface="Hammersmith One"/>
            </a:endParaRPr>
          </a:p>
        </p:txBody>
      </p:sp>
      <p:sp>
        <p:nvSpPr>
          <p:cNvPr id="1511" name="Google Shape;1511;p45"/>
          <p:cNvSpPr txBox="1"/>
          <p:nvPr/>
        </p:nvSpPr>
        <p:spPr>
          <a:xfrm>
            <a:off x="6375575" y="1683550"/>
            <a:ext cx="1860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Saturn is the planet with rings</a:t>
            </a:r>
            <a:endParaRPr>
              <a:solidFill>
                <a:schemeClr val="dk1"/>
              </a:solidFill>
              <a:latin typeface="Quicksand Medium"/>
              <a:ea typeface="Quicksand Medium"/>
              <a:cs typeface="Quicksand Medium"/>
              <a:sym typeface="Quicksand Medium"/>
            </a:endParaRPr>
          </a:p>
        </p:txBody>
      </p:sp>
      <p:sp>
        <p:nvSpPr>
          <p:cNvPr id="1512" name="Google Shape;1512;p45"/>
          <p:cNvSpPr txBox="1"/>
          <p:nvPr/>
        </p:nvSpPr>
        <p:spPr>
          <a:xfrm>
            <a:off x="6406425" y="1375356"/>
            <a:ext cx="1860000" cy="41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Hammersmith One"/>
                <a:ea typeface="Hammersmith One"/>
                <a:cs typeface="Hammersmith One"/>
                <a:sym typeface="Hammersmith One"/>
              </a:rPr>
              <a:t>SATURN</a:t>
            </a:r>
            <a:endParaRPr b="1" sz="2200">
              <a:solidFill>
                <a:schemeClr val="dk1"/>
              </a:solidFill>
              <a:latin typeface="Hammersmith One"/>
              <a:ea typeface="Hammersmith One"/>
              <a:cs typeface="Hammersmith One"/>
              <a:sym typeface="Hammersmith One"/>
            </a:endParaRPr>
          </a:p>
        </p:txBody>
      </p:sp>
      <p:grpSp>
        <p:nvGrpSpPr>
          <p:cNvPr id="1513" name="Google Shape;1513;p45"/>
          <p:cNvGrpSpPr/>
          <p:nvPr/>
        </p:nvGrpSpPr>
        <p:grpSpPr>
          <a:xfrm>
            <a:off x="5805873" y="1607636"/>
            <a:ext cx="424564" cy="424534"/>
            <a:chOff x="1027071" y="2087811"/>
            <a:chExt cx="398390" cy="398361"/>
          </a:xfrm>
        </p:grpSpPr>
        <p:sp>
          <p:nvSpPr>
            <p:cNvPr id="1514" name="Google Shape;1514;p45"/>
            <p:cNvSpPr/>
            <p:nvPr/>
          </p:nvSpPr>
          <p:spPr>
            <a:xfrm>
              <a:off x="1237315" y="2087811"/>
              <a:ext cx="177434" cy="177434"/>
            </a:xfrm>
            <a:custGeom>
              <a:rect b="b" l="l" r="r" t="t"/>
              <a:pathLst>
                <a:path extrusionOk="0" h="6311" w="6311">
                  <a:moveTo>
                    <a:pt x="3155" y="0"/>
                  </a:moveTo>
                  <a:cubicBezTo>
                    <a:pt x="1405" y="0"/>
                    <a:pt x="0" y="1417"/>
                    <a:pt x="0" y="3156"/>
                  </a:cubicBezTo>
                  <a:cubicBezTo>
                    <a:pt x="0" y="4894"/>
                    <a:pt x="1405" y="6311"/>
                    <a:pt x="3155" y="6311"/>
                  </a:cubicBezTo>
                  <a:cubicBezTo>
                    <a:pt x="4893" y="6311"/>
                    <a:pt x="6310" y="4894"/>
                    <a:pt x="6310" y="3156"/>
                  </a:cubicBezTo>
                  <a:cubicBezTo>
                    <a:pt x="6310" y="1417"/>
                    <a:pt x="4905"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1308614" y="2087811"/>
              <a:ext cx="106472" cy="177434"/>
            </a:xfrm>
            <a:custGeom>
              <a:rect b="b" l="l" r="r" t="t"/>
              <a:pathLst>
                <a:path extrusionOk="0" h="6311" w="3787">
                  <a:moveTo>
                    <a:pt x="631" y="0"/>
                  </a:moveTo>
                  <a:cubicBezTo>
                    <a:pt x="417" y="0"/>
                    <a:pt x="202" y="12"/>
                    <a:pt x="0" y="60"/>
                  </a:cubicBezTo>
                  <a:cubicBezTo>
                    <a:pt x="1453" y="358"/>
                    <a:pt x="2536" y="1620"/>
                    <a:pt x="2536" y="3156"/>
                  </a:cubicBezTo>
                  <a:cubicBezTo>
                    <a:pt x="2536" y="4691"/>
                    <a:pt x="1453" y="5953"/>
                    <a:pt x="0" y="6251"/>
                  </a:cubicBezTo>
                  <a:cubicBezTo>
                    <a:pt x="214" y="6299"/>
                    <a:pt x="417" y="6311"/>
                    <a:pt x="631" y="6311"/>
                  </a:cubicBezTo>
                  <a:cubicBezTo>
                    <a:pt x="2369" y="6311"/>
                    <a:pt x="3786" y="4894"/>
                    <a:pt x="3786" y="3156"/>
                  </a:cubicBezTo>
                  <a:cubicBezTo>
                    <a:pt x="3774" y="1417"/>
                    <a:pt x="2369" y="0"/>
                    <a:pt x="631"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1351124" y="2274269"/>
              <a:ext cx="72649" cy="72987"/>
            </a:xfrm>
            <a:custGeom>
              <a:rect b="b" l="l" r="r" t="t"/>
              <a:pathLst>
                <a:path extrusionOk="0" h="2596" w="2584">
                  <a:moveTo>
                    <a:pt x="1286" y="0"/>
                  </a:moveTo>
                  <a:cubicBezTo>
                    <a:pt x="572" y="0"/>
                    <a:pt x="0" y="584"/>
                    <a:pt x="0" y="1298"/>
                  </a:cubicBezTo>
                  <a:cubicBezTo>
                    <a:pt x="0" y="2012"/>
                    <a:pt x="572" y="2596"/>
                    <a:pt x="1286" y="2596"/>
                  </a:cubicBezTo>
                  <a:cubicBezTo>
                    <a:pt x="2000" y="2596"/>
                    <a:pt x="2584" y="2012"/>
                    <a:pt x="2584" y="1298"/>
                  </a:cubicBezTo>
                  <a:cubicBezTo>
                    <a:pt x="2584" y="572"/>
                    <a:pt x="2000" y="0"/>
                    <a:pt x="12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1369849" y="2273932"/>
              <a:ext cx="53925" cy="73661"/>
            </a:xfrm>
            <a:custGeom>
              <a:rect b="b" l="l" r="r" t="t"/>
              <a:pathLst>
                <a:path extrusionOk="0" h="2620" w="1918">
                  <a:moveTo>
                    <a:pt x="620" y="0"/>
                  </a:moveTo>
                  <a:cubicBezTo>
                    <a:pt x="406" y="0"/>
                    <a:pt x="179" y="60"/>
                    <a:pt x="1" y="167"/>
                  </a:cubicBezTo>
                  <a:cubicBezTo>
                    <a:pt x="406" y="393"/>
                    <a:pt x="668" y="822"/>
                    <a:pt x="668" y="1310"/>
                  </a:cubicBezTo>
                  <a:cubicBezTo>
                    <a:pt x="668" y="1798"/>
                    <a:pt x="406" y="2239"/>
                    <a:pt x="1" y="2453"/>
                  </a:cubicBezTo>
                  <a:cubicBezTo>
                    <a:pt x="191" y="2560"/>
                    <a:pt x="406" y="2620"/>
                    <a:pt x="620" y="2620"/>
                  </a:cubicBezTo>
                  <a:cubicBezTo>
                    <a:pt x="1334" y="2620"/>
                    <a:pt x="1918" y="2036"/>
                    <a:pt x="1918" y="1322"/>
                  </a:cubicBezTo>
                  <a:cubicBezTo>
                    <a:pt x="1918" y="584"/>
                    <a:pt x="1334" y="0"/>
                    <a:pt x="620"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1030754" y="2088148"/>
              <a:ext cx="207573" cy="284552"/>
            </a:xfrm>
            <a:custGeom>
              <a:rect b="b" l="l" r="r" t="t"/>
              <a:pathLst>
                <a:path extrusionOk="0" h="10121" w="7383">
                  <a:moveTo>
                    <a:pt x="3692" y="0"/>
                  </a:moveTo>
                  <a:cubicBezTo>
                    <a:pt x="2394" y="0"/>
                    <a:pt x="1358" y="1048"/>
                    <a:pt x="1358" y="2334"/>
                  </a:cubicBezTo>
                  <a:cubicBezTo>
                    <a:pt x="1358" y="2727"/>
                    <a:pt x="1442" y="3084"/>
                    <a:pt x="1608" y="3405"/>
                  </a:cubicBezTo>
                  <a:cubicBezTo>
                    <a:pt x="644" y="4084"/>
                    <a:pt x="1" y="5179"/>
                    <a:pt x="1" y="6442"/>
                  </a:cubicBezTo>
                  <a:cubicBezTo>
                    <a:pt x="1" y="8489"/>
                    <a:pt x="1656" y="10121"/>
                    <a:pt x="3680" y="10121"/>
                  </a:cubicBezTo>
                  <a:cubicBezTo>
                    <a:pt x="5704" y="10121"/>
                    <a:pt x="7359" y="8466"/>
                    <a:pt x="7359" y="6442"/>
                  </a:cubicBezTo>
                  <a:cubicBezTo>
                    <a:pt x="7383" y="5191"/>
                    <a:pt x="6752" y="4084"/>
                    <a:pt x="5775" y="3405"/>
                  </a:cubicBezTo>
                  <a:cubicBezTo>
                    <a:pt x="5942" y="3084"/>
                    <a:pt x="6025" y="2727"/>
                    <a:pt x="6025" y="2334"/>
                  </a:cubicBezTo>
                  <a:cubicBezTo>
                    <a:pt x="6025" y="1048"/>
                    <a:pt x="4990" y="0"/>
                    <a:pt x="3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1115802" y="2088148"/>
              <a:ext cx="122525" cy="284889"/>
            </a:xfrm>
            <a:custGeom>
              <a:rect b="b" l="l" r="r" t="t"/>
              <a:pathLst>
                <a:path extrusionOk="0" h="10133" w="4358">
                  <a:moveTo>
                    <a:pt x="667" y="0"/>
                  </a:moveTo>
                  <a:cubicBezTo>
                    <a:pt x="429" y="0"/>
                    <a:pt x="214" y="36"/>
                    <a:pt x="0" y="107"/>
                  </a:cubicBezTo>
                  <a:cubicBezTo>
                    <a:pt x="964" y="393"/>
                    <a:pt x="1667" y="1298"/>
                    <a:pt x="1667" y="2358"/>
                  </a:cubicBezTo>
                  <a:cubicBezTo>
                    <a:pt x="1667" y="2739"/>
                    <a:pt x="1584" y="3096"/>
                    <a:pt x="1417" y="3429"/>
                  </a:cubicBezTo>
                  <a:cubicBezTo>
                    <a:pt x="2381" y="4096"/>
                    <a:pt x="3024" y="5191"/>
                    <a:pt x="3024" y="6465"/>
                  </a:cubicBezTo>
                  <a:cubicBezTo>
                    <a:pt x="3024" y="8263"/>
                    <a:pt x="1726" y="9763"/>
                    <a:pt x="12" y="10073"/>
                  </a:cubicBezTo>
                  <a:cubicBezTo>
                    <a:pt x="238" y="10121"/>
                    <a:pt x="464" y="10132"/>
                    <a:pt x="691" y="10132"/>
                  </a:cubicBezTo>
                  <a:cubicBezTo>
                    <a:pt x="2727" y="10132"/>
                    <a:pt x="4358" y="8489"/>
                    <a:pt x="4358" y="6465"/>
                  </a:cubicBezTo>
                  <a:cubicBezTo>
                    <a:pt x="4358" y="5191"/>
                    <a:pt x="3727" y="4084"/>
                    <a:pt x="2750" y="3405"/>
                  </a:cubicBezTo>
                  <a:cubicBezTo>
                    <a:pt x="2917" y="3084"/>
                    <a:pt x="3000" y="2727"/>
                    <a:pt x="3000" y="2334"/>
                  </a:cubicBezTo>
                  <a:cubicBezTo>
                    <a:pt x="3000" y="1048"/>
                    <a:pt x="1965" y="0"/>
                    <a:pt x="667"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1320310" y="2170160"/>
              <a:ext cx="73689" cy="282556"/>
            </a:xfrm>
            <a:custGeom>
              <a:rect b="b" l="l" r="r" t="t"/>
              <a:pathLst>
                <a:path extrusionOk="0" h="10050" w="2621">
                  <a:moveTo>
                    <a:pt x="215" y="0"/>
                  </a:moveTo>
                  <a:cubicBezTo>
                    <a:pt x="96" y="0"/>
                    <a:pt x="1" y="96"/>
                    <a:pt x="1" y="215"/>
                  </a:cubicBezTo>
                  <a:lnTo>
                    <a:pt x="1" y="9835"/>
                  </a:lnTo>
                  <a:cubicBezTo>
                    <a:pt x="1" y="9954"/>
                    <a:pt x="96" y="10049"/>
                    <a:pt x="215" y="10049"/>
                  </a:cubicBezTo>
                  <a:cubicBezTo>
                    <a:pt x="334" y="10049"/>
                    <a:pt x="417" y="9954"/>
                    <a:pt x="417" y="9835"/>
                  </a:cubicBezTo>
                  <a:lnTo>
                    <a:pt x="417" y="7275"/>
                  </a:lnTo>
                  <a:lnTo>
                    <a:pt x="2537" y="5168"/>
                  </a:lnTo>
                  <a:cubicBezTo>
                    <a:pt x="2620" y="5072"/>
                    <a:pt x="2620" y="4941"/>
                    <a:pt x="2537" y="4858"/>
                  </a:cubicBezTo>
                  <a:cubicBezTo>
                    <a:pt x="2489" y="4810"/>
                    <a:pt x="2433" y="4787"/>
                    <a:pt x="2379" y="4787"/>
                  </a:cubicBezTo>
                  <a:cubicBezTo>
                    <a:pt x="2325" y="4787"/>
                    <a:pt x="2275" y="4810"/>
                    <a:pt x="2239" y="4858"/>
                  </a:cubicBezTo>
                  <a:lnTo>
                    <a:pt x="417" y="6668"/>
                  </a:lnTo>
                  <a:lnTo>
                    <a:pt x="417" y="215"/>
                  </a:lnTo>
                  <a:cubicBezTo>
                    <a:pt x="417" y="96"/>
                    <a:pt x="334" y="0"/>
                    <a:pt x="2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1075625" y="2146374"/>
              <a:ext cx="100118" cy="331757"/>
            </a:xfrm>
            <a:custGeom>
              <a:rect b="b" l="l" r="r" t="t"/>
              <a:pathLst>
                <a:path extrusionOk="0" h="11800" w="3561">
                  <a:moveTo>
                    <a:pt x="2108" y="1"/>
                  </a:moveTo>
                  <a:cubicBezTo>
                    <a:pt x="1989" y="1"/>
                    <a:pt x="1905" y="84"/>
                    <a:pt x="1905" y="203"/>
                  </a:cubicBezTo>
                  <a:lnTo>
                    <a:pt x="1905" y="5561"/>
                  </a:lnTo>
                  <a:lnTo>
                    <a:pt x="381" y="4049"/>
                  </a:lnTo>
                  <a:cubicBezTo>
                    <a:pt x="340" y="4001"/>
                    <a:pt x="286" y="3978"/>
                    <a:pt x="232" y="3978"/>
                  </a:cubicBezTo>
                  <a:cubicBezTo>
                    <a:pt x="179" y="3978"/>
                    <a:pt x="125" y="4001"/>
                    <a:pt x="84" y="4049"/>
                  </a:cubicBezTo>
                  <a:cubicBezTo>
                    <a:pt x="0" y="4132"/>
                    <a:pt x="0" y="4275"/>
                    <a:pt x="84" y="4347"/>
                  </a:cubicBezTo>
                  <a:lnTo>
                    <a:pt x="1905" y="6156"/>
                  </a:lnTo>
                  <a:lnTo>
                    <a:pt x="1905" y="11598"/>
                  </a:lnTo>
                  <a:cubicBezTo>
                    <a:pt x="1905" y="11717"/>
                    <a:pt x="1989" y="11800"/>
                    <a:pt x="2108" y="11800"/>
                  </a:cubicBezTo>
                  <a:cubicBezTo>
                    <a:pt x="2239" y="11800"/>
                    <a:pt x="2322" y="11705"/>
                    <a:pt x="2322" y="11598"/>
                  </a:cubicBezTo>
                  <a:lnTo>
                    <a:pt x="2322" y="3894"/>
                  </a:lnTo>
                  <a:lnTo>
                    <a:pt x="3465" y="2751"/>
                  </a:lnTo>
                  <a:cubicBezTo>
                    <a:pt x="3560" y="2668"/>
                    <a:pt x="3560" y="2525"/>
                    <a:pt x="3465" y="2454"/>
                  </a:cubicBezTo>
                  <a:cubicBezTo>
                    <a:pt x="3425" y="2425"/>
                    <a:pt x="3372" y="2410"/>
                    <a:pt x="3319" y="2410"/>
                  </a:cubicBezTo>
                  <a:cubicBezTo>
                    <a:pt x="3262" y="2410"/>
                    <a:pt x="3205" y="2428"/>
                    <a:pt x="3167" y="2466"/>
                  </a:cubicBezTo>
                  <a:lnTo>
                    <a:pt x="2322" y="3323"/>
                  </a:lnTo>
                  <a:lnTo>
                    <a:pt x="2322" y="203"/>
                  </a:lnTo>
                  <a:cubicBezTo>
                    <a:pt x="2322" y="84"/>
                    <a:pt x="2239" y="1"/>
                    <a:pt x="2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1027071" y="2389400"/>
              <a:ext cx="398390" cy="96772"/>
            </a:xfrm>
            <a:custGeom>
              <a:rect b="b" l="l" r="r" t="t"/>
              <a:pathLst>
                <a:path extrusionOk="0" h="3442" w="14170">
                  <a:moveTo>
                    <a:pt x="8550" y="1"/>
                  </a:moveTo>
                  <a:cubicBezTo>
                    <a:pt x="7895" y="13"/>
                    <a:pt x="7359" y="549"/>
                    <a:pt x="7359" y="1203"/>
                  </a:cubicBezTo>
                  <a:cubicBezTo>
                    <a:pt x="7264" y="1180"/>
                    <a:pt x="7192" y="1180"/>
                    <a:pt x="7097" y="1180"/>
                  </a:cubicBezTo>
                  <a:cubicBezTo>
                    <a:pt x="6728" y="1180"/>
                    <a:pt x="6418" y="1418"/>
                    <a:pt x="6299" y="1727"/>
                  </a:cubicBezTo>
                  <a:cubicBezTo>
                    <a:pt x="6252" y="1084"/>
                    <a:pt x="5716" y="596"/>
                    <a:pt x="5073" y="596"/>
                  </a:cubicBezTo>
                  <a:cubicBezTo>
                    <a:pt x="4585" y="596"/>
                    <a:pt x="4156" y="894"/>
                    <a:pt x="3966" y="1311"/>
                  </a:cubicBezTo>
                  <a:cubicBezTo>
                    <a:pt x="3787" y="1168"/>
                    <a:pt x="3561" y="1072"/>
                    <a:pt x="3323" y="1072"/>
                  </a:cubicBezTo>
                  <a:cubicBezTo>
                    <a:pt x="2787" y="1072"/>
                    <a:pt x="2358" y="1489"/>
                    <a:pt x="2335" y="2013"/>
                  </a:cubicBezTo>
                  <a:lnTo>
                    <a:pt x="1430" y="2013"/>
                  </a:lnTo>
                  <a:cubicBezTo>
                    <a:pt x="644" y="2013"/>
                    <a:pt x="1" y="2656"/>
                    <a:pt x="1" y="3442"/>
                  </a:cubicBezTo>
                  <a:lnTo>
                    <a:pt x="14169" y="3442"/>
                  </a:lnTo>
                  <a:cubicBezTo>
                    <a:pt x="14169" y="2668"/>
                    <a:pt x="13526" y="2025"/>
                    <a:pt x="12741" y="2025"/>
                  </a:cubicBezTo>
                  <a:lnTo>
                    <a:pt x="11907" y="2025"/>
                  </a:lnTo>
                  <a:cubicBezTo>
                    <a:pt x="11883" y="1322"/>
                    <a:pt x="11312" y="787"/>
                    <a:pt x="10609" y="787"/>
                  </a:cubicBezTo>
                  <a:cubicBezTo>
                    <a:pt x="10288" y="787"/>
                    <a:pt x="9990" y="930"/>
                    <a:pt x="9776" y="1132"/>
                  </a:cubicBezTo>
                  <a:cubicBezTo>
                    <a:pt x="9740" y="489"/>
                    <a:pt x="9204" y="1"/>
                    <a:pt x="8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1102053" y="2425894"/>
              <a:ext cx="703" cy="703"/>
            </a:xfrm>
            <a:custGeom>
              <a:rect b="b" l="l" r="r" t="t"/>
              <a:pathLst>
                <a:path extrusionOk="0" h="25" w="25">
                  <a:moveTo>
                    <a:pt x="1" y="13"/>
                  </a:moveTo>
                  <a:cubicBezTo>
                    <a:pt x="1" y="13"/>
                    <a:pt x="13" y="24"/>
                    <a:pt x="1" y="13"/>
                  </a:cubicBezTo>
                  <a:cubicBezTo>
                    <a:pt x="13" y="13"/>
                    <a:pt x="13" y="1"/>
                    <a:pt x="25" y="1"/>
                  </a:cubicBezTo>
                  <a:cubicBezTo>
                    <a:pt x="13" y="1"/>
                    <a:pt x="13" y="13"/>
                    <a:pt x="1" y="13"/>
                  </a:cubicBezTo>
                  <a:close/>
                </a:path>
              </a:pathLst>
            </a:custGeom>
            <a:solidFill>
              <a:srgbClr val="96D6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1308277" y="2411499"/>
              <a:ext cx="117183" cy="74673"/>
            </a:xfrm>
            <a:custGeom>
              <a:rect b="b" l="l" r="r" t="t"/>
              <a:pathLst>
                <a:path extrusionOk="0" h="2656" w="4168">
                  <a:moveTo>
                    <a:pt x="607" y="1"/>
                  </a:moveTo>
                  <a:cubicBezTo>
                    <a:pt x="393" y="1"/>
                    <a:pt x="179" y="60"/>
                    <a:pt x="0" y="167"/>
                  </a:cubicBezTo>
                  <a:cubicBezTo>
                    <a:pt x="369" y="382"/>
                    <a:pt x="631" y="775"/>
                    <a:pt x="643" y="1227"/>
                  </a:cubicBezTo>
                  <a:lnTo>
                    <a:pt x="1477" y="1227"/>
                  </a:lnTo>
                  <a:cubicBezTo>
                    <a:pt x="2262" y="1227"/>
                    <a:pt x="2905" y="1870"/>
                    <a:pt x="2905" y="2656"/>
                  </a:cubicBezTo>
                  <a:lnTo>
                    <a:pt x="4155" y="2656"/>
                  </a:lnTo>
                  <a:cubicBezTo>
                    <a:pt x="4167" y="1882"/>
                    <a:pt x="3524" y="1239"/>
                    <a:pt x="2739" y="1239"/>
                  </a:cubicBezTo>
                  <a:lnTo>
                    <a:pt x="1905" y="1239"/>
                  </a:lnTo>
                  <a:cubicBezTo>
                    <a:pt x="1881" y="536"/>
                    <a:pt x="1310" y="1"/>
                    <a:pt x="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45"/>
          <p:cNvGrpSpPr/>
          <p:nvPr/>
        </p:nvGrpSpPr>
        <p:grpSpPr>
          <a:xfrm>
            <a:off x="5831921" y="2608273"/>
            <a:ext cx="372471" cy="425258"/>
            <a:chOff x="4400746" y="2204493"/>
            <a:chExt cx="372471" cy="425258"/>
          </a:xfrm>
        </p:grpSpPr>
        <p:sp>
          <p:nvSpPr>
            <p:cNvPr id="1526" name="Google Shape;1526;p45"/>
            <p:cNvSpPr/>
            <p:nvPr/>
          </p:nvSpPr>
          <p:spPr>
            <a:xfrm>
              <a:off x="4721471" y="2255161"/>
              <a:ext cx="51745" cy="59955"/>
            </a:xfrm>
            <a:custGeom>
              <a:rect b="b" l="l" r="r" t="t"/>
              <a:pathLst>
                <a:path extrusionOk="0" h="2001" w="1727">
                  <a:moveTo>
                    <a:pt x="0" y="0"/>
                  </a:moveTo>
                  <a:lnTo>
                    <a:pt x="0" y="2000"/>
                  </a:lnTo>
                  <a:lnTo>
                    <a:pt x="1727" y="100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a:off x="4404311" y="2204493"/>
              <a:ext cx="348913" cy="425258"/>
            </a:xfrm>
            <a:custGeom>
              <a:rect b="b" l="l" r="r" t="t"/>
              <a:pathLst>
                <a:path extrusionOk="0" h="14193" w="11645">
                  <a:moveTo>
                    <a:pt x="8454" y="0"/>
                  </a:moveTo>
                  <a:cubicBezTo>
                    <a:pt x="6990" y="0"/>
                    <a:pt x="5823" y="1191"/>
                    <a:pt x="5823" y="2632"/>
                  </a:cubicBezTo>
                  <a:cubicBezTo>
                    <a:pt x="5823" y="3429"/>
                    <a:pt x="6180" y="4168"/>
                    <a:pt x="6740" y="4644"/>
                  </a:cubicBezTo>
                  <a:lnTo>
                    <a:pt x="1" y="8371"/>
                  </a:lnTo>
                  <a:cubicBezTo>
                    <a:pt x="1" y="11585"/>
                    <a:pt x="2608" y="14193"/>
                    <a:pt x="5823" y="14193"/>
                  </a:cubicBezTo>
                  <a:cubicBezTo>
                    <a:pt x="9037" y="14193"/>
                    <a:pt x="11645" y="11585"/>
                    <a:pt x="11645" y="8371"/>
                  </a:cubicBezTo>
                  <a:cubicBezTo>
                    <a:pt x="11645" y="6918"/>
                    <a:pt x="11109" y="5584"/>
                    <a:pt x="10228" y="4561"/>
                  </a:cubicBezTo>
                  <a:cubicBezTo>
                    <a:pt x="10728" y="4072"/>
                    <a:pt x="11061" y="3394"/>
                    <a:pt x="11085" y="2632"/>
                  </a:cubicBezTo>
                  <a:cubicBezTo>
                    <a:pt x="11085" y="1167"/>
                    <a:pt x="9895" y="0"/>
                    <a:pt x="8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5"/>
            <p:cNvSpPr/>
            <p:nvPr/>
          </p:nvSpPr>
          <p:spPr>
            <a:xfrm>
              <a:off x="4560929" y="2204853"/>
              <a:ext cx="192299" cy="424539"/>
            </a:xfrm>
            <a:custGeom>
              <a:rect b="b" l="l" r="r" t="t"/>
              <a:pathLst>
                <a:path extrusionOk="0" h="14169" w="6418">
                  <a:moveTo>
                    <a:pt x="3203" y="0"/>
                  </a:moveTo>
                  <a:cubicBezTo>
                    <a:pt x="2989" y="0"/>
                    <a:pt x="2798" y="24"/>
                    <a:pt x="2620" y="60"/>
                  </a:cubicBezTo>
                  <a:cubicBezTo>
                    <a:pt x="3799" y="322"/>
                    <a:pt x="4656" y="1370"/>
                    <a:pt x="4656" y="2620"/>
                  </a:cubicBezTo>
                  <a:cubicBezTo>
                    <a:pt x="4656" y="3382"/>
                    <a:pt x="4334" y="4060"/>
                    <a:pt x="3822" y="4537"/>
                  </a:cubicBezTo>
                  <a:cubicBezTo>
                    <a:pt x="4703" y="5561"/>
                    <a:pt x="5239" y="6894"/>
                    <a:pt x="5239" y="8347"/>
                  </a:cubicBezTo>
                  <a:cubicBezTo>
                    <a:pt x="5239" y="11371"/>
                    <a:pt x="2941" y="13859"/>
                    <a:pt x="0" y="14133"/>
                  </a:cubicBezTo>
                  <a:cubicBezTo>
                    <a:pt x="191" y="14157"/>
                    <a:pt x="381" y="14169"/>
                    <a:pt x="584" y="14169"/>
                  </a:cubicBezTo>
                  <a:cubicBezTo>
                    <a:pt x="3799" y="14169"/>
                    <a:pt x="6394" y="11561"/>
                    <a:pt x="6394" y="8347"/>
                  </a:cubicBezTo>
                  <a:cubicBezTo>
                    <a:pt x="6418" y="6906"/>
                    <a:pt x="5882" y="5561"/>
                    <a:pt x="5001" y="4549"/>
                  </a:cubicBezTo>
                  <a:cubicBezTo>
                    <a:pt x="5501" y="4072"/>
                    <a:pt x="5834" y="3394"/>
                    <a:pt x="5834" y="2632"/>
                  </a:cubicBezTo>
                  <a:cubicBezTo>
                    <a:pt x="5834" y="1191"/>
                    <a:pt x="4656" y="0"/>
                    <a:pt x="3203"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4400746" y="2290218"/>
              <a:ext cx="267236" cy="214621"/>
            </a:xfrm>
            <a:custGeom>
              <a:rect b="b" l="l" r="r" t="t"/>
              <a:pathLst>
                <a:path extrusionOk="0" h="7163" w="8919">
                  <a:moveTo>
                    <a:pt x="2721" y="1"/>
                  </a:moveTo>
                  <a:cubicBezTo>
                    <a:pt x="1566" y="1"/>
                    <a:pt x="727" y="307"/>
                    <a:pt x="727" y="307"/>
                  </a:cubicBezTo>
                  <a:cubicBezTo>
                    <a:pt x="727" y="307"/>
                    <a:pt x="1" y="3664"/>
                    <a:pt x="2477" y="5843"/>
                  </a:cubicBezTo>
                  <a:cubicBezTo>
                    <a:pt x="3677" y="6900"/>
                    <a:pt x="5110" y="7163"/>
                    <a:pt x="6242" y="7163"/>
                  </a:cubicBezTo>
                  <a:cubicBezTo>
                    <a:pt x="7366" y="7163"/>
                    <a:pt x="8192" y="6903"/>
                    <a:pt x="8192" y="6903"/>
                  </a:cubicBezTo>
                  <a:cubicBezTo>
                    <a:pt x="8192" y="6903"/>
                    <a:pt x="8918" y="3533"/>
                    <a:pt x="6442" y="1366"/>
                  </a:cubicBezTo>
                  <a:cubicBezTo>
                    <a:pt x="5215" y="279"/>
                    <a:pt x="3824" y="1"/>
                    <a:pt x="27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5"/>
            <p:cNvSpPr/>
            <p:nvPr/>
          </p:nvSpPr>
          <p:spPr>
            <a:xfrm>
              <a:off x="4463548" y="2290188"/>
              <a:ext cx="204075" cy="214831"/>
            </a:xfrm>
            <a:custGeom>
              <a:rect b="b" l="l" r="r" t="t"/>
              <a:pathLst>
                <a:path extrusionOk="0" h="7170" w="6811">
                  <a:moveTo>
                    <a:pt x="657" y="0"/>
                  </a:moveTo>
                  <a:cubicBezTo>
                    <a:pt x="424" y="0"/>
                    <a:pt x="204" y="13"/>
                    <a:pt x="0" y="34"/>
                  </a:cubicBezTo>
                  <a:cubicBezTo>
                    <a:pt x="988" y="129"/>
                    <a:pt x="2107" y="486"/>
                    <a:pt x="3096" y="1367"/>
                  </a:cubicBezTo>
                  <a:cubicBezTo>
                    <a:pt x="5572" y="3534"/>
                    <a:pt x="4846" y="6904"/>
                    <a:pt x="4846" y="6904"/>
                  </a:cubicBezTo>
                  <a:cubicBezTo>
                    <a:pt x="4846" y="6904"/>
                    <a:pt x="4310" y="7058"/>
                    <a:pt x="3512" y="7142"/>
                  </a:cubicBezTo>
                  <a:cubicBezTo>
                    <a:pt x="3728" y="7161"/>
                    <a:pt x="3937" y="7170"/>
                    <a:pt x="4137" y="7170"/>
                  </a:cubicBezTo>
                  <a:cubicBezTo>
                    <a:pt x="5263" y="7170"/>
                    <a:pt x="6096" y="6904"/>
                    <a:pt x="6096" y="6904"/>
                  </a:cubicBezTo>
                  <a:cubicBezTo>
                    <a:pt x="6096" y="6904"/>
                    <a:pt x="6810" y="3546"/>
                    <a:pt x="4346" y="1367"/>
                  </a:cubicBezTo>
                  <a:cubicBezTo>
                    <a:pt x="3137" y="286"/>
                    <a:pt x="1758" y="0"/>
                    <a:pt x="657"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5"/>
            <p:cNvSpPr/>
            <p:nvPr/>
          </p:nvSpPr>
          <p:spPr>
            <a:xfrm>
              <a:off x="4421450" y="2292255"/>
              <a:ext cx="225827" cy="206921"/>
            </a:xfrm>
            <a:custGeom>
              <a:rect b="b" l="l" r="r" t="t"/>
              <a:pathLst>
                <a:path extrusionOk="0" h="6906" w="7537">
                  <a:moveTo>
                    <a:pt x="2917" y="0"/>
                  </a:moveTo>
                  <a:lnTo>
                    <a:pt x="2917" y="2489"/>
                  </a:lnTo>
                  <a:lnTo>
                    <a:pt x="274" y="167"/>
                  </a:lnTo>
                  <a:cubicBezTo>
                    <a:pt x="131" y="203"/>
                    <a:pt x="36" y="239"/>
                    <a:pt x="36" y="239"/>
                  </a:cubicBezTo>
                  <a:cubicBezTo>
                    <a:pt x="36" y="239"/>
                    <a:pt x="24" y="322"/>
                    <a:pt x="0" y="489"/>
                  </a:cubicBezTo>
                  <a:lnTo>
                    <a:pt x="4858" y="4810"/>
                  </a:lnTo>
                  <a:lnTo>
                    <a:pt x="917" y="4810"/>
                  </a:lnTo>
                  <a:cubicBezTo>
                    <a:pt x="1024" y="4953"/>
                    <a:pt x="1131" y="5084"/>
                    <a:pt x="1250" y="5239"/>
                  </a:cubicBezTo>
                  <a:lnTo>
                    <a:pt x="5370" y="5239"/>
                  </a:lnTo>
                  <a:lnTo>
                    <a:pt x="7263" y="6906"/>
                  </a:lnTo>
                  <a:cubicBezTo>
                    <a:pt x="7418" y="6858"/>
                    <a:pt x="7513" y="6846"/>
                    <a:pt x="7513" y="6846"/>
                  </a:cubicBezTo>
                  <a:cubicBezTo>
                    <a:pt x="7513" y="6846"/>
                    <a:pt x="7513" y="6739"/>
                    <a:pt x="7537" y="6596"/>
                  </a:cubicBezTo>
                  <a:lnTo>
                    <a:pt x="3346" y="2870"/>
                  </a:lnTo>
                  <a:lnTo>
                    <a:pt x="3346" y="72"/>
                  </a:lnTo>
                  <a:cubicBezTo>
                    <a:pt x="3191" y="48"/>
                    <a:pt x="3060" y="12"/>
                    <a:pt x="2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a:off x="4630143" y="2251595"/>
              <a:ext cx="62442" cy="37483"/>
            </a:xfrm>
            <a:custGeom>
              <a:rect b="b" l="l" r="r" t="t"/>
              <a:pathLst>
                <a:path extrusionOk="0" h="1251" w="2084">
                  <a:moveTo>
                    <a:pt x="1036" y="0"/>
                  </a:moveTo>
                  <a:cubicBezTo>
                    <a:pt x="453" y="0"/>
                    <a:pt x="0" y="464"/>
                    <a:pt x="0" y="1048"/>
                  </a:cubicBezTo>
                  <a:cubicBezTo>
                    <a:pt x="0" y="1155"/>
                    <a:pt x="84" y="1250"/>
                    <a:pt x="203" y="1250"/>
                  </a:cubicBezTo>
                  <a:cubicBezTo>
                    <a:pt x="322" y="1250"/>
                    <a:pt x="417" y="1167"/>
                    <a:pt x="417" y="1048"/>
                  </a:cubicBezTo>
                  <a:cubicBezTo>
                    <a:pt x="417" y="714"/>
                    <a:pt x="679" y="429"/>
                    <a:pt x="1024" y="429"/>
                  </a:cubicBezTo>
                  <a:cubicBezTo>
                    <a:pt x="1346" y="429"/>
                    <a:pt x="1631" y="703"/>
                    <a:pt x="1631" y="1048"/>
                  </a:cubicBezTo>
                  <a:cubicBezTo>
                    <a:pt x="1631" y="1155"/>
                    <a:pt x="1727" y="1250"/>
                    <a:pt x="1846" y="1250"/>
                  </a:cubicBezTo>
                  <a:cubicBezTo>
                    <a:pt x="1965" y="1250"/>
                    <a:pt x="2048" y="1167"/>
                    <a:pt x="2084" y="1048"/>
                  </a:cubicBezTo>
                  <a:cubicBezTo>
                    <a:pt x="2084" y="464"/>
                    <a:pt x="1619" y="0"/>
                    <a:pt x="1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5"/>
            <p:cNvSpPr/>
            <p:nvPr/>
          </p:nvSpPr>
          <p:spPr>
            <a:xfrm>
              <a:off x="4437840" y="2509817"/>
              <a:ext cx="120959" cy="92464"/>
            </a:xfrm>
            <a:custGeom>
              <a:rect b="b" l="l" r="r" t="t"/>
              <a:pathLst>
                <a:path extrusionOk="0" h="3086" w="4037">
                  <a:moveTo>
                    <a:pt x="241" y="0"/>
                  </a:moveTo>
                  <a:cubicBezTo>
                    <a:pt x="208" y="0"/>
                    <a:pt x="176" y="8"/>
                    <a:pt x="144" y="26"/>
                  </a:cubicBezTo>
                  <a:cubicBezTo>
                    <a:pt x="48" y="86"/>
                    <a:pt x="1" y="205"/>
                    <a:pt x="60" y="312"/>
                  </a:cubicBezTo>
                  <a:cubicBezTo>
                    <a:pt x="72" y="336"/>
                    <a:pt x="382" y="931"/>
                    <a:pt x="1001" y="1574"/>
                  </a:cubicBezTo>
                  <a:cubicBezTo>
                    <a:pt x="1811" y="2443"/>
                    <a:pt x="2787" y="2967"/>
                    <a:pt x="3799" y="3086"/>
                  </a:cubicBezTo>
                  <a:lnTo>
                    <a:pt x="3823" y="3086"/>
                  </a:lnTo>
                  <a:cubicBezTo>
                    <a:pt x="3930" y="3086"/>
                    <a:pt x="4013" y="3003"/>
                    <a:pt x="4037" y="2883"/>
                  </a:cubicBezTo>
                  <a:cubicBezTo>
                    <a:pt x="4037" y="2788"/>
                    <a:pt x="3954" y="2681"/>
                    <a:pt x="3835" y="2669"/>
                  </a:cubicBezTo>
                  <a:cubicBezTo>
                    <a:pt x="3704" y="2645"/>
                    <a:pt x="3573" y="2622"/>
                    <a:pt x="3418" y="2586"/>
                  </a:cubicBezTo>
                  <a:cubicBezTo>
                    <a:pt x="2644" y="2407"/>
                    <a:pt x="1930" y="1979"/>
                    <a:pt x="1299" y="1312"/>
                  </a:cubicBezTo>
                  <a:cubicBezTo>
                    <a:pt x="1037" y="1038"/>
                    <a:pt x="834" y="776"/>
                    <a:pt x="703" y="562"/>
                  </a:cubicBezTo>
                  <a:cubicBezTo>
                    <a:pt x="525" y="312"/>
                    <a:pt x="429" y="133"/>
                    <a:pt x="429" y="121"/>
                  </a:cubicBezTo>
                  <a:cubicBezTo>
                    <a:pt x="388" y="46"/>
                    <a:pt x="316" y="0"/>
                    <a:pt x="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45"/>
          <p:cNvGrpSpPr/>
          <p:nvPr/>
        </p:nvGrpSpPr>
        <p:grpSpPr>
          <a:xfrm>
            <a:off x="5824250" y="3601915"/>
            <a:ext cx="387800" cy="424893"/>
            <a:chOff x="6895487" y="2087811"/>
            <a:chExt cx="363892" cy="398699"/>
          </a:xfrm>
        </p:grpSpPr>
        <p:sp>
          <p:nvSpPr>
            <p:cNvPr id="1535" name="Google Shape;1535;p45"/>
            <p:cNvSpPr/>
            <p:nvPr/>
          </p:nvSpPr>
          <p:spPr>
            <a:xfrm>
              <a:off x="7206129" y="2275928"/>
              <a:ext cx="25135" cy="102142"/>
            </a:xfrm>
            <a:custGeom>
              <a:rect b="b" l="l" r="r" t="t"/>
              <a:pathLst>
                <a:path extrusionOk="0" h="3633" w="894">
                  <a:moveTo>
                    <a:pt x="441" y="1"/>
                  </a:moveTo>
                  <a:cubicBezTo>
                    <a:pt x="203" y="1"/>
                    <a:pt x="0" y="203"/>
                    <a:pt x="0" y="453"/>
                  </a:cubicBezTo>
                  <a:lnTo>
                    <a:pt x="0" y="3632"/>
                  </a:lnTo>
                  <a:lnTo>
                    <a:pt x="893" y="3156"/>
                  </a:lnTo>
                  <a:lnTo>
                    <a:pt x="893" y="453"/>
                  </a:lnTo>
                  <a:cubicBezTo>
                    <a:pt x="893" y="215"/>
                    <a:pt x="703" y="1"/>
                    <a:pt x="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6923602" y="2275928"/>
              <a:ext cx="25135" cy="102142"/>
            </a:xfrm>
            <a:custGeom>
              <a:rect b="b" l="l" r="r" t="t"/>
              <a:pathLst>
                <a:path extrusionOk="0" h="3633" w="894">
                  <a:moveTo>
                    <a:pt x="453" y="1"/>
                  </a:moveTo>
                  <a:cubicBezTo>
                    <a:pt x="191" y="1"/>
                    <a:pt x="0" y="215"/>
                    <a:pt x="0" y="453"/>
                  </a:cubicBezTo>
                  <a:lnTo>
                    <a:pt x="0" y="3156"/>
                  </a:lnTo>
                  <a:lnTo>
                    <a:pt x="893" y="3632"/>
                  </a:lnTo>
                  <a:lnTo>
                    <a:pt x="893" y="453"/>
                  </a:lnTo>
                  <a:cubicBezTo>
                    <a:pt x="893" y="203"/>
                    <a:pt x="691" y="1"/>
                    <a:pt x="4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a:off x="6923602" y="2087811"/>
              <a:ext cx="307325" cy="308000"/>
            </a:xfrm>
            <a:custGeom>
              <a:rect b="b" l="l" r="r" t="t"/>
              <a:pathLst>
                <a:path extrusionOk="0" h="10955" w="10931">
                  <a:moveTo>
                    <a:pt x="5465" y="0"/>
                  </a:moveTo>
                  <a:cubicBezTo>
                    <a:pt x="2441" y="0"/>
                    <a:pt x="0" y="2453"/>
                    <a:pt x="0" y="5477"/>
                  </a:cubicBezTo>
                  <a:cubicBezTo>
                    <a:pt x="0" y="8501"/>
                    <a:pt x="2441" y="10954"/>
                    <a:pt x="5465" y="10954"/>
                  </a:cubicBezTo>
                  <a:cubicBezTo>
                    <a:pt x="8490" y="10954"/>
                    <a:pt x="10930" y="8501"/>
                    <a:pt x="10930" y="5477"/>
                  </a:cubicBezTo>
                  <a:cubicBezTo>
                    <a:pt x="10930" y="2453"/>
                    <a:pt x="8490" y="0"/>
                    <a:pt x="5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7058497" y="2087811"/>
              <a:ext cx="172429" cy="308000"/>
            </a:xfrm>
            <a:custGeom>
              <a:rect b="b" l="l" r="r" t="t"/>
              <a:pathLst>
                <a:path extrusionOk="0" h="10955" w="6133">
                  <a:moveTo>
                    <a:pt x="667" y="0"/>
                  </a:moveTo>
                  <a:cubicBezTo>
                    <a:pt x="441" y="0"/>
                    <a:pt x="203" y="12"/>
                    <a:pt x="1" y="48"/>
                  </a:cubicBezTo>
                  <a:cubicBezTo>
                    <a:pt x="2692" y="369"/>
                    <a:pt x="4787" y="2679"/>
                    <a:pt x="4787" y="5477"/>
                  </a:cubicBezTo>
                  <a:cubicBezTo>
                    <a:pt x="4787" y="8275"/>
                    <a:pt x="2703" y="10585"/>
                    <a:pt x="1" y="10906"/>
                  </a:cubicBezTo>
                  <a:cubicBezTo>
                    <a:pt x="215" y="10942"/>
                    <a:pt x="441" y="10954"/>
                    <a:pt x="667" y="10954"/>
                  </a:cubicBezTo>
                  <a:cubicBezTo>
                    <a:pt x="3692" y="10954"/>
                    <a:pt x="6132" y="8501"/>
                    <a:pt x="6132" y="5477"/>
                  </a:cubicBezTo>
                  <a:cubicBezTo>
                    <a:pt x="6132" y="2441"/>
                    <a:pt x="3692" y="0"/>
                    <a:pt x="667"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7015987" y="2088148"/>
              <a:ext cx="208923" cy="244629"/>
            </a:xfrm>
            <a:custGeom>
              <a:rect b="b" l="l" r="r" t="t"/>
              <a:pathLst>
                <a:path extrusionOk="0" h="8701" w="7431">
                  <a:moveTo>
                    <a:pt x="2537" y="0"/>
                  </a:moveTo>
                  <a:lnTo>
                    <a:pt x="2537" y="12"/>
                  </a:lnTo>
                  <a:cubicBezTo>
                    <a:pt x="2537" y="12"/>
                    <a:pt x="2537" y="12"/>
                    <a:pt x="2536" y="12"/>
                  </a:cubicBezTo>
                  <a:cubicBezTo>
                    <a:pt x="2523" y="12"/>
                    <a:pt x="2307" y="1586"/>
                    <a:pt x="1477" y="2120"/>
                  </a:cubicBezTo>
                  <a:cubicBezTo>
                    <a:pt x="632" y="2632"/>
                    <a:pt x="1" y="3489"/>
                    <a:pt x="477" y="4441"/>
                  </a:cubicBezTo>
                  <a:cubicBezTo>
                    <a:pt x="722" y="4931"/>
                    <a:pt x="1117" y="5068"/>
                    <a:pt x="1577" y="5068"/>
                  </a:cubicBezTo>
                  <a:cubicBezTo>
                    <a:pt x="2011" y="5068"/>
                    <a:pt x="2503" y="4945"/>
                    <a:pt x="2977" y="4882"/>
                  </a:cubicBezTo>
                  <a:cubicBezTo>
                    <a:pt x="2998" y="4879"/>
                    <a:pt x="3018" y="4878"/>
                    <a:pt x="3037" y="4878"/>
                  </a:cubicBezTo>
                  <a:cubicBezTo>
                    <a:pt x="3923" y="4878"/>
                    <a:pt x="3228" y="7767"/>
                    <a:pt x="3799" y="8501"/>
                  </a:cubicBezTo>
                  <a:cubicBezTo>
                    <a:pt x="3908" y="8640"/>
                    <a:pt x="4054" y="8700"/>
                    <a:pt x="4219" y="8700"/>
                  </a:cubicBezTo>
                  <a:cubicBezTo>
                    <a:pt x="4928" y="8700"/>
                    <a:pt x="5975" y="7577"/>
                    <a:pt x="5858" y="6823"/>
                  </a:cubicBezTo>
                  <a:cubicBezTo>
                    <a:pt x="5620" y="5418"/>
                    <a:pt x="5537" y="4918"/>
                    <a:pt x="7430" y="3917"/>
                  </a:cubicBezTo>
                  <a:cubicBezTo>
                    <a:pt x="6787" y="1762"/>
                    <a:pt x="4858" y="155"/>
                    <a:pt x="2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7173319" y="2121605"/>
              <a:ext cx="28" cy="28"/>
            </a:xfrm>
            <a:custGeom>
              <a:rect b="b" l="l" r="r" t="t"/>
              <a:pathLst>
                <a:path extrusionOk="0" h="1" w="1">
                  <a:moveTo>
                    <a:pt x="1" y="1"/>
                  </a:moveTo>
                  <a:lnTo>
                    <a:pt x="1"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7192409" y="2139683"/>
              <a:ext cx="28" cy="28"/>
            </a:xfrm>
            <a:custGeom>
              <a:rect b="b" l="l" r="r" t="t"/>
              <a:pathLst>
                <a:path extrusionOk="0" h="1" w="1">
                  <a:moveTo>
                    <a:pt x="0" y="1"/>
                  </a:moveTo>
                  <a:lnTo>
                    <a:pt x="0"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6924614" y="2188237"/>
              <a:ext cx="72649" cy="177434"/>
            </a:xfrm>
            <a:custGeom>
              <a:rect b="b" l="l" r="r" t="t"/>
              <a:pathLst>
                <a:path extrusionOk="0" h="6311" w="2584">
                  <a:moveTo>
                    <a:pt x="334" y="0"/>
                  </a:moveTo>
                  <a:cubicBezTo>
                    <a:pt x="119" y="596"/>
                    <a:pt x="0" y="1238"/>
                    <a:pt x="0" y="1905"/>
                  </a:cubicBezTo>
                  <a:cubicBezTo>
                    <a:pt x="0" y="3715"/>
                    <a:pt x="869" y="5310"/>
                    <a:pt x="2227" y="6311"/>
                  </a:cubicBezTo>
                  <a:lnTo>
                    <a:pt x="2227" y="6191"/>
                  </a:lnTo>
                  <a:cubicBezTo>
                    <a:pt x="2203" y="6191"/>
                    <a:pt x="2405" y="5298"/>
                    <a:pt x="1810" y="4370"/>
                  </a:cubicBezTo>
                  <a:cubicBezTo>
                    <a:pt x="1560" y="3989"/>
                    <a:pt x="2262" y="3084"/>
                    <a:pt x="2417" y="2393"/>
                  </a:cubicBezTo>
                  <a:cubicBezTo>
                    <a:pt x="2584" y="1703"/>
                    <a:pt x="1631" y="1750"/>
                    <a:pt x="1346" y="1536"/>
                  </a:cubicBezTo>
                  <a:cubicBezTo>
                    <a:pt x="1072" y="1286"/>
                    <a:pt x="667" y="262"/>
                    <a:pt x="381" y="24"/>
                  </a:cubicBezTo>
                  <a:lnTo>
                    <a:pt x="3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7085628" y="2088148"/>
              <a:ext cx="138944" cy="131916"/>
            </a:xfrm>
            <a:custGeom>
              <a:rect b="b" l="l" r="r" t="t"/>
              <a:pathLst>
                <a:path extrusionOk="0" h="4692" w="4942">
                  <a:moveTo>
                    <a:pt x="48" y="0"/>
                  </a:moveTo>
                  <a:lnTo>
                    <a:pt x="48" y="12"/>
                  </a:lnTo>
                  <a:cubicBezTo>
                    <a:pt x="48" y="12"/>
                    <a:pt x="24" y="107"/>
                    <a:pt x="0" y="250"/>
                  </a:cubicBezTo>
                  <a:cubicBezTo>
                    <a:pt x="1965" y="881"/>
                    <a:pt x="3453" y="2596"/>
                    <a:pt x="3751" y="4691"/>
                  </a:cubicBezTo>
                  <a:cubicBezTo>
                    <a:pt x="4013" y="4441"/>
                    <a:pt x="4405" y="4179"/>
                    <a:pt x="4941" y="3906"/>
                  </a:cubicBezTo>
                  <a:cubicBezTo>
                    <a:pt x="4715" y="3132"/>
                    <a:pt x="4310" y="2417"/>
                    <a:pt x="3798" y="1834"/>
                  </a:cubicBezTo>
                  <a:cubicBezTo>
                    <a:pt x="3584" y="1596"/>
                    <a:pt x="3358" y="1381"/>
                    <a:pt x="3120" y="1191"/>
                  </a:cubicBezTo>
                  <a:cubicBezTo>
                    <a:pt x="2274" y="512"/>
                    <a:pt x="1203" y="60"/>
                    <a:pt x="48"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7106377" y="2255854"/>
              <a:ext cx="152327" cy="230655"/>
            </a:xfrm>
            <a:custGeom>
              <a:rect b="b" l="l" r="r" t="t"/>
              <a:pathLst>
                <a:path extrusionOk="0" h="8204" w="5418">
                  <a:moveTo>
                    <a:pt x="4906" y="0"/>
                  </a:moveTo>
                  <a:cubicBezTo>
                    <a:pt x="4668" y="0"/>
                    <a:pt x="4453" y="203"/>
                    <a:pt x="4453" y="453"/>
                  </a:cubicBezTo>
                  <a:lnTo>
                    <a:pt x="4453" y="2977"/>
                  </a:lnTo>
                  <a:cubicBezTo>
                    <a:pt x="4453" y="3132"/>
                    <a:pt x="4382" y="3263"/>
                    <a:pt x="4263" y="3358"/>
                  </a:cubicBezTo>
                  <a:lnTo>
                    <a:pt x="2584" y="4489"/>
                  </a:lnTo>
                  <a:cubicBezTo>
                    <a:pt x="2501" y="4543"/>
                    <a:pt x="2414" y="4567"/>
                    <a:pt x="2330" y="4567"/>
                  </a:cubicBezTo>
                  <a:cubicBezTo>
                    <a:pt x="2027" y="4567"/>
                    <a:pt x="1765" y="4256"/>
                    <a:pt x="1905" y="3929"/>
                  </a:cubicBezTo>
                  <a:lnTo>
                    <a:pt x="2429" y="2834"/>
                  </a:lnTo>
                  <a:cubicBezTo>
                    <a:pt x="2524" y="2608"/>
                    <a:pt x="2417" y="2346"/>
                    <a:pt x="2191" y="2239"/>
                  </a:cubicBezTo>
                  <a:lnTo>
                    <a:pt x="2167" y="2227"/>
                  </a:lnTo>
                  <a:cubicBezTo>
                    <a:pt x="2098" y="2192"/>
                    <a:pt x="2025" y="2175"/>
                    <a:pt x="1955" y="2175"/>
                  </a:cubicBezTo>
                  <a:cubicBezTo>
                    <a:pt x="1783" y="2175"/>
                    <a:pt x="1624" y="2272"/>
                    <a:pt x="1548" y="2441"/>
                  </a:cubicBezTo>
                  <a:lnTo>
                    <a:pt x="36" y="5894"/>
                  </a:lnTo>
                  <a:cubicBezTo>
                    <a:pt x="24" y="5953"/>
                    <a:pt x="0" y="6013"/>
                    <a:pt x="0" y="6072"/>
                  </a:cubicBezTo>
                  <a:lnTo>
                    <a:pt x="36" y="8204"/>
                  </a:lnTo>
                  <a:lnTo>
                    <a:pt x="2382" y="8204"/>
                  </a:lnTo>
                  <a:lnTo>
                    <a:pt x="2382" y="7299"/>
                  </a:lnTo>
                  <a:cubicBezTo>
                    <a:pt x="2382" y="7192"/>
                    <a:pt x="2429" y="7084"/>
                    <a:pt x="2501" y="7001"/>
                  </a:cubicBezTo>
                  <a:lnTo>
                    <a:pt x="5299" y="3917"/>
                  </a:lnTo>
                  <a:cubicBezTo>
                    <a:pt x="5382" y="3846"/>
                    <a:pt x="5418" y="3739"/>
                    <a:pt x="5418" y="3620"/>
                  </a:cubicBezTo>
                  <a:cubicBezTo>
                    <a:pt x="5406" y="3155"/>
                    <a:pt x="5406" y="1239"/>
                    <a:pt x="5406" y="512"/>
                  </a:cubicBezTo>
                  <a:cubicBezTo>
                    <a:pt x="5406" y="227"/>
                    <a:pt x="5180" y="0"/>
                    <a:pt x="49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5"/>
            <p:cNvSpPr/>
            <p:nvPr/>
          </p:nvSpPr>
          <p:spPr>
            <a:xfrm>
              <a:off x="7138850" y="2255517"/>
              <a:ext cx="120529" cy="230655"/>
            </a:xfrm>
            <a:custGeom>
              <a:rect b="b" l="l" r="r" t="t"/>
              <a:pathLst>
                <a:path extrusionOk="0" h="8204" w="4287">
                  <a:moveTo>
                    <a:pt x="3763" y="0"/>
                  </a:moveTo>
                  <a:cubicBezTo>
                    <a:pt x="3501" y="0"/>
                    <a:pt x="3310" y="215"/>
                    <a:pt x="3310" y="453"/>
                  </a:cubicBezTo>
                  <a:lnTo>
                    <a:pt x="3310" y="2977"/>
                  </a:lnTo>
                  <a:cubicBezTo>
                    <a:pt x="3310" y="3132"/>
                    <a:pt x="3239" y="3263"/>
                    <a:pt x="3120" y="3346"/>
                  </a:cubicBezTo>
                  <a:lnTo>
                    <a:pt x="3036" y="3406"/>
                  </a:lnTo>
                  <a:lnTo>
                    <a:pt x="3036" y="3620"/>
                  </a:lnTo>
                  <a:cubicBezTo>
                    <a:pt x="3036" y="3739"/>
                    <a:pt x="2989" y="3846"/>
                    <a:pt x="2917" y="3918"/>
                  </a:cubicBezTo>
                  <a:lnTo>
                    <a:pt x="119" y="7001"/>
                  </a:lnTo>
                  <a:cubicBezTo>
                    <a:pt x="36" y="7085"/>
                    <a:pt x="0" y="7192"/>
                    <a:pt x="0" y="7299"/>
                  </a:cubicBezTo>
                  <a:lnTo>
                    <a:pt x="0" y="8204"/>
                  </a:lnTo>
                  <a:lnTo>
                    <a:pt x="1250" y="8204"/>
                  </a:lnTo>
                  <a:lnTo>
                    <a:pt x="1250" y="7299"/>
                  </a:lnTo>
                  <a:cubicBezTo>
                    <a:pt x="1250" y="7192"/>
                    <a:pt x="1286" y="7073"/>
                    <a:pt x="1369" y="7001"/>
                  </a:cubicBezTo>
                  <a:lnTo>
                    <a:pt x="4167" y="3918"/>
                  </a:lnTo>
                  <a:cubicBezTo>
                    <a:pt x="4239" y="3822"/>
                    <a:pt x="4286" y="3727"/>
                    <a:pt x="4286" y="3620"/>
                  </a:cubicBezTo>
                  <a:cubicBezTo>
                    <a:pt x="4263" y="3156"/>
                    <a:pt x="4263" y="1239"/>
                    <a:pt x="4263" y="512"/>
                  </a:cubicBezTo>
                  <a:cubicBezTo>
                    <a:pt x="4263" y="227"/>
                    <a:pt x="4048" y="0"/>
                    <a:pt x="3763"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5"/>
            <p:cNvSpPr/>
            <p:nvPr/>
          </p:nvSpPr>
          <p:spPr>
            <a:xfrm>
              <a:off x="6895487" y="2255854"/>
              <a:ext cx="152327" cy="230655"/>
            </a:xfrm>
            <a:custGeom>
              <a:rect b="b" l="l" r="r" t="t"/>
              <a:pathLst>
                <a:path extrusionOk="0" h="8204" w="5418">
                  <a:moveTo>
                    <a:pt x="524" y="0"/>
                  </a:moveTo>
                  <a:cubicBezTo>
                    <a:pt x="238" y="0"/>
                    <a:pt x="24" y="227"/>
                    <a:pt x="24" y="512"/>
                  </a:cubicBezTo>
                  <a:cubicBezTo>
                    <a:pt x="24" y="1239"/>
                    <a:pt x="24" y="3155"/>
                    <a:pt x="0" y="3620"/>
                  </a:cubicBezTo>
                  <a:cubicBezTo>
                    <a:pt x="0" y="3739"/>
                    <a:pt x="48" y="3846"/>
                    <a:pt x="119" y="3917"/>
                  </a:cubicBezTo>
                  <a:lnTo>
                    <a:pt x="2917" y="7001"/>
                  </a:lnTo>
                  <a:cubicBezTo>
                    <a:pt x="3001" y="7084"/>
                    <a:pt x="3036" y="7192"/>
                    <a:pt x="3036" y="7299"/>
                  </a:cubicBezTo>
                  <a:lnTo>
                    <a:pt x="3036" y="8204"/>
                  </a:lnTo>
                  <a:lnTo>
                    <a:pt x="5394" y="8204"/>
                  </a:lnTo>
                  <a:lnTo>
                    <a:pt x="5418" y="6072"/>
                  </a:lnTo>
                  <a:cubicBezTo>
                    <a:pt x="5418" y="6013"/>
                    <a:pt x="5406" y="5953"/>
                    <a:pt x="5394" y="5894"/>
                  </a:cubicBezTo>
                  <a:lnTo>
                    <a:pt x="3870" y="2441"/>
                  </a:lnTo>
                  <a:cubicBezTo>
                    <a:pt x="3802" y="2272"/>
                    <a:pt x="3645" y="2175"/>
                    <a:pt x="3475" y="2175"/>
                  </a:cubicBezTo>
                  <a:cubicBezTo>
                    <a:pt x="3405" y="2175"/>
                    <a:pt x="3332" y="2192"/>
                    <a:pt x="3263" y="2227"/>
                  </a:cubicBezTo>
                  <a:lnTo>
                    <a:pt x="3215" y="2239"/>
                  </a:lnTo>
                  <a:cubicBezTo>
                    <a:pt x="3001" y="2346"/>
                    <a:pt x="2905" y="2596"/>
                    <a:pt x="3001" y="2822"/>
                  </a:cubicBezTo>
                  <a:lnTo>
                    <a:pt x="3513" y="3929"/>
                  </a:lnTo>
                  <a:cubicBezTo>
                    <a:pt x="3653" y="4256"/>
                    <a:pt x="3391" y="4567"/>
                    <a:pt x="3094" y="4567"/>
                  </a:cubicBezTo>
                  <a:cubicBezTo>
                    <a:pt x="3011" y="4567"/>
                    <a:pt x="2926" y="4543"/>
                    <a:pt x="2846" y="4489"/>
                  </a:cubicBezTo>
                  <a:lnTo>
                    <a:pt x="1167" y="3358"/>
                  </a:lnTo>
                  <a:cubicBezTo>
                    <a:pt x="1048" y="3263"/>
                    <a:pt x="977" y="3132"/>
                    <a:pt x="977" y="2977"/>
                  </a:cubicBezTo>
                  <a:lnTo>
                    <a:pt x="977" y="453"/>
                  </a:lnTo>
                  <a:cubicBezTo>
                    <a:pt x="977" y="203"/>
                    <a:pt x="762" y="0"/>
                    <a:pt x="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45"/>
          <p:cNvGrpSpPr/>
          <p:nvPr/>
        </p:nvGrpSpPr>
        <p:grpSpPr>
          <a:xfrm>
            <a:off x="1420772" y="1905279"/>
            <a:ext cx="424550" cy="408417"/>
            <a:chOff x="3168747" y="1933904"/>
            <a:chExt cx="424550" cy="408417"/>
          </a:xfrm>
        </p:grpSpPr>
        <p:sp>
          <p:nvSpPr>
            <p:cNvPr id="1548" name="Google Shape;1548;p45"/>
            <p:cNvSpPr/>
            <p:nvPr/>
          </p:nvSpPr>
          <p:spPr>
            <a:xfrm flipH="1">
              <a:off x="3168747" y="1933904"/>
              <a:ext cx="424550" cy="408417"/>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9" name="Google Shape;1549;p45"/>
            <p:cNvGrpSpPr/>
            <p:nvPr/>
          </p:nvGrpSpPr>
          <p:grpSpPr>
            <a:xfrm>
              <a:off x="3250268" y="2007365"/>
              <a:ext cx="261622" cy="261604"/>
              <a:chOff x="1027071" y="2087811"/>
              <a:chExt cx="398390" cy="398361"/>
            </a:xfrm>
          </p:grpSpPr>
          <p:sp>
            <p:nvSpPr>
              <p:cNvPr id="1550" name="Google Shape;1550;p45"/>
              <p:cNvSpPr/>
              <p:nvPr/>
            </p:nvSpPr>
            <p:spPr>
              <a:xfrm>
                <a:off x="1237315" y="2087811"/>
                <a:ext cx="177434" cy="177434"/>
              </a:xfrm>
              <a:custGeom>
                <a:rect b="b" l="l" r="r" t="t"/>
                <a:pathLst>
                  <a:path extrusionOk="0" h="6311" w="6311">
                    <a:moveTo>
                      <a:pt x="3155" y="0"/>
                    </a:moveTo>
                    <a:cubicBezTo>
                      <a:pt x="1405" y="0"/>
                      <a:pt x="0" y="1417"/>
                      <a:pt x="0" y="3156"/>
                    </a:cubicBezTo>
                    <a:cubicBezTo>
                      <a:pt x="0" y="4894"/>
                      <a:pt x="1405" y="6311"/>
                      <a:pt x="3155" y="6311"/>
                    </a:cubicBezTo>
                    <a:cubicBezTo>
                      <a:pt x="4893" y="6311"/>
                      <a:pt x="6310" y="4894"/>
                      <a:pt x="6310" y="3156"/>
                    </a:cubicBezTo>
                    <a:cubicBezTo>
                      <a:pt x="6310" y="1417"/>
                      <a:pt x="4905"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1308614" y="2087811"/>
                <a:ext cx="106472" cy="177434"/>
              </a:xfrm>
              <a:custGeom>
                <a:rect b="b" l="l" r="r" t="t"/>
                <a:pathLst>
                  <a:path extrusionOk="0" h="6311" w="3787">
                    <a:moveTo>
                      <a:pt x="631" y="0"/>
                    </a:moveTo>
                    <a:cubicBezTo>
                      <a:pt x="417" y="0"/>
                      <a:pt x="202" y="12"/>
                      <a:pt x="0" y="60"/>
                    </a:cubicBezTo>
                    <a:cubicBezTo>
                      <a:pt x="1453" y="358"/>
                      <a:pt x="2536" y="1620"/>
                      <a:pt x="2536" y="3156"/>
                    </a:cubicBezTo>
                    <a:cubicBezTo>
                      <a:pt x="2536" y="4691"/>
                      <a:pt x="1453" y="5953"/>
                      <a:pt x="0" y="6251"/>
                    </a:cubicBezTo>
                    <a:cubicBezTo>
                      <a:pt x="214" y="6299"/>
                      <a:pt x="417" y="6311"/>
                      <a:pt x="631" y="6311"/>
                    </a:cubicBezTo>
                    <a:cubicBezTo>
                      <a:pt x="2369" y="6311"/>
                      <a:pt x="3786" y="4894"/>
                      <a:pt x="3786" y="3156"/>
                    </a:cubicBezTo>
                    <a:cubicBezTo>
                      <a:pt x="3774" y="1417"/>
                      <a:pt x="2369" y="0"/>
                      <a:pt x="631"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1351124" y="2274269"/>
                <a:ext cx="72649" cy="72987"/>
              </a:xfrm>
              <a:custGeom>
                <a:rect b="b" l="l" r="r" t="t"/>
                <a:pathLst>
                  <a:path extrusionOk="0" h="2596" w="2584">
                    <a:moveTo>
                      <a:pt x="1286" y="0"/>
                    </a:moveTo>
                    <a:cubicBezTo>
                      <a:pt x="572" y="0"/>
                      <a:pt x="0" y="584"/>
                      <a:pt x="0" y="1298"/>
                    </a:cubicBezTo>
                    <a:cubicBezTo>
                      <a:pt x="0" y="2012"/>
                      <a:pt x="572" y="2596"/>
                      <a:pt x="1286" y="2596"/>
                    </a:cubicBezTo>
                    <a:cubicBezTo>
                      <a:pt x="2000" y="2596"/>
                      <a:pt x="2584" y="2012"/>
                      <a:pt x="2584" y="1298"/>
                    </a:cubicBezTo>
                    <a:cubicBezTo>
                      <a:pt x="2584" y="572"/>
                      <a:pt x="2000" y="0"/>
                      <a:pt x="12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1369849" y="2273932"/>
                <a:ext cx="53925" cy="73661"/>
              </a:xfrm>
              <a:custGeom>
                <a:rect b="b" l="l" r="r" t="t"/>
                <a:pathLst>
                  <a:path extrusionOk="0" h="2620" w="1918">
                    <a:moveTo>
                      <a:pt x="620" y="0"/>
                    </a:moveTo>
                    <a:cubicBezTo>
                      <a:pt x="406" y="0"/>
                      <a:pt x="179" y="60"/>
                      <a:pt x="1" y="167"/>
                    </a:cubicBezTo>
                    <a:cubicBezTo>
                      <a:pt x="406" y="393"/>
                      <a:pt x="668" y="822"/>
                      <a:pt x="668" y="1310"/>
                    </a:cubicBezTo>
                    <a:cubicBezTo>
                      <a:pt x="668" y="1798"/>
                      <a:pt x="406" y="2239"/>
                      <a:pt x="1" y="2453"/>
                    </a:cubicBezTo>
                    <a:cubicBezTo>
                      <a:pt x="191" y="2560"/>
                      <a:pt x="406" y="2620"/>
                      <a:pt x="620" y="2620"/>
                    </a:cubicBezTo>
                    <a:cubicBezTo>
                      <a:pt x="1334" y="2620"/>
                      <a:pt x="1918" y="2036"/>
                      <a:pt x="1918" y="1322"/>
                    </a:cubicBezTo>
                    <a:cubicBezTo>
                      <a:pt x="1918" y="584"/>
                      <a:pt x="1334" y="0"/>
                      <a:pt x="620"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1030754" y="2088148"/>
                <a:ext cx="207573" cy="284552"/>
              </a:xfrm>
              <a:custGeom>
                <a:rect b="b" l="l" r="r" t="t"/>
                <a:pathLst>
                  <a:path extrusionOk="0" h="10121" w="7383">
                    <a:moveTo>
                      <a:pt x="3692" y="0"/>
                    </a:moveTo>
                    <a:cubicBezTo>
                      <a:pt x="2394" y="0"/>
                      <a:pt x="1358" y="1048"/>
                      <a:pt x="1358" y="2334"/>
                    </a:cubicBezTo>
                    <a:cubicBezTo>
                      <a:pt x="1358" y="2727"/>
                      <a:pt x="1442" y="3084"/>
                      <a:pt x="1608" y="3405"/>
                    </a:cubicBezTo>
                    <a:cubicBezTo>
                      <a:pt x="644" y="4084"/>
                      <a:pt x="1" y="5179"/>
                      <a:pt x="1" y="6442"/>
                    </a:cubicBezTo>
                    <a:cubicBezTo>
                      <a:pt x="1" y="8489"/>
                      <a:pt x="1656" y="10121"/>
                      <a:pt x="3680" y="10121"/>
                    </a:cubicBezTo>
                    <a:cubicBezTo>
                      <a:pt x="5704" y="10121"/>
                      <a:pt x="7359" y="8466"/>
                      <a:pt x="7359" y="6442"/>
                    </a:cubicBezTo>
                    <a:cubicBezTo>
                      <a:pt x="7383" y="5191"/>
                      <a:pt x="6752" y="4084"/>
                      <a:pt x="5775" y="3405"/>
                    </a:cubicBezTo>
                    <a:cubicBezTo>
                      <a:pt x="5942" y="3084"/>
                      <a:pt x="6025" y="2727"/>
                      <a:pt x="6025" y="2334"/>
                    </a:cubicBezTo>
                    <a:cubicBezTo>
                      <a:pt x="6025" y="1048"/>
                      <a:pt x="4990" y="0"/>
                      <a:pt x="3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1115802" y="2088148"/>
                <a:ext cx="122525" cy="284889"/>
              </a:xfrm>
              <a:custGeom>
                <a:rect b="b" l="l" r="r" t="t"/>
                <a:pathLst>
                  <a:path extrusionOk="0" h="10133" w="4358">
                    <a:moveTo>
                      <a:pt x="667" y="0"/>
                    </a:moveTo>
                    <a:cubicBezTo>
                      <a:pt x="429" y="0"/>
                      <a:pt x="214" y="36"/>
                      <a:pt x="0" y="107"/>
                    </a:cubicBezTo>
                    <a:cubicBezTo>
                      <a:pt x="964" y="393"/>
                      <a:pt x="1667" y="1298"/>
                      <a:pt x="1667" y="2358"/>
                    </a:cubicBezTo>
                    <a:cubicBezTo>
                      <a:pt x="1667" y="2739"/>
                      <a:pt x="1584" y="3096"/>
                      <a:pt x="1417" y="3429"/>
                    </a:cubicBezTo>
                    <a:cubicBezTo>
                      <a:pt x="2381" y="4096"/>
                      <a:pt x="3024" y="5191"/>
                      <a:pt x="3024" y="6465"/>
                    </a:cubicBezTo>
                    <a:cubicBezTo>
                      <a:pt x="3024" y="8263"/>
                      <a:pt x="1726" y="9763"/>
                      <a:pt x="12" y="10073"/>
                    </a:cubicBezTo>
                    <a:cubicBezTo>
                      <a:pt x="238" y="10121"/>
                      <a:pt x="464" y="10132"/>
                      <a:pt x="691" y="10132"/>
                    </a:cubicBezTo>
                    <a:cubicBezTo>
                      <a:pt x="2727" y="10132"/>
                      <a:pt x="4358" y="8489"/>
                      <a:pt x="4358" y="6465"/>
                    </a:cubicBezTo>
                    <a:cubicBezTo>
                      <a:pt x="4358" y="5191"/>
                      <a:pt x="3727" y="4084"/>
                      <a:pt x="2750" y="3405"/>
                    </a:cubicBezTo>
                    <a:cubicBezTo>
                      <a:pt x="2917" y="3084"/>
                      <a:pt x="3000" y="2727"/>
                      <a:pt x="3000" y="2334"/>
                    </a:cubicBezTo>
                    <a:cubicBezTo>
                      <a:pt x="3000" y="1048"/>
                      <a:pt x="1965" y="0"/>
                      <a:pt x="667"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1320310" y="2170160"/>
                <a:ext cx="73689" cy="282556"/>
              </a:xfrm>
              <a:custGeom>
                <a:rect b="b" l="l" r="r" t="t"/>
                <a:pathLst>
                  <a:path extrusionOk="0" h="10050" w="2621">
                    <a:moveTo>
                      <a:pt x="215" y="0"/>
                    </a:moveTo>
                    <a:cubicBezTo>
                      <a:pt x="96" y="0"/>
                      <a:pt x="1" y="96"/>
                      <a:pt x="1" y="215"/>
                    </a:cubicBezTo>
                    <a:lnTo>
                      <a:pt x="1" y="9835"/>
                    </a:lnTo>
                    <a:cubicBezTo>
                      <a:pt x="1" y="9954"/>
                      <a:pt x="96" y="10049"/>
                      <a:pt x="215" y="10049"/>
                    </a:cubicBezTo>
                    <a:cubicBezTo>
                      <a:pt x="334" y="10049"/>
                      <a:pt x="417" y="9954"/>
                      <a:pt x="417" y="9835"/>
                    </a:cubicBezTo>
                    <a:lnTo>
                      <a:pt x="417" y="7275"/>
                    </a:lnTo>
                    <a:lnTo>
                      <a:pt x="2537" y="5168"/>
                    </a:lnTo>
                    <a:cubicBezTo>
                      <a:pt x="2620" y="5072"/>
                      <a:pt x="2620" y="4941"/>
                      <a:pt x="2537" y="4858"/>
                    </a:cubicBezTo>
                    <a:cubicBezTo>
                      <a:pt x="2489" y="4810"/>
                      <a:pt x="2433" y="4787"/>
                      <a:pt x="2379" y="4787"/>
                    </a:cubicBezTo>
                    <a:cubicBezTo>
                      <a:pt x="2325" y="4787"/>
                      <a:pt x="2275" y="4810"/>
                      <a:pt x="2239" y="4858"/>
                    </a:cubicBezTo>
                    <a:lnTo>
                      <a:pt x="417" y="6668"/>
                    </a:lnTo>
                    <a:lnTo>
                      <a:pt x="417" y="215"/>
                    </a:lnTo>
                    <a:cubicBezTo>
                      <a:pt x="417" y="96"/>
                      <a:pt x="334" y="0"/>
                      <a:pt x="2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1075625" y="2146374"/>
                <a:ext cx="100118" cy="331757"/>
              </a:xfrm>
              <a:custGeom>
                <a:rect b="b" l="l" r="r" t="t"/>
                <a:pathLst>
                  <a:path extrusionOk="0" h="11800" w="3561">
                    <a:moveTo>
                      <a:pt x="2108" y="1"/>
                    </a:moveTo>
                    <a:cubicBezTo>
                      <a:pt x="1989" y="1"/>
                      <a:pt x="1905" y="84"/>
                      <a:pt x="1905" y="203"/>
                    </a:cubicBezTo>
                    <a:lnTo>
                      <a:pt x="1905" y="5561"/>
                    </a:lnTo>
                    <a:lnTo>
                      <a:pt x="381" y="4049"/>
                    </a:lnTo>
                    <a:cubicBezTo>
                      <a:pt x="340" y="4001"/>
                      <a:pt x="286" y="3978"/>
                      <a:pt x="232" y="3978"/>
                    </a:cubicBezTo>
                    <a:cubicBezTo>
                      <a:pt x="179" y="3978"/>
                      <a:pt x="125" y="4001"/>
                      <a:pt x="84" y="4049"/>
                    </a:cubicBezTo>
                    <a:cubicBezTo>
                      <a:pt x="0" y="4132"/>
                      <a:pt x="0" y="4275"/>
                      <a:pt x="84" y="4347"/>
                    </a:cubicBezTo>
                    <a:lnTo>
                      <a:pt x="1905" y="6156"/>
                    </a:lnTo>
                    <a:lnTo>
                      <a:pt x="1905" y="11598"/>
                    </a:lnTo>
                    <a:cubicBezTo>
                      <a:pt x="1905" y="11717"/>
                      <a:pt x="1989" y="11800"/>
                      <a:pt x="2108" y="11800"/>
                    </a:cubicBezTo>
                    <a:cubicBezTo>
                      <a:pt x="2239" y="11800"/>
                      <a:pt x="2322" y="11705"/>
                      <a:pt x="2322" y="11598"/>
                    </a:cubicBezTo>
                    <a:lnTo>
                      <a:pt x="2322" y="3894"/>
                    </a:lnTo>
                    <a:lnTo>
                      <a:pt x="3465" y="2751"/>
                    </a:lnTo>
                    <a:cubicBezTo>
                      <a:pt x="3560" y="2668"/>
                      <a:pt x="3560" y="2525"/>
                      <a:pt x="3465" y="2454"/>
                    </a:cubicBezTo>
                    <a:cubicBezTo>
                      <a:pt x="3425" y="2425"/>
                      <a:pt x="3372" y="2410"/>
                      <a:pt x="3319" y="2410"/>
                    </a:cubicBezTo>
                    <a:cubicBezTo>
                      <a:pt x="3262" y="2410"/>
                      <a:pt x="3205" y="2428"/>
                      <a:pt x="3167" y="2466"/>
                    </a:cubicBezTo>
                    <a:lnTo>
                      <a:pt x="2322" y="3323"/>
                    </a:lnTo>
                    <a:lnTo>
                      <a:pt x="2322" y="203"/>
                    </a:lnTo>
                    <a:cubicBezTo>
                      <a:pt x="2322" y="84"/>
                      <a:pt x="2239" y="1"/>
                      <a:pt x="2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5"/>
              <p:cNvSpPr/>
              <p:nvPr/>
            </p:nvSpPr>
            <p:spPr>
              <a:xfrm>
                <a:off x="1027071" y="2389400"/>
                <a:ext cx="398390" cy="96772"/>
              </a:xfrm>
              <a:custGeom>
                <a:rect b="b" l="l" r="r" t="t"/>
                <a:pathLst>
                  <a:path extrusionOk="0" h="3442" w="14170">
                    <a:moveTo>
                      <a:pt x="8550" y="1"/>
                    </a:moveTo>
                    <a:cubicBezTo>
                      <a:pt x="7895" y="13"/>
                      <a:pt x="7359" y="549"/>
                      <a:pt x="7359" y="1203"/>
                    </a:cubicBezTo>
                    <a:cubicBezTo>
                      <a:pt x="7264" y="1180"/>
                      <a:pt x="7192" y="1180"/>
                      <a:pt x="7097" y="1180"/>
                    </a:cubicBezTo>
                    <a:cubicBezTo>
                      <a:pt x="6728" y="1180"/>
                      <a:pt x="6418" y="1418"/>
                      <a:pt x="6299" y="1727"/>
                    </a:cubicBezTo>
                    <a:cubicBezTo>
                      <a:pt x="6252" y="1084"/>
                      <a:pt x="5716" y="596"/>
                      <a:pt x="5073" y="596"/>
                    </a:cubicBezTo>
                    <a:cubicBezTo>
                      <a:pt x="4585" y="596"/>
                      <a:pt x="4156" y="894"/>
                      <a:pt x="3966" y="1311"/>
                    </a:cubicBezTo>
                    <a:cubicBezTo>
                      <a:pt x="3787" y="1168"/>
                      <a:pt x="3561" y="1072"/>
                      <a:pt x="3323" y="1072"/>
                    </a:cubicBezTo>
                    <a:cubicBezTo>
                      <a:pt x="2787" y="1072"/>
                      <a:pt x="2358" y="1489"/>
                      <a:pt x="2335" y="2013"/>
                    </a:cubicBezTo>
                    <a:lnTo>
                      <a:pt x="1430" y="2013"/>
                    </a:lnTo>
                    <a:cubicBezTo>
                      <a:pt x="644" y="2013"/>
                      <a:pt x="1" y="2656"/>
                      <a:pt x="1" y="3442"/>
                    </a:cubicBezTo>
                    <a:lnTo>
                      <a:pt x="14169" y="3442"/>
                    </a:lnTo>
                    <a:cubicBezTo>
                      <a:pt x="14169" y="2668"/>
                      <a:pt x="13526" y="2025"/>
                      <a:pt x="12741" y="2025"/>
                    </a:cubicBezTo>
                    <a:lnTo>
                      <a:pt x="11907" y="2025"/>
                    </a:lnTo>
                    <a:cubicBezTo>
                      <a:pt x="11883" y="1322"/>
                      <a:pt x="11312" y="787"/>
                      <a:pt x="10609" y="787"/>
                    </a:cubicBezTo>
                    <a:cubicBezTo>
                      <a:pt x="10288" y="787"/>
                      <a:pt x="9990" y="930"/>
                      <a:pt x="9776" y="1132"/>
                    </a:cubicBezTo>
                    <a:cubicBezTo>
                      <a:pt x="9740" y="489"/>
                      <a:pt x="9204" y="1"/>
                      <a:pt x="8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5"/>
              <p:cNvSpPr/>
              <p:nvPr/>
            </p:nvSpPr>
            <p:spPr>
              <a:xfrm>
                <a:off x="1102053" y="2425894"/>
                <a:ext cx="703" cy="703"/>
              </a:xfrm>
              <a:custGeom>
                <a:rect b="b" l="l" r="r" t="t"/>
                <a:pathLst>
                  <a:path extrusionOk="0" h="25" w="25">
                    <a:moveTo>
                      <a:pt x="1" y="13"/>
                    </a:moveTo>
                    <a:cubicBezTo>
                      <a:pt x="1" y="13"/>
                      <a:pt x="13" y="24"/>
                      <a:pt x="1" y="13"/>
                    </a:cubicBezTo>
                    <a:cubicBezTo>
                      <a:pt x="13" y="13"/>
                      <a:pt x="13" y="1"/>
                      <a:pt x="25" y="1"/>
                    </a:cubicBezTo>
                    <a:cubicBezTo>
                      <a:pt x="13" y="1"/>
                      <a:pt x="13" y="13"/>
                      <a:pt x="1" y="13"/>
                    </a:cubicBezTo>
                    <a:close/>
                  </a:path>
                </a:pathLst>
              </a:custGeom>
              <a:solidFill>
                <a:srgbClr val="96D6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1308277" y="2411499"/>
                <a:ext cx="117183" cy="74673"/>
              </a:xfrm>
              <a:custGeom>
                <a:rect b="b" l="l" r="r" t="t"/>
                <a:pathLst>
                  <a:path extrusionOk="0" h="2656" w="4168">
                    <a:moveTo>
                      <a:pt x="607" y="1"/>
                    </a:moveTo>
                    <a:cubicBezTo>
                      <a:pt x="393" y="1"/>
                      <a:pt x="179" y="60"/>
                      <a:pt x="0" y="167"/>
                    </a:cubicBezTo>
                    <a:cubicBezTo>
                      <a:pt x="369" y="382"/>
                      <a:pt x="631" y="775"/>
                      <a:pt x="643" y="1227"/>
                    </a:cubicBezTo>
                    <a:lnTo>
                      <a:pt x="1477" y="1227"/>
                    </a:lnTo>
                    <a:cubicBezTo>
                      <a:pt x="2262" y="1227"/>
                      <a:pt x="2905" y="1870"/>
                      <a:pt x="2905" y="2656"/>
                    </a:cubicBezTo>
                    <a:lnTo>
                      <a:pt x="4155" y="2656"/>
                    </a:lnTo>
                    <a:cubicBezTo>
                      <a:pt x="4167" y="1882"/>
                      <a:pt x="3524" y="1239"/>
                      <a:pt x="2739" y="1239"/>
                    </a:cubicBezTo>
                    <a:lnTo>
                      <a:pt x="1905" y="1239"/>
                    </a:lnTo>
                    <a:cubicBezTo>
                      <a:pt x="1881" y="536"/>
                      <a:pt x="1310" y="1"/>
                      <a:pt x="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1" name="Google Shape;1561;p45"/>
          <p:cNvGrpSpPr/>
          <p:nvPr/>
        </p:nvGrpSpPr>
        <p:grpSpPr>
          <a:xfrm>
            <a:off x="4027597" y="1905272"/>
            <a:ext cx="424550" cy="408417"/>
            <a:chOff x="3168747" y="2517447"/>
            <a:chExt cx="424550" cy="408417"/>
          </a:xfrm>
        </p:grpSpPr>
        <p:sp>
          <p:nvSpPr>
            <p:cNvPr id="1562" name="Google Shape;1562;p45"/>
            <p:cNvSpPr/>
            <p:nvPr/>
          </p:nvSpPr>
          <p:spPr>
            <a:xfrm flipH="1">
              <a:off x="3168747" y="2517447"/>
              <a:ext cx="424550" cy="408417"/>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3" name="Google Shape;1563;p45"/>
            <p:cNvGrpSpPr/>
            <p:nvPr/>
          </p:nvGrpSpPr>
          <p:grpSpPr>
            <a:xfrm>
              <a:off x="3266385" y="2590652"/>
              <a:ext cx="229516" cy="262044"/>
              <a:chOff x="4400746" y="2204493"/>
              <a:chExt cx="372471" cy="425258"/>
            </a:xfrm>
          </p:grpSpPr>
          <p:sp>
            <p:nvSpPr>
              <p:cNvPr id="1564" name="Google Shape;1564;p45"/>
              <p:cNvSpPr/>
              <p:nvPr/>
            </p:nvSpPr>
            <p:spPr>
              <a:xfrm>
                <a:off x="4721471" y="2255161"/>
                <a:ext cx="51745" cy="59955"/>
              </a:xfrm>
              <a:custGeom>
                <a:rect b="b" l="l" r="r" t="t"/>
                <a:pathLst>
                  <a:path extrusionOk="0" h="2001" w="1727">
                    <a:moveTo>
                      <a:pt x="0" y="0"/>
                    </a:moveTo>
                    <a:lnTo>
                      <a:pt x="0" y="2000"/>
                    </a:lnTo>
                    <a:lnTo>
                      <a:pt x="1727" y="100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4404311" y="2204493"/>
                <a:ext cx="348913" cy="425258"/>
              </a:xfrm>
              <a:custGeom>
                <a:rect b="b" l="l" r="r" t="t"/>
                <a:pathLst>
                  <a:path extrusionOk="0" h="14193" w="11645">
                    <a:moveTo>
                      <a:pt x="8454" y="0"/>
                    </a:moveTo>
                    <a:cubicBezTo>
                      <a:pt x="6990" y="0"/>
                      <a:pt x="5823" y="1191"/>
                      <a:pt x="5823" y="2632"/>
                    </a:cubicBezTo>
                    <a:cubicBezTo>
                      <a:pt x="5823" y="3429"/>
                      <a:pt x="6180" y="4168"/>
                      <a:pt x="6740" y="4644"/>
                    </a:cubicBezTo>
                    <a:lnTo>
                      <a:pt x="1" y="8371"/>
                    </a:lnTo>
                    <a:cubicBezTo>
                      <a:pt x="1" y="11585"/>
                      <a:pt x="2608" y="14193"/>
                      <a:pt x="5823" y="14193"/>
                    </a:cubicBezTo>
                    <a:cubicBezTo>
                      <a:pt x="9037" y="14193"/>
                      <a:pt x="11645" y="11585"/>
                      <a:pt x="11645" y="8371"/>
                    </a:cubicBezTo>
                    <a:cubicBezTo>
                      <a:pt x="11645" y="6918"/>
                      <a:pt x="11109" y="5584"/>
                      <a:pt x="10228" y="4561"/>
                    </a:cubicBezTo>
                    <a:cubicBezTo>
                      <a:pt x="10728" y="4072"/>
                      <a:pt x="11061" y="3394"/>
                      <a:pt x="11085" y="2632"/>
                    </a:cubicBezTo>
                    <a:cubicBezTo>
                      <a:pt x="11085" y="1167"/>
                      <a:pt x="9895" y="0"/>
                      <a:pt x="8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4560929" y="2204853"/>
                <a:ext cx="192299" cy="424539"/>
              </a:xfrm>
              <a:custGeom>
                <a:rect b="b" l="l" r="r" t="t"/>
                <a:pathLst>
                  <a:path extrusionOk="0" h="14169" w="6418">
                    <a:moveTo>
                      <a:pt x="3203" y="0"/>
                    </a:moveTo>
                    <a:cubicBezTo>
                      <a:pt x="2989" y="0"/>
                      <a:pt x="2798" y="24"/>
                      <a:pt x="2620" y="60"/>
                    </a:cubicBezTo>
                    <a:cubicBezTo>
                      <a:pt x="3799" y="322"/>
                      <a:pt x="4656" y="1370"/>
                      <a:pt x="4656" y="2620"/>
                    </a:cubicBezTo>
                    <a:cubicBezTo>
                      <a:pt x="4656" y="3382"/>
                      <a:pt x="4334" y="4060"/>
                      <a:pt x="3822" y="4537"/>
                    </a:cubicBezTo>
                    <a:cubicBezTo>
                      <a:pt x="4703" y="5561"/>
                      <a:pt x="5239" y="6894"/>
                      <a:pt x="5239" y="8347"/>
                    </a:cubicBezTo>
                    <a:cubicBezTo>
                      <a:pt x="5239" y="11371"/>
                      <a:pt x="2941" y="13859"/>
                      <a:pt x="0" y="14133"/>
                    </a:cubicBezTo>
                    <a:cubicBezTo>
                      <a:pt x="191" y="14157"/>
                      <a:pt x="381" y="14169"/>
                      <a:pt x="584" y="14169"/>
                    </a:cubicBezTo>
                    <a:cubicBezTo>
                      <a:pt x="3799" y="14169"/>
                      <a:pt x="6394" y="11561"/>
                      <a:pt x="6394" y="8347"/>
                    </a:cubicBezTo>
                    <a:cubicBezTo>
                      <a:pt x="6418" y="6906"/>
                      <a:pt x="5882" y="5561"/>
                      <a:pt x="5001" y="4549"/>
                    </a:cubicBezTo>
                    <a:cubicBezTo>
                      <a:pt x="5501" y="4072"/>
                      <a:pt x="5834" y="3394"/>
                      <a:pt x="5834" y="2632"/>
                    </a:cubicBezTo>
                    <a:cubicBezTo>
                      <a:pt x="5834" y="1191"/>
                      <a:pt x="4656" y="0"/>
                      <a:pt x="3203"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4400746" y="2290218"/>
                <a:ext cx="267236" cy="214621"/>
              </a:xfrm>
              <a:custGeom>
                <a:rect b="b" l="l" r="r" t="t"/>
                <a:pathLst>
                  <a:path extrusionOk="0" h="7163" w="8919">
                    <a:moveTo>
                      <a:pt x="2721" y="1"/>
                    </a:moveTo>
                    <a:cubicBezTo>
                      <a:pt x="1566" y="1"/>
                      <a:pt x="727" y="307"/>
                      <a:pt x="727" y="307"/>
                    </a:cubicBezTo>
                    <a:cubicBezTo>
                      <a:pt x="727" y="307"/>
                      <a:pt x="1" y="3664"/>
                      <a:pt x="2477" y="5843"/>
                    </a:cubicBezTo>
                    <a:cubicBezTo>
                      <a:pt x="3677" y="6900"/>
                      <a:pt x="5110" y="7163"/>
                      <a:pt x="6242" y="7163"/>
                    </a:cubicBezTo>
                    <a:cubicBezTo>
                      <a:pt x="7366" y="7163"/>
                      <a:pt x="8192" y="6903"/>
                      <a:pt x="8192" y="6903"/>
                    </a:cubicBezTo>
                    <a:cubicBezTo>
                      <a:pt x="8192" y="6903"/>
                      <a:pt x="8918" y="3533"/>
                      <a:pt x="6442" y="1366"/>
                    </a:cubicBezTo>
                    <a:cubicBezTo>
                      <a:pt x="5215" y="279"/>
                      <a:pt x="3824" y="1"/>
                      <a:pt x="27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4463548" y="2290188"/>
                <a:ext cx="204075" cy="214831"/>
              </a:xfrm>
              <a:custGeom>
                <a:rect b="b" l="l" r="r" t="t"/>
                <a:pathLst>
                  <a:path extrusionOk="0" h="7170" w="6811">
                    <a:moveTo>
                      <a:pt x="657" y="0"/>
                    </a:moveTo>
                    <a:cubicBezTo>
                      <a:pt x="424" y="0"/>
                      <a:pt x="204" y="13"/>
                      <a:pt x="0" y="34"/>
                    </a:cubicBezTo>
                    <a:cubicBezTo>
                      <a:pt x="988" y="129"/>
                      <a:pt x="2107" y="486"/>
                      <a:pt x="3096" y="1367"/>
                    </a:cubicBezTo>
                    <a:cubicBezTo>
                      <a:pt x="5572" y="3534"/>
                      <a:pt x="4846" y="6904"/>
                      <a:pt x="4846" y="6904"/>
                    </a:cubicBezTo>
                    <a:cubicBezTo>
                      <a:pt x="4846" y="6904"/>
                      <a:pt x="4310" y="7058"/>
                      <a:pt x="3512" y="7142"/>
                    </a:cubicBezTo>
                    <a:cubicBezTo>
                      <a:pt x="3728" y="7161"/>
                      <a:pt x="3937" y="7170"/>
                      <a:pt x="4137" y="7170"/>
                    </a:cubicBezTo>
                    <a:cubicBezTo>
                      <a:pt x="5263" y="7170"/>
                      <a:pt x="6096" y="6904"/>
                      <a:pt x="6096" y="6904"/>
                    </a:cubicBezTo>
                    <a:cubicBezTo>
                      <a:pt x="6096" y="6904"/>
                      <a:pt x="6810" y="3546"/>
                      <a:pt x="4346" y="1367"/>
                    </a:cubicBezTo>
                    <a:cubicBezTo>
                      <a:pt x="3137" y="286"/>
                      <a:pt x="1758" y="0"/>
                      <a:pt x="657"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4421450" y="2292255"/>
                <a:ext cx="225827" cy="206921"/>
              </a:xfrm>
              <a:custGeom>
                <a:rect b="b" l="l" r="r" t="t"/>
                <a:pathLst>
                  <a:path extrusionOk="0" h="6906" w="7537">
                    <a:moveTo>
                      <a:pt x="2917" y="0"/>
                    </a:moveTo>
                    <a:lnTo>
                      <a:pt x="2917" y="2489"/>
                    </a:lnTo>
                    <a:lnTo>
                      <a:pt x="274" y="167"/>
                    </a:lnTo>
                    <a:cubicBezTo>
                      <a:pt x="131" y="203"/>
                      <a:pt x="36" y="239"/>
                      <a:pt x="36" y="239"/>
                    </a:cubicBezTo>
                    <a:cubicBezTo>
                      <a:pt x="36" y="239"/>
                      <a:pt x="24" y="322"/>
                      <a:pt x="0" y="489"/>
                    </a:cubicBezTo>
                    <a:lnTo>
                      <a:pt x="4858" y="4810"/>
                    </a:lnTo>
                    <a:lnTo>
                      <a:pt x="917" y="4810"/>
                    </a:lnTo>
                    <a:cubicBezTo>
                      <a:pt x="1024" y="4953"/>
                      <a:pt x="1131" y="5084"/>
                      <a:pt x="1250" y="5239"/>
                    </a:cubicBezTo>
                    <a:lnTo>
                      <a:pt x="5370" y="5239"/>
                    </a:lnTo>
                    <a:lnTo>
                      <a:pt x="7263" y="6906"/>
                    </a:lnTo>
                    <a:cubicBezTo>
                      <a:pt x="7418" y="6858"/>
                      <a:pt x="7513" y="6846"/>
                      <a:pt x="7513" y="6846"/>
                    </a:cubicBezTo>
                    <a:cubicBezTo>
                      <a:pt x="7513" y="6846"/>
                      <a:pt x="7513" y="6739"/>
                      <a:pt x="7537" y="6596"/>
                    </a:cubicBezTo>
                    <a:lnTo>
                      <a:pt x="3346" y="2870"/>
                    </a:lnTo>
                    <a:lnTo>
                      <a:pt x="3346" y="72"/>
                    </a:lnTo>
                    <a:cubicBezTo>
                      <a:pt x="3191" y="48"/>
                      <a:pt x="3060" y="12"/>
                      <a:pt x="2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4630143" y="2251595"/>
                <a:ext cx="62442" cy="37483"/>
              </a:xfrm>
              <a:custGeom>
                <a:rect b="b" l="l" r="r" t="t"/>
                <a:pathLst>
                  <a:path extrusionOk="0" h="1251" w="2084">
                    <a:moveTo>
                      <a:pt x="1036" y="0"/>
                    </a:moveTo>
                    <a:cubicBezTo>
                      <a:pt x="453" y="0"/>
                      <a:pt x="0" y="464"/>
                      <a:pt x="0" y="1048"/>
                    </a:cubicBezTo>
                    <a:cubicBezTo>
                      <a:pt x="0" y="1155"/>
                      <a:pt x="84" y="1250"/>
                      <a:pt x="203" y="1250"/>
                    </a:cubicBezTo>
                    <a:cubicBezTo>
                      <a:pt x="322" y="1250"/>
                      <a:pt x="417" y="1167"/>
                      <a:pt x="417" y="1048"/>
                    </a:cubicBezTo>
                    <a:cubicBezTo>
                      <a:pt x="417" y="714"/>
                      <a:pt x="679" y="429"/>
                      <a:pt x="1024" y="429"/>
                    </a:cubicBezTo>
                    <a:cubicBezTo>
                      <a:pt x="1346" y="429"/>
                      <a:pt x="1631" y="703"/>
                      <a:pt x="1631" y="1048"/>
                    </a:cubicBezTo>
                    <a:cubicBezTo>
                      <a:pt x="1631" y="1155"/>
                      <a:pt x="1727" y="1250"/>
                      <a:pt x="1846" y="1250"/>
                    </a:cubicBezTo>
                    <a:cubicBezTo>
                      <a:pt x="1965" y="1250"/>
                      <a:pt x="2048" y="1167"/>
                      <a:pt x="2084" y="1048"/>
                    </a:cubicBezTo>
                    <a:cubicBezTo>
                      <a:pt x="2084" y="464"/>
                      <a:pt x="1619" y="0"/>
                      <a:pt x="1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4437840" y="2509817"/>
                <a:ext cx="120959" cy="92464"/>
              </a:xfrm>
              <a:custGeom>
                <a:rect b="b" l="l" r="r" t="t"/>
                <a:pathLst>
                  <a:path extrusionOk="0" h="3086" w="4037">
                    <a:moveTo>
                      <a:pt x="241" y="0"/>
                    </a:moveTo>
                    <a:cubicBezTo>
                      <a:pt x="208" y="0"/>
                      <a:pt x="176" y="8"/>
                      <a:pt x="144" y="26"/>
                    </a:cubicBezTo>
                    <a:cubicBezTo>
                      <a:pt x="48" y="86"/>
                      <a:pt x="1" y="205"/>
                      <a:pt x="60" y="312"/>
                    </a:cubicBezTo>
                    <a:cubicBezTo>
                      <a:pt x="72" y="336"/>
                      <a:pt x="382" y="931"/>
                      <a:pt x="1001" y="1574"/>
                    </a:cubicBezTo>
                    <a:cubicBezTo>
                      <a:pt x="1811" y="2443"/>
                      <a:pt x="2787" y="2967"/>
                      <a:pt x="3799" y="3086"/>
                    </a:cubicBezTo>
                    <a:lnTo>
                      <a:pt x="3823" y="3086"/>
                    </a:lnTo>
                    <a:cubicBezTo>
                      <a:pt x="3930" y="3086"/>
                      <a:pt x="4013" y="3003"/>
                      <a:pt x="4037" y="2883"/>
                    </a:cubicBezTo>
                    <a:cubicBezTo>
                      <a:pt x="4037" y="2788"/>
                      <a:pt x="3954" y="2681"/>
                      <a:pt x="3835" y="2669"/>
                    </a:cubicBezTo>
                    <a:cubicBezTo>
                      <a:pt x="3704" y="2645"/>
                      <a:pt x="3573" y="2622"/>
                      <a:pt x="3418" y="2586"/>
                    </a:cubicBezTo>
                    <a:cubicBezTo>
                      <a:pt x="2644" y="2407"/>
                      <a:pt x="1930" y="1979"/>
                      <a:pt x="1299" y="1312"/>
                    </a:cubicBezTo>
                    <a:cubicBezTo>
                      <a:pt x="1037" y="1038"/>
                      <a:pt x="834" y="776"/>
                      <a:pt x="703" y="562"/>
                    </a:cubicBezTo>
                    <a:cubicBezTo>
                      <a:pt x="525" y="312"/>
                      <a:pt x="429" y="133"/>
                      <a:pt x="429" y="121"/>
                    </a:cubicBezTo>
                    <a:cubicBezTo>
                      <a:pt x="388" y="46"/>
                      <a:pt x="316" y="0"/>
                      <a:pt x="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2" name="Google Shape;1572;p45"/>
          <p:cNvGrpSpPr/>
          <p:nvPr/>
        </p:nvGrpSpPr>
        <p:grpSpPr>
          <a:xfrm>
            <a:off x="1845322" y="3134514"/>
            <a:ext cx="424550" cy="408417"/>
            <a:chOff x="3168747" y="3100989"/>
            <a:chExt cx="424550" cy="408417"/>
          </a:xfrm>
        </p:grpSpPr>
        <p:sp>
          <p:nvSpPr>
            <p:cNvPr id="1573" name="Google Shape;1573;p45"/>
            <p:cNvSpPr/>
            <p:nvPr/>
          </p:nvSpPr>
          <p:spPr>
            <a:xfrm flipH="1">
              <a:off x="3168747" y="3100989"/>
              <a:ext cx="424550" cy="408417"/>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4" name="Google Shape;1574;p45"/>
            <p:cNvGrpSpPr/>
            <p:nvPr/>
          </p:nvGrpSpPr>
          <p:grpSpPr>
            <a:xfrm>
              <a:off x="3261841" y="3174445"/>
              <a:ext cx="238968" cy="261826"/>
              <a:chOff x="6895487" y="2087811"/>
              <a:chExt cx="363892" cy="398699"/>
            </a:xfrm>
          </p:grpSpPr>
          <p:sp>
            <p:nvSpPr>
              <p:cNvPr id="1575" name="Google Shape;1575;p45"/>
              <p:cNvSpPr/>
              <p:nvPr/>
            </p:nvSpPr>
            <p:spPr>
              <a:xfrm>
                <a:off x="7206129" y="2275928"/>
                <a:ext cx="25135" cy="102142"/>
              </a:xfrm>
              <a:custGeom>
                <a:rect b="b" l="l" r="r" t="t"/>
                <a:pathLst>
                  <a:path extrusionOk="0" h="3633" w="894">
                    <a:moveTo>
                      <a:pt x="441" y="1"/>
                    </a:moveTo>
                    <a:cubicBezTo>
                      <a:pt x="203" y="1"/>
                      <a:pt x="0" y="203"/>
                      <a:pt x="0" y="453"/>
                    </a:cubicBezTo>
                    <a:lnTo>
                      <a:pt x="0" y="3632"/>
                    </a:lnTo>
                    <a:lnTo>
                      <a:pt x="893" y="3156"/>
                    </a:lnTo>
                    <a:lnTo>
                      <a:pt x="893" y="453"/>
                    </a:lnTo>
                    <a:cubicBezTo>
                      <a:pt x="893" y="215"/>
                      <a:pt x="703" y="1"/>
                      <a:pt x="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6923602" y="2275928"/>
                <a:ext cx="25135" cy="102142"/>
              </a:xfrm>
              <a:custGeom>
                <a:rect b="b" l="l" r="r" t="t"/>
                <a:pathLst>
                  <a:path extrusionOk="0" h="3633" w="894">
                    <a:moveTo>
                      <a:pt x="453" y="1"/>
                    </a:moveTo>
                    <a:cubicBezTo>
                      <a:pt x="191" y="1"/>
                      <a:pt x="0" y="215"/>
                      <a:pt x="0" y="453"/>
                    </a:cubicBezTo>
                    <a:lnTo>
                      <a:pt x="0" y="3156"/>
                    </a:lnTo>
                    <a:lnTo>
                      <a:pt x="893" y="3632"/>
                    </a:lnTo>
                    <a:lnTo>
                      <a:pt x="893" y="453"/>
                    </a:lnTo>
                    <a:cubicBezTo>
                      <a:pt x="893" y="203"/>
                      <a:pt x="691" y="1"/>
                      <a:pt x="4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6923602" y="2087811"/>
                <a:ext cx="307325" cy="308000"/>
              </a:xfrm>
              <a:custGeom>
                <a:rect b="b" l="l" r="r" t="t"/>
                <a:pathLst>
                  <a:path extrusionOk="0" h="10955" w="10931">
                    <a:moveTo>
                      <a:pt x="5465" y="0"/>
                    </a:moveTo>
                    <a:cubicBezTo>
                      <a:pt x="2441" y="0"/>
                      <a:pt x="0" y="2453"/>
                      <a:pt x="0" y="5477"/>
                    </a:cubicBezTo>
                    <a:cubicBezTo>
                      <a:pt x="0" y="8501"/>
                      <a:pt x="2441" y="10954"/>
                      <a:pt x="5465" y="10954"/>
                    </a:cubicBezTo>
                    <a:cubicBezTo>
                      <a:pt x="8490" y="10954"/>
                      <a:pt x="10930" y="8501"/>
                      <a:pt x="10930" y="5477"/>
                    </a:cubicBezTo>
                    <a:cubicBezTo>
                      <a:pt x="10930" y="2453"/>
                      <a:pt x="8490" y="0"/>
                      <a:pt x="5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7058497" y="2087811"/>
                <a:ext cx="172429" cy="308000"/>
              </a:xfrm>
              <a:custGeom>
                <a:rect b="b" l="l" r="r" t="t"/>
                <a:pathLst>
                  <a:path extrusionOk="0" h="10955" w="6133">
                    <a:moveTo>
                      <a:pt x="667" y="0"/>
                    </a:moveTo>
                    <a:cubicBezTo>
                      <a:pt x="441" y="0"/>
                      <a:pt x="203" y="12"/>
                      <a:pt x="1" y="48"/>
                    </a:cubicBezTo>
                    <a:cubicBezTo>
                      <a:pt x="2692" y="369"/>
                      <a:pt x="4787" y="2679"/>
                      <a:pt x="4787" y="5477"/>
                    </a:cubicBezTo>
                    <a:cubicBezTo>
                      <a:pt x="4787" y="8275"/>
                      <a:pt x="2703" y="10585"/>
                      <a:pt x="1" y="10906"/>
                    </a:cubicBezTo>
                    <a:cubicBezTo>
                      <a:pt x="215" y="10942"/>
                      <a:pt x="441" y="10954"/>
                      <a:pt x="667" y="10954"/>
                    </a:cubicBezTo>
                    <a:cubicBezTo>
                      <a:pt x="3692" y="10954"/>
                      <a:pt x="6132" y="8501"/>
                      <a:pt x="6132" y="5477"/>
                    </a:cubicBezTo>
                    <a:cubicBezTo>
                      <a:pt x="6132" y="2441"/>
                      <a:pt x="3692" y="0"/>
                      <a:pt x="667"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7015987" y="2088148"/>
                <a:ext cx="208923" cy="244629"/>
              </a:xfrm>
              <a:custGeom>
                <a:rect b="b" l="l" r="r" t="t"/>
                <a:pathLst>
                  <a:path extrusionOk="0" h="8701" w="7431">
                    <a:moveTo>
                      <a:pt x="2537" y="0"/>
                    </a:moveTo>
                    <a:lnTo>
                      <a:pt x="2537" y="12"/>
                    </a:lnTo>
                    <a:cubicBezTo>
                      <a:pt x="2537" y="12"/>
                      <a:pt x="2537" y="12"/>
                      <a:pt x="2536" y="12"/>
                    </a:cubicBezTo>
                    <a:cubicBezTo>
                      <a:pt x="2523" y="12"/>
                      <a:pt x="2307" y="1586"/>
                      <a:pt x="1477" y="2120"/>
                    </a:cubicBezTo>
                    <a:cubicBezTo>
                      <a:pt x="632" y="2632"/>
                      <a:pt x="1" y="3489"/>
                      <a:pt x="477" y="4441"/>
                    </a:cubicBezTo>
                    <a:cubicBezTo>
                      <a:pt x="722" y="4931"/>
                      <a:pt x="1117" y="5068"/>
                      <a:pt x="1577" y="5068"/>
                    </a:cubicBezTo>
                    <a:cubicBezTo>
                      <a:pt x="2011" y="5068"/>
                      <a:pt x="2503" y="4945"/>
                      <a:pt x="2977" y="4882"/>
                    </a:cubicBezTo>
                    <a:cubicBezTo>
                      <a:pt x="2998" y="4879"/>
                      <a:pt x="3018" y="4878"/>
                      <a:pt x="3037" y="4878"/>
                    </a:cubicBezTo>
                    <a:cubicBezTo>
                      <a:pt x="3923" y="4878"/>
                      <a:pt x="3228" y="7767"/>
                      <a:pt x="3799" y="8501"/>
                    </a:cubicBezTo>
                    <a:cubicBezTo>
                      <a:pt x="3908" y="8640"/>
                      <a:pt x="4054" y="8700"/>
                      <a:pt x="4219" y="8700"/>
                    </a:cubicBezTo>
                    <a:cubicBezTo>
                      <a:pt x="4928" y="8700"/>
                      <a:pt x="5975" y="7577"/>
                      <a:pt x="5858" y="6823"/>
                    </a:cubicBezTo>
                    <a:cubicBezTo>
                      <a:pt x="5620" y="5418"/>
                      <a:pt x="5537" y="4918"/>
                      <a:pt x="7430" y="3917"/>
                    </a:cubicBezTo>
                    <a:cubicBezTo>
                      <a:pt x="6787" y="1762"/>
                      <a:pt x="4858" y="155"/>
                      <a:pt x="2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7173319" y="2121605"/>
                <a:ext cx="28" cy="28"/>
              </a:xfrm>
              <a:custGeom>
                <a:rect b="b" l="l" r="r" t="t"/>
                <a:pathLst>
                  <a:path extrusionOk="0" h="1" w="1">
                    <a:moveTo>
                      <a:pt x="1" y="1"/>
                    </a:moveTo>
                    <a:lnTo>
                      <a:pt x="1"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7192409" y="2139683"/>
                <a:ext cx="28" cy="28"/>
              </a:xfrm>
              <a:custGeom>
                <a:rect b="b" l="l" r="r" t="t"/>
                <a:pathLst>
                  <a:path extrusionOk="0" h="1" w="1">
                    <a:moveTo>
                      <a:pt x="0" y="1"/>
                    </a:moveTo>
                    <a:lnTo>
                      <a:pt x="0"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6924614" y="2188237"/>
                <a:ext cx="72649" cy="177434"/>
              </a:xfrm>
              <a:custGeom>
                <a:rect b="b" l="l" r="r" t="t"/>
                <a:pathLst>
                  <a:path extrusionOk="0" h="6311" w="2584">
                    <a:moveTo>
                      <a:pt x="334" y="0"/>
                    </a:moveTo>
                    <a:cubicBezTo>
                      <a:pt x="119" y="596"/>
                      <a:pt x="0" y="1238"/>
                      <a:pt x="0" y="1905"/>
                    </a:cubicBezTo>
                    <a:cubicBezTo>
                      <a:pt x="0" y="3715"/>
                      <a:pt x="869" y="5310"/>
                      <a:pt x="2227" y="6311"/>
                    </a:cubicBezTo>
                    <a:lnTo>
                      <a:pt x="2227" y="6191"/>
                    </a:lnTo>
                    <a:cubicBezTo>
                      <a:pt x="2203" y="6191"/>
                      <a:pt x="2405" y="5298"/>
                      <a:pt x="1810" y="4370"/>
                    </a:cubicBezTo>
                    <a:cubicBezTo>
                      <a:pt x="1560" y="3989"/>
                      <a:pt x="2262" y="3084"/>
                      <a:pt x="2417" y="2393"/>
                    </a:cubicBezTo>
                    <a:cubicBezTo>
                      <a:pt x="2584" y="1703"/>
                      <a:pt x="1631" y="1750"/>
                      <a:pt x="1346" y="1536"/>
                    </a:cubicBezTo>
                    <a:cubicBezTo>
                      <a:pt x="1072" y="1286"/>
                      <a:pt x="667" y="262"/>
                      <a:pt x="381" y="24"/>
                    </a:cubicBezTo>
                    <a:lnTo>
                      <a:pt x="3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7085628" y="2088148"/>
                <a:ext cx="138944" cy="131916"/>
              </a:xfrm>
              <a:custGeom>
                <a:rect b="b" l="l" r="r" t="t"/>
                <a:pathLst>
                  <a:path extrusionOk="0" h="4692" w="4942">
                    <a:moveTo>
                      <a:pt x="48" y="0"/>
                    </a:moveTo>
                    <a:lnTo>
                      <a:pt x="48" y="12"/>
                    </a:lnTo>
                    <a:cubicBezTo>
                      <a:pt x="48" y="12"/>
                      <a:pt x="24" y="107"/>
                      <a:pt x="0" y="250"/>
                    </a:cubicBezTo>
                    <a:cubicBezTo>
                      <a:pt x="1965" y="881"/>
                      <a:pt x="3453" y="2596"/>
                      <a:pt x="3751" y="4691"/>
                    </a:cubicBezTo>
                    <a:cubicBezTo>
                      <a:pt x="4013" y="4441"/>
                      <a:pt x="4405" y="4179"/>
                      <a:pt x="4941" y="3906"/>
                    </a:cubicBezTo>
                    <a:cubicBezTo>
                      <a:pt x="4715" y="3132"/>
                      <a:pt x="4310" y="2417"/>
                      <a:pt x="3798" y="1834"/>
                    </a:cubicBezTo>
                    <a:cubicBezTo>
                      <a:pt x="3584" y="1596"/>
                      <a:pt x="3358" y="1381"/>
                      <a:pt x="3120" y="1191"/>
                    </a:cubicBezTo>
                    <a:cubicBezTo>
                      <a:pt x="2274" y="512"/>
                      <a:pt x="1203" y="60"/>
                      <a:pt x="48"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7106377" y="2255854"/>
                <a:ext cx="152327" cy="230655"/>
              </a:xfrm>
              <a:custGeom>
                <a:rect b="b" l="l" r="r" t="t"/>
                <a:pathLst>
                  <a:path extrusionOk="0" h="8204" w="5418">
                    <a:moveTo>
                      <a:pt x="4906" y="0"/>
                    </a:moveTo>
                    <a:cubicBezTo>
                      <a:pt x="4668" y="0"/>
                      <a:pt x="4453" y="203"/>
                      <a:pt x="4453" y="453"/>
                    </a:cubicBezTo>
                    <a:lnTo>
                      <a:pt x="4453" y="2977"/>
                    </a:lnTo>
                    <a:cubicBezTo>
                      <a:pt x="4453" y="3132"/>
                      <a:pt x="4382" y="3263"/>
                      <a:pt x="4263" y="3358"/>
                    </a:cubicBezTo>
                    <a:lnTo>
                      <a:pt x="2584" y="4489"/>
                    </a:lnTo>
                    <a:cubicBezTo>
                      <a:pt x="2501" y="4543"/>
                      <a:pt x="2414" y="4567"/>
                      <a:pt x="2330" y="4567"/>
                    </a:cubicBezTo>
                    <a:cubicBezTo>
                      <a:pt x="2027" y="4567"/>
                      <a:pt x="1765" y="4256"/>
                      <a:pt x="1905" y="3929"/>
                    </a:cubicBezTo>
                    <a:lnTo>
                      <a:pt x="2429" y="2834"/>
                    </a:lnTo>
                    <a:cubicBezTo>
                      <a:pt x="2524" y="2608"/>
                      <a:pt x="2417" y="2346"/>
                      <a:pt x="2191" y="2239"/>
                    </a:cubicBezTo>
                    <a:lnTo>
                      <a:pt x="2167" y="2227"/>
                    </a:lnTo>
                    <a:cubicBezTo>
                      <a:pt x="2098" y="2192"/>
                      <a:pt x="2025" y="2175"/>
                      <a:pt x="1955" y="2175"/>
                    </a:cubicBezTo>
                    <a:cubicBezTo>
                      <a:pt x="1783" y="2175"/>
                      <a:pt x="1624" y="2272"/>
                      <a:pt x="1548" y="2441"/>
                    </a:cubicBezTo>
                    <a:lnTo>
                      <a:pt x="36" y="5894"/>
                    </a:lnTo>
                    <a:cubicBezTo>
                      <a:pt x="24" y="5953"/>
                      <a:pt x="0" y="6013"/>
                      <a:pt x="0" y="6072"/>
                    </a:cubicBezTo>
                    <a:lnTo>
                      <a:pt x="36" y="8204"/>
                    </a:lnTo>
                    <a:lnTo>
                      <a:pt x="2382" y="8204"/>
                    </a:lnTo>
                    <a:lnTo>
                      <a:pt x="2382" y="7299"/>
                    </a:lnTo>
                    <a:cubicBezTo>
                      <a:pt x="2382" y="7192"/>
                      <a:pt x="2429" y="7084"/>
                      <a:pt x="2501" y="7001"/>
                    </a:cubicBezTo>
                    <a:lnTo>
                      <a:pt x="5299" y="3917"/>
                    </a:lnTo>
                    <a:cubicBezTo>
                      <a:pt x="5382" y="3846"/>
                      <a:pt x="5418" y="3739"/>
                      <a:pt x="5418" y="3620"/>
                    </a:cubicBezTo>
                    <a:cubicBezTo>
                      <a:pt x="5406" y="3155"/>
                      <a:pt x="5406" y="1239"/>
                      <a:pt x="5406" y="512"/>
                    </a:cubicBezTo>
                    <a:cubicBezTo>
                      <a:pt x="5406" y="227"/>
                      <a:pt x="5180" y="0"/>
                      <a:pt x="49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7138850" y="2255517"/>
                <a:ext cx="120529" cy="230655"/>
              </a:xfrm>
              <a:custGeom>
                <a:rect b="b" l="l" r="r" t="t"/>
                <a:pathLst>
                  <a:path extrusionOk="0" h="8204" w="4287">
                    <a:moveTo>
                      <a:pt x="3763" y="0"/>
                    </a:moveTo>
                    <a:cubicBezTo>
                      <a:pt x="3501" y="0"/>
                      <a:pt x="3310" y="215"/>
                      <a:pt x="3310" y="453"/>
                    </a:cubicBezTo>
                    <a:lnTo>
                      <a:pt x="3310" y="2977"/>
                    </a:lnTo>
                    <a:cubicBezTo>
                      <a:pt x="3310" y="3132"/>
                      <a:pt x="3239" y="3263"/>
                      <a:pt x="3120" y="3346"/>
                    </a:cubicBezTo>
                    <a:lnTo>
                      <a:pt x="3036" y="3406"/>
                    </a:lnTo>
                    <a:lnTo>
                      <a:pt x="3036" y="3620"/>
                    </a:lnTo>
                    <a:cubicBezTo>
                      <a:pt x="3036" y="3739"/>
                      <a:pt x="2989" y="3846"/>
                      <a:pt x="2917" y="3918"/>
                    </a:cubicBezTo>
                    <a:lnTo>
                      <a:pt x="119" y="7001"/>
                    </a:lnTo>
                    <a:cubicBezTo>
                      <a:pt x="36" y="7085"/>
                      <a:pt x="0" y="7192"/>
                      <a:pt x="0" y="7299"/>
                    </a:cubicBezTo>
                    <a:lnTo>
                      <a:pt x="0" y="8204"/>
                    </a:lnTo>
                    <a:lnTo>
                      <a:pt x="1250" y="8204"/>
                    </a:lnTo>
                    <a:lnTo>
                      <a:pt x="1250" y="7299"/>
                    </a:lnTo>
                    <a:cubicBezTo>
                      <a:pt x="1250" y="7192"/>
                      <a:pt x="1286" y="7073"/>
                      <a:pt x="1369" y="7001"/>
                    </a:cubicBezTo>
                    <a:lnTo>
                      <a:pt x="4167" y="3918"/>
                    </a:lnTo>
                    <a:cubicBezTo>
                      <a:pt x="4239" y="3822"/>
                      <a:pt x="4286" y="3727"/>
                      <a:pt x="4286" y="3620"/>
                    </a:cubicBezTo>
                    <a:cubicBezTo>
                      <a:pt x="4263" y="3156"/>
                      <a:pt x="4263" y="1239"/>
                      <a:pt x="4263" y="512"/>
                    </a:cubicBezTo>
                    <a:cubicBezTo>
                      <a:pt x="4263" y="227"/>
                      <a:pt x="4048" y="0"/>
                      <a:pt x="3763"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6895487" y="2255854"/>
                <a:ext cx="152327" cy="230655"/>
              </a:xfrm>
              <a:custGeom>
                <a:rect b="b" l="l" r="r" t="t"/>
                <a:pathLst>
                  <a:path extrusionOk="0" h="8204" w="5418">
                    <a:moveTo>
                      <a:pt x="524" y="0"/>
                    </a:moveTo>
                    <a:cubicBezTo>
                      <a:pt x="238" y="0"/>
                      <a:pt x="24" y="227"/>
                      <a:pt x="24" y="512"/>
                    </a:cubicBezTo>
                    <a:cubicBezTo>
                      <a:pt x="24" y="1239"/>
                      <a:pt x="24" y="3155"/>
                      <a:pt x="0" y="3620"/>
                    </a:cubicBezTo>
                    <a:cubicBezTo>
                      <a:pt x="0" y="3739"/>
                      <a:pt x="48" y="3846"/>
                      <a:pt x="119" y="3917"/>
                    </a:cubicBezTo>
                    <a:lnTo>
                      <a:pt x="2917" y="7001"/>
                    </a:lnTo>
                    <a:cubicBezTo>
                      <a:pt x="3001" y="7084"/>
                      <a:pt x="3036" y="7192"/>
                      <a:pt x="3036" y="7299"/>
                    </a:cubicBezTo>
                    <a:lnTo>
                      <a:pt x="3036" y="8204"/>
                    </a:lnTo>
                    <a:lnTo>
                      <a:pt x="5394" y="8204"/>
                    </a:lnTo>
                    <a:lnTo>
                      <a:pt x="5418" y="6072"/>
                    </a:lnTo>
                    <a:cubicBezTo>
                      <a:pt x="5418" y="6013"/>
                      <a:pt x="5406" y="5953"/>
                      <a:pt x="5394" y="5894"/>
                    </a:cubicBezTo>
                    <a:lnTo>
                      <a:pt x="3870" y="2441"/>
                    </a:lnTo>
                    <a:cubicBezTo>
                      <a:pt x="3802" y="2272"/>
                      <a:pt x="3645" y="2175"/>
                      <a:pt x="3475" y="2175"/>
                    </a:cubicBezTo>
                    <a:cubicBezTo>
                      <a:pt x="3405" y="2175"/>
                      <a:pt x="3332" y="2192"/>
                      <a:pt x="3263" y="2227"/>
                    </a:cubicBezTo>
                    <a:lnTo>
                      <a:pt x="3215" y="2239"/>
                    </a:lnTo>
                    <a:cubicBezTo>
                      <a:pt x="3001" y="2346"/>
                      <a:pt x="2905" y="2596"/>
                      <a:pt x="3001" y="2822"/>
                    </a:cubicBezTo>
                    <a:lnTo>
                      <a:pt x="3513" y="3929"/>
                    </a:lnTo>
                    <a:cubicBezTo>
                      <a:pt x="3653" y="4256"/>
                      <a:pt x="3391" y="4567"/>
                      <a:pt x="3094" y="4567"/>
                    </a:cubicBezTo>
                    <a:cubicBezTo>
                      <a:pt x="3011" y="4567"/>
                      <a:pt x="2926" y="4543"/>
                      <a:pt x="2846" y="4489"/>
                    </a:cubicBezTo>
                    <a:lnTo>
                      <a:pt x="1167" y="3358"/>
                    </a:lnTo>
                    <a:cubicBezTo>
                      <a:pt x="1048" y="3263"/>
                      <a:pt x="977" y="3132"/>
                      <a:pt x="977" y="2977"/>
                    </a:cubicBezTo>
                    <a:lnTo>
                      <a:pt x="977" y="453"/>
                    </a:lnTo>
                    <a:cubicBezTo>
                      <a:pt x="977" y="203"/>
                      <a:pt x="762" y="0"/>
                      <a:pt x="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0" name="Shape 1590"/>
        <p:cNvGrpSpPr/>
        <p:nvPr/>
      </p:nvGrpSpPr>
      <p:grpSpPr>
        <a:xfrm>
          <a:off x="0" y="0"/>
          <a:ext cx="0" cy="0"/>
          <a:chOff x="0" y="0"/>
          <a:chExt cx="0" cy="0"/>
        </a:xfrm>
      </p:grpSpPr>
      <p:sp>
        <p:nvSpPr>
          <p:cNvPr id="1591" name="Google Shape;1591;p46"/>
          <p:cNvSpPr txBox="1"/>
          <p:nvPr>
            <p:ph type="title"/>
          </p:nvPr>
        </p:nvSpPr>
        <p:spPr>
          <a:xfrm>
            <a:off x="1688400" y="1578425"/>
            <a:ext cx="57672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485,000</a:t>
            </a:r>
            <a:endParaRPr/>
          </a:p>
        </p:txBody>
      </p:sp>
      <p:sp>
        <p:nvSpPr>
          <p:cNvPr id="1592" name="Google Shape;1592;p46"/>
          <p:cNvSpPr txBox="1"/>
          <p:nvPr>
            <p:ph idx="1" type="subTitle"/>
          </p:nvPr>
        </p:nvSpPr>
        <p:spPr>
          <a:xfrm>
            <a:off x="1688400" y="3089575"/>
            <a:ext cx="5767200" cy="4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593" name="Google Shape;1593;p46"/>
          <p:cNvGrpSpPr/>
          <p:nvPr/>
        </p:nvGrpSpPr>
        <p:grpSpPr>
          <a:xfrm rot="387447">
            <a:off x="575324" y="511758"/>
            <a:ext cx="1314031" cy="1511017"/>
            <a:chOff x="771175" y="632150"/>
            <a:chExt cx="1679350" cy="1931100"/>
          </a:xfrm>
        </p:grpSpPr>
        <p:sp>
          <p:nvSpPr>
            <p:cNvPr id="1594" name="Google Shape;1594;p46"/>
            <p:cNvSpPr/>
            <p:nvPr/>
          </p:nvSpPr>
          <p:spPr>
            <a:xfrm>
              <a:off x="771175" y="632150"/>
              <a:ext cx="1679350" cy="1931100"/>
            </a:xfrm>
            <a:custGeom>
              <a:rect b="b" l="l" r="r" t="t"/>
              <a:pathLst>
                <a:path extrusionOk="0" h="77244" w="67174">
                  <a:moveTo>
                    <a:pt x="33589" y="0"/>
                  </a:moveTo>
                  <a:cubicBezTo>
                    <a:pt x="28851" y="0"/>
                    <a:pt x="24115" y="1302"/>
                    <a:pt x="19988" y="3906"/>
                  </a:cubicBezTo>
                  <a:cubicBezTo>
                    <a:pt x="12533" y="8591"/>
                    <a:pt x="10023" y="15292"/>
                    <a:pt x="9240" y="20079"/>
                  </a:cubicBezTo>
                  <a:cubicBezTo>
                    <a:pt x="9124" y="20847"/>
                    <a:pt x="9023" y="21631"/>
                    <a:pt x="8979" y="22414"/>
                  </a:cubicBezTo>
                  <a:lnTo>
                    <a:pt x="8878" y="22327"/>
                  </a:lnTo>
                  <a:cubicBezTo>
                    <a:pt x="8863" y="22298"/>
                    <a:pt x="8849" y="22283"/>
                    <a:pt x="8834" y="22283"/>
                  </a:cubicBezTo>
                  <a:cubicBezTo>
                    <a:pt x="8733" y="22196"/>
                    <a:pt x="8631" y="22124"/>
                    <a:pt x="8515" y="22051"/>
                  </a:cubicBezTo>
                  <a:cubicBezTo>
                    <a:pt x="8500" y="22051"/>
                    <a:pt x="8500" y="22037"/>
                    <a:pt x="8486" y="22037"/>
                  </a:cubicBezTo>
                  <a:cubicBezTo>
                    <a:pt x="8370" y="21964"/>
                    <a:pt x="8268" y="21906"/>
                    <a:pt x="8138" y="21848"/>
                  </a:cubicBezTo>
                  <a:cubicBezTo>
                    <a:pt x="8123" y="21848"/>
                    <a:pt x="8123" y="21834"/>
                    <a:pt x="8109" y="21834"/>
                  </a:cubicBezTo>
                  <a:cubicBezTo>
                    <a:pt x="7978" y="21776"/>
                    <a:pt x="7862" y="21747"/>
                    <a:pt x="7717" y="21703"/>
                  </a:cubicBezTo>
                  <a:cubicBezTo>
                    <a:pt x="7688" y="21703"/>
                    <a:pt x="7674" y="21689"/>
                    <a:pt x="7630" y="21689"/>
                  </a:cubicBezTo>
                  <a:cubicBezTo>
                    <a:pt x="7601" y="21689"/>
                    <a:pt x="7558" y="21674"/>
                    <a:pt x="7543" y="21674"/>
                  </a:cubicBezTo>
                  <a:cubicBezTo>
                    <a:pt x="7442" y="21645"/>
                    <a:pt x="7340" y="21631"/>
                    <a:pt x="7238" y="21631"/>
                  </a:cubicBezTo>
                  <a:lnTo>
                    <a:pt x="7224" y="21631"/>
                  </a:lnTo>
                  <a:cubicBezTo>
                    <a:pt x="7151" y="21623"/>
                    <a:pt x="7083" y="21620"/>
                    <a:pt x="7014" y="21620"/>
                  </a:cubicBezTo>
                  <a:cubicBezTo>
                    <a:pt x="6945" y="21620"/>
                    <a:pt x="6876" y="21623"/>
                    <a:pt x="6803" y="21631"/>
                  </a:cubicBezTo>
                  <a:lnTo>
                    <a:pt x="6760" y="21631"/>
                  </a:lnTo>
                  <a:cubicBezTo>
                    <a:pt x="6615" y="21645"/>
                    <a:pt x="6499" y="21674"/>
                    <a:pt x="6354" y="21703"/>
                  </a:cubicBezTo>
                  <a:cubicBezTo>
                    <a:pt x="6325" y="21703"/>
                    <a:pt x="6310" y="21703"/>
                    <a:pt x="6296" y="21718"/>
                  </a:cubicBezTo>
                  <a:cubicBezTo>
                    <a:pt x="6165" y="21761"/>
                    <a:pt x="6020" y="21790"/>
                    <a:pt x="5890" y="21848"/>
                  </a:cubicBezTo>
                  <a:cubicBezTo>
                    <a:pt x="5773" y="21906"/>
                    <a:pt x="5657" y="21964"/>
                    <a:pt x="5527" y="22037"/>
                  </a:cubicBezTo>
                  <a:cubicBezTo>
                    <a:pt x="5512" y="22051"/>
                    <a:pt x="5498" y="22051"/>
                    <a:pt x="5469" y="22066"/>
                  </a:cubicBezTo>
                  <a:cubicBezTo>
                    <a:pt x="5367" y="22138"/>
                    <a:pt x="5266" y="22211"/>
                    <a:pt x="5164" y="22298"/>
                  </a:cubicBezTo>
                  <a:lnTo>
                    <a:pt x="5106" y="22356"/>
                  </a:lnTo>
                  <a:cubicBezTo>
                    <a:pt x="5019" y="22443"/>
                    <a:pt x="4918" y="22545"/>
                    <a:pt x="4845" y="22646"/>
                  </a:cubicBezTo>
                  <a:lnTo>
                    <a:pt x="4845" y="22661"/>
                  </a:lnTo>
                  <a:cubicBezTo>
                    <a:pt x="4744" y="22777"/>
                    <a:pt x="4671" y="22878"/>
                    <a:pt x="4599" y="22994"/>
                  </a:cubicBezTo>
                  <a:cubicBezTo>
                    <a:pt x="4584" y="23009"/>
                    <a:pt x="4584" y="23023"/>
                    <a:pt x="4570" y="23052"/>
                  </a:cubicBezTo>
                  <a:cubicBezTo>
                    <a:pt x="4497" y="23154"/>
                    <a:pt x="4439" y="23284"/>
                    <a:pt x="4381" y="23415"/>
                  </a:cubicBezTo>
                  <a:cubicBezTo>
                    <a:pt x="4381" y="23429"/>
                    <a:pt x="4366" y="23429"/>
                    <a:pt x="4366" y="23444"/>
                  </a:cubicBezTo>
                  <a:cubicBezTo>
                    <a:pt x="827" y="32669"/>
                    <a:pt x="0" y="38863"/>
                    <a:pt x="1683" y="43475"/>
                  </a:cubicBezTo>
                  <a:cubicBezTo>
                    <a:pt x="3540" y="48320"/>
                    <a:pt x="7877" y="50655"/>
                    <a:pt x="12156" y="52643"/>
                  </a:cubicBezTo>
                  <a:lnTo>
                    <a:pt x="12199" y="52657"/>
                  </a:lnTo>
                  <a:cubicBezTo>
                    <a:pt x="16435" y="54615"/>
                    <a:pt x="19234" y="55950"/>
                    <a:pt x="21192" y="57313"/>
                  </a:cubicBezTo>
                  <a:cubicBezTo>
                    <a:pt x="21250" y="57473"/>
                    <a:pt x="21323" y="57647"/>
                    <a:pt x="21395" y="57792"/>
                  </a:cubicBezTo>
                  <a:cubicBezTo>
                    <a:pt x="21105" y="58401"/>
                    <a:pt x="20946" y="59097"/>
                    <a:pt x="20946" y="59823"/>
                  </a:cubicBezTo>
                  <a:cubicBezTo>
                    <a:pt x="20946" y="60548"/>
                    <a:pt x="21105" y="61230"/>
                    <a:pt x="21395" y="61853"/>
                  </a:cubicBezTo>
                  <a:cubicBezTo>
                    <a:pt x="21105" y="62462"/>
                    <a:pt x="20946" y="63159"/>
                    <a:pt x="20946" y="63884"/>
                  </a:cubicBezTo>
                  <a:cubicBezTo>
                    <a:pt x="20946" y="64609"/>
                    <a:pt x="21105" y="65291"/>
                    <a:pt x="21395" y="65915"/>
                  </a:cubicBezTo>
                  <a:cubicBezTo>
                    <a:pt x="21105" y="66524"/>
                    <a:pt x="20946" y="67220"/>
                    <a:pt x="20946" y="67945"/>
                  </a:cubicBezTo>
                  <a:cubicBezTo>
                    <a:pt x="20946" y="70281"/>
                    <a:pt x="22628" y="72239"/>
                    <a:pt x="24862" y="72660"/>
                  </a:cubicBezTo>
                  <a:lnTo>
                    <a:pt x="32231" y="76881"/>
                  </a:lnTo>
                  <a:cubicBezTo>
                    <a:pt x="32651" y="77113"/>
                    <a:pt x="33145" y="77243"/>
                    <a:pt x="33623" y="77243"/>
                  </a:cubicBezTo>
                  <a:cubicBezTo>
                    <a:pt x="34087" y="77243"/>
                    <a:pt x="34566" y="77113"/>
                    <a:pt x="35001" y="76881"/>
                  </a:cubicBezTo>
                  <a:lnTo>
                    <a:pt x="42370" y="72660"/>
                  </a:lnTo>
                  <a:cubicBezTo>
                    <a:pt x="44589" y="72239"/>
                    <a:pt x="46286" y="70281"/>
                    <a:pt x="46286" y="67945"/>
                  </a:cubicBezTo>
                  <a:cubicBezTo>
                    <a:pt x="46286" y="67220"/>
                    <a:pt x="46127" y="66524"/>
                    <a:pt x="45837" y="65915"/>
                  </a:cubicBezTo>
                  <a:cubicBezTo>
                    <a:pt x="46127" y="65291"/>
                    <a:pt x="46286" y="64609"/>
                    <a:pt x="46286" y="63884"/>
                  </a:cubicBezTo>
                  <a:cubicBezTo>
                    <a:pt x="46286" y="63159"/>
                    <a:pt x="46127" y="62462"/>
                    <a:pt x="45837" y="61853"/>
                  </a:cubicBezTo>
                  <a:cubicBezTo>
                    <a:pt x="46127" y="61230"/>
                    <a:pt x="46286" y="60548"/>
                    <a:pt x="46286" y="59823"/>
                  </a:cubicBezTo>
                  <a:cubicBezTo>
                    <a:pt x="46286" y="59097"/>
                    <a:pt x="46127" y="58401"/>
                    <a:pt x="45837" y="57792"/>
                  </a:cubicBezTo>
                  <a:cubicBezTo>
                    <a:pt x="45909" y="57647"/>
                    <a:pt x="45982" y="57473"/>
                    <a:pt x="46040" y="57313"/>
                  </a:cubicBezTo>
                  <a:cubicBezTo>
                    <a:pt x="47998" y="55950"/>
                    <a:pt x="50812" y="54615"/>
                    <a:pt x="55033" y="52657"/>
                  </a:cubicBezTo>
                  <a:lnTo>
                    <a:pt x="55091" y="52643"/>
                  </a:lnTo>
                  <a:cubicBezTo>
                    <a:pt x="59370" y="50655"/>
                    <a:pt x="63692" y="48306"/>
                    <a:pt x="65491" y="43403"/>
                  </a:cubicBezTo>
                  <a:cubicBezTo>
                    <a:pt x="67173" y="38790"/>
                    <a:pt x="66361" y="32626"/>
                    <a:pt x="62807" y="23371"/>
                  </a:cubicBezTo>
                  <a:cubicBezTo>
                    <a:pt x="62807" y="23357"/>
                    <a:pt x="62793" y="23357"/>
                    <a:pt x="62793" y="23342"/>
                  </a:cubicBezTo>
                  <a:cubicBezTo>
                    <a:pt x="62735" y="23212"/>
                    <a:pt x="62677" y="23081"/>
                    <a:pt x="62604" y="22980"/>
                  </a:cubicBezTo>
                  <a:cubicBezTo>
                    <a:pt x="62604" y="22951"/>
                    <a:pt x="62590" y="22936"/>
                    <a:pt x="62575" y="22936"/>
                  </a:cubicBezTo>
                  <a:cubicBezTo>
                    <a:pt x="62503" y="22806"/>
                    <a:pt x="62430" y="22704"/>
                    <a:pt x="62343" y="22588"/>
                  </a:cubicBezTo>
                  <a:cubicBezTo>
                    <a:pt x="62242" y="22486"/>
                    <a:pt x="62155" y="22399"/>
                    <a:pt x="62053" y="22298"/>
                  </a:cubicBezTo>
                  <a:cubicBezTo>
                    <a:pt x="62024" y="22283"/>
                    <a:pt x="62010" y="22269"/>
                    <a:pt x="61995" y="22269"/>
                  </a:cubicBezTo>
                  <a:cubicBezTo>
                    <a:pt x="61879" y="22182"/>
                    <a:pt x="61792" y="22109"/>
                    <a:pt x="61691" y="22037"/>
                  </a:cubicBezTo>
                  <a:cubicBezTo>
                    <a:pt x="61662" y="22008"/>
                    <a:pt x="61647" y="22008"/>
                    <a:pt x="61633" y="21993"/>
                  </a:cubicBezTo>
                  <a:cubicBezTo>
                    <a:pt x="61516" y="21921"/>
                    <a:pt x="61400" y="21863"/>
                    <a:pt x="61270" y="21819"/>
                  </a:cubicBezTo>
                  <a:cubicBezTo>
                    <a:pt x="61139" y="21761"/>
                    <a:pt x="61009" y="21718"/>
                    <a:pt x="60893" y="21689"/>
                  </a:cubicBezTo>
                  <a:cubicBezTo>
                    <a:pt x="60864" y="21689"/>
                    <a:pt x="60849" y="21674"/>
                    <a:pt x="60835" y="21674"/>
                  </a:cubicBezTo>
                  <a:cubicBezTo>
                    <a:pt x="60704" y="21631"/>
                    <a:pt x="60559" y="21616"/>
                    <a:pt x="60429" y="21616"/>
                  </a:cubicBezTo>
                  <a:lnTo>
                    <a:pt x="59935" y="21616"/>
                  </a:lnTo>
                  <a:cubicBezTo>
                    <a:pt x="59834" y="21631"/>
                    <a:pt x="59747" y="21631"/>
                    <a:pt x="59631" y="21645"/>
                  </a:cubicBezTo>
                  <a:cubicBezTo>
                    <a:pt x="59602" y="21645"/>
                    <a:pt x="59558" y="21674"/>
                    <a:pt x="59544" y="21674"/>
                  </a:cubicBezTo>
                  <a:cubicBezTo>
                    <a:pt x="59500" y="21674"/>
                    <a:pt x="59486" y="21689"/>
                    <a:pt x="59457" y="21689"/>
                  </a:cubicBezTo>
                  <a:cubicBezTo>
                    <a:pt x="59326" y="21718"/>
                    <a:pt x="59196" y="21761"/>
                    <a:pt x="59065" y="21819"/>
                  </a:cubicBezTo>
                  <a:cubicBezTo>
                    <a:pt x="59051" y="21819"/>
                    <a:pt x="59051" y="21834"/>
                    <a:pt x="59036" y="21834"/>
                  </a:cubicBezTo>
                  <a:cubicBezTo>
                    <a:pt x="58906" y="21892"/>
                    <a:pt x="58804" y="21935"/>
                    <a:pt x="58688" y="22008"/>
                  </a:cubicBezTo>
                  <a:cubicBezTo>
                    <a:pt x="58673" y="22008"/>
                    <a:pt x="58659" y="22037"/>
                    <a:pt x="58659" y="22037"/>
                  </a:cubicBezTo>
                  <a:cubicBezTo>
                    <a:pt x="58543" y="22109"/>
                    <a:pt x="58441" y="22196"/>
                    <a:pt x="58354" y="22269"/>
                  </a:cubicBezTo>
                  <a:lnTo>
                    <a:pt x="58296" y="22327"/>
                  </a:lnTo>
                  <a:cubicBezTo>
                    <a:pt x="58253" y="22356"/>
                    <a:pt x="58224" y="22370"/>
                    <a:pt x="58209" y="22414"/>
                  </a:cubicBezTo>
                  <a:cubicBezTo>
                    <a:pt x="58151" y="21631"/>
                    <a:pt x="58050" y="20847"/>
                    <a:pt x="57934" y="20079"/>
                  </a:cubicBezTo>
                  <a:cubicBezTo>
                    <a:pt x="57150" y="15292"/>
                    <a:pt x="54641" y="8591"/>
                    <a:pt x="47200" y="3906"/>
                  </a:cubicBezTo>
                  <a:cubicBezTo>
                    <a:pt x="43066" y="1302"/>
                    <a:pt x="38327" y="0"/>
                    <a:pt x="33589"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6"/>
            <p:cNvSpPr/>
            <p:nvPr/>
          </p:nvSpPr>
          <p:spPr>
            <a:xfrm>
              <a:off x="1630950" y="1241800"/>
              <a:ext cx="816675" cy="933075"/>
            </a:xfrm>
            <a:custGeom>
              <a:rect b="b" l="l" r="r" t="t"/>
              <a:pathLst>
                <a:path extrusionOk="0" h="37323" w="32667">
                  <a:moveTo>
                    <a:pt x="25806" y="1"/>
                  </a:moveTo>
                  <a:lnTo>
                    <a:pt x="25806" y="1"/>
                  </a:lnTo>
                  <a:cubicBezTo>
                    <a:pt x="23528" y="12272"/>
                    <a:pt x="17364" y="8356"/>
                    <a:pt x="8690" y="17233"/>
                  </a:cubicBezTo>
                  <a:cubicBezTo>
                    <a:pt x="1" y="26095"/>
                    <a:pt x="4846" y="37322"/>
                    <a:pt x="4846" y="37322"/>
                  </a:cubicBezTo>
                  <a:cubicBezTo>
                    <a:pt x="7079" y="31477"/>
                    <a:pt x="10836" y="29751"/>
                    <a:pt x="19496" y="25762"/>
                  </a:cubicBezTo>
                  <a:cubicBezTo>
                    <a:pt x="28141" y="21758"/>
                    <a:pt x="32666" y="17900"/>
                    <a:pt x="25806"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6"/>
            <p:cNvSpPr/>
            <p:nvPr/>
          </p:nvSpPr>
          <p:spPr>
            <a:xfrm>
              <a:off x="1655625" y="1238825"/>
              <a:ext cx="636800" cy="1094500"/>
            </a:xfrm>
            <a:custGeom>
              <a:rect b="b" l="l" r="r" t="t"/>
              <a:pathLst>
                <a:path extrusionOk="0" h="43780" w="25472">
                  <a:moveTo>
                    <a:pt x="24825" y="1"/>
                  </a:moveTo>
                  <a:cubicBezTo>
                    <a:pt x="24819" y="1"/>
                    <a:pt x="24812" y="2"/>
                    <a:pt x="24804" y="4"/>
                  </a:cubicBezTo>
                  <a:cubicBezTo>
                    <a:pt x="24746" y="33"/>
                    <a:pt x="24717" y="62"/>
                    <a:pt x="24732" y="120"/>
                  </a:cubicBezTo>
                  <a:cubicBezTo>
                    <a:pt x="24732" y="163"/>
                    <a:pt x="25297" y="2934"/>
                    <a:pt x="24717" y="6444"/>
                  </a:cubicBezTo>
                  <a:cubicBezTo>
                    <a:pt x="24180" y="9693"/>
                    <a:pt x="22556" y="14277"/>
                    <a:pt x="17827" y="17598"/>
                  </a:cubicBezTo>
                  <a:cubicBezTo>
                    <a:pt x="10865" y="22486"/>
                    <a:pt x="0" y="32393"/>
                    <a:pt x="5657" y="43722"/>
                  </a:cubicBezTo>
                  <a:cubicBezTo>
                    <a:pt x="5657" y="43765"/>
                    <a:pt x="5686" y="43780"/>
                    <a:pt x="5730" y="43780"/>
                  </a:cubicBezTo>
                  <a:lnTo>
                    <a:pt x="5788" y="43780"/>
                  </a:lnTo>
                  <a:cubicBezTo>
                    <a:pt x="5817" y="43751"/>
                    <a:pt x="5831" y="43693"/>
                    <a:pt x="5817" y="43649"/>
                  </a:cubicBezTo>
                  <a:cubicBezTo>
                    <a:pt x="218" y="32451"/>
                    <a:pt x="11010" y="22603"/>
                    <a:pt x="17929" y="17743"/>
                  </a:cubicBezTo>
                  <a:cubicBezTo>
                    <a:pt x="22715" y="14378"/>
                    <a:pt x="24369" y="9751"/>
                    <a:pt x="24891" y="6473"/>
                  </a:cubicBezTo>
                  <a:cubicBezTo>
                    <a:pt x="25471" y="2905"/>
                    <a:pt x="24906" y="120"/>
                    <a:pt x="24906" y="91"/>
                  </a:cubicBezTo>
                  <a:cubicBezTo>
                    <a:pt x="24893" y="40"/>
                    <a:pt x="24869" y="1"/>
                    <a:pt x="24825" y="1"/>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6"/>
            <p:cNvSpPr/>
            <p:nvPr/>
          </p:nvSpPr>
          <p:spPr>
            <a:xfrm>
              <a:off x="774800" y="1241800"/>
              <a:ext cx="816300" cy="933075"/>
            </a:xfrm>
            <a:custGeom>
              <a:rect b="b" l="l" r="r" t="t"/>
              <a:pathLst>
                <a:path extrusionOk="0" h="37323" w="32652">
                  <a:moveTo>
                    <a:pt x="6861" y="1"/>
                  </a:moveTo>
                  <a:cubicBezTo>
                    <a:pt x="1" y="17900"/>
                    <a:pt x="4512" y="21758"/>
                    <a:pt x="13171" y="25762"/>
                  </a:cubicBezTo>
                  <a:cubicBezTo>
                    <a:pt x="21831" y="29751"/>
                    <a:pt x="25587" y="31477"/>
                    <a:pt x="27821" y="37322"/>
                  </a:cubicBezTo>
                  <a:cubicBezTo>
                    <a:pt x="27821" y="37322"/>
                    <a:pt x="32651" y="26095"/>
                    <a:pt x="23977" y="17233"/>
                  </a:cubicBezTo>
                  <a:cubicBezTo>
                    <a:pt x="15303" y="8356"/>
                    <a:pt x="9139" y="12272"/>
                    <a:pt x="6861"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6"/>
            <p:cNvSpPr/>
            <p:nvPr/>
          </p:nvSpPr>
          <p:spPr>
            <a:xfrm>
              <a:off x="930000" y="1238550"/>
              <a:ext cx="636800" cy="1094775"/>
            </a:xfrm>
            <a:custGeom>
              <a:rect b="b" l="l" r="r" t="t"/>
              <a:pathLst>
                <a:path extrusionOk="0" h="43791" w="25472">
                  <a:moveTo>
                    <a:pt x="668" y="0"/>
                  </a:moveTo>
                  <a:cubicBezTo>
                    <a:pt x="610" y="0"/>
                    <a:pt x="566" y="29"/>
                    <a:pt x="552" y="73"/>
                  </a:cubicBezTo>
                  <a:cubicBezTo>
                    <a:pt x="552" y="102"/>
                    <a:pt x="1" y="2901"/>
                    <a:pt x="566" y="6455"/>
                  </a:cubicBezTo>
                  <a:cubicBezTo>
                    <a:pt x="1103" y="9748"/>
                    <a:pt x="2757" y="14360"/>
                    <a:pt x="7543" y="17740"/>
                  </a:cubicBezTo>
                  <a:cubicBezTo>
                    <a:pt x="14462" y="22614"/>
                    <a:pt x="25254" y="32448"/>
                    <a:pt x="19655" y="43646"/>
                  </a:cubicBezTo>
                  <a:cubicBezTo>
                    <a:pt x="19626" y="43704"/>
                    <a:pt x="19655" y="43762"/>
                    <a:pt x="19684" y="43776"/>
                  </a:cubicBezTo>
                  <a:cubicBezTo>
                    <a:pt x="19684" y="43791"/>
                    <a:pt x="19699" y="43791"/>
                    <a:pt x="19713" y="43791"/>
                  </a:cubicBezTo>
                  <a:cubicBezTo>
                    <a:pt x="19757" y="43791"/>
                    <a:pt x="19800" y="43776"/>
                    <a:pt x="19815" y="43718"/>
                  </a:cubicBezTo>
                  <a:cubicBezTo>
                    <a:pt x="25472" y="32404"/>
                    <a:pt x="14622" y="22483"/>
                    <a:pt x="7645" y="17595"/>
                  </a:cubicBezTo>
                  <a:cubicBezTo>
                    <a:pt x="2916" y="14259"/>
                    <a:pt x="1277" y="9690"/>
                    <a:pt x="755" y="6440"/>
                  </a:cubicBezTo>
                  <a:cubicBezTo>
                    <a:pt x="175" y="2930"/>
                    <a:pt x="740" y="145"/>
                    <a:pt x="740" y="116"/>
                  </a:cubicBezTo>
                  <a:cubicBezTo>
                    <a:pt x="740" y="58"/>
                    <a:pt x="726" y="29"/>
                    <a:pt x="668"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6"/>
            <p:cNvSpPr/>
            <p:nvPr/>
          </p:nvSpPr>
          <p:spPr>
            <a:xfrm>
              <a:off x="986925" y="701850"/>
              <a:ext cx="1248550" cy="1285175"/>
            </a:xfrm>
            <a:custGeom>
              <a:rect b="b" l="l" r="r" t="t"/>
              <a:pathLst>
                <a:path extrusionOk="0" h="51407" w="49942">
                  <a:moveTo>
                    <a:pt x="24971" y="1"/>
                  </a:moveTo>
                  <a:cubicBezTo>
                    <a:pt x="20747" y="1"/>
                    <a:pt x="16522" y="1161"/>
                    <a:pt x="12838" y="3482"/>
                  </a:cubicBezTo>
                  <a:cubicBezTo>
                    <a:pt x="1" y="11576"/>
                    <a:pt x="1524" y="28039"/>
                    <a:pt x="7616" y="35509"/>
                  </a:cubicBezTo>
                  <a:cubicBezTo>
                    <a:pt x="15202" y="44807"/>
                    <a:pt x="16667" y="51407"/>
                    <a:pt x="16667" y="51407"/>
                  </a:cubicBezTo>
                  <a:lnTo>
                    <a:pt x="33305" y="51407"/>
                  </a:lnTo>
                  <a:cubicBezTo>
                    <a:pt x="33305" y="51407"/>
                    <a:pt x="34770" y="44807"/>
                    <a:pt x="42356" y="35509"/>
                  </a:cubicBezTo>
                  <a:cubicBezTo>
                    <a:pt x="48433" y="28053"/>
                    <a:pt x="49942" y="11576"/>
                    <a:pt x="37105" y="3482"/>
                  </a:cubicBezTo>
                  <a:cubicBezTo>
                    <a:pt x="33421" y="1161"/>
                    <a:pt x="29196" y="1"/>
                    <a:pt x="24971" y="1"/>
                  </a:cubicBezTo>
                  <a:close/>
                </a:path>
              </a:pathLst>
            </a:custGeom>
            <a:solidFill>
              <a:srgbClr val="FAF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6"/>
            <p:cNvSpPr/>
            <p:nvPr/>
          </p:nvSpPr>
          <p:spPr>
            <a:xfrm>
              <a:off x="1390900" y="1387150"/>
              <a:ext cx="398550" cy="602050"/>
            </a:xfrm>
            <a:custGeom>
              <a:rect b="b" l="l" r="r" t="t"/>
              <a:pathLst>
                <a:path extrusionOk="0" h="24082" w="15942">
                  <a:moveTo>
                    <a:pt x="1915" y="192"/>
                  </a:moveTo>
                  <a:cubicBezTo>
                    <a:pt x="2394" y="192"/>
                    <a:pt x="2960" y="424"/>
                    <a:pt x="3554" y="844"/>
                  </a:cubicBezTo>
                  <a:cubicBezTo>
                    <a:pt x="4889" y="1874"/>
                    <a:pt x="5701" y="4413"/>
                    <a:pt x="6180" y="7444"/>
                  </a:cubicBezTo>
                  <a:cubicBezTo>
                    <a:pt x="2902" y="6893"/>
                    <a:pt x="1161" y="5123"/>
                    <a:pt x="595" y="3412"/>
                  </a:cubicBezTo>
                  <a:cubicBezTo>
                    <a:pt x="189" y="2164"/>
                    <a:pt x="407" y="932"/>
                    <a:pt x="1132" y="424"/>
                  </a:cubicBezTo>
                  <a:cubicBezTo>
                    <a:pt x="1379" y="264"/>
                    <a:pt x="1625" y="192"/>
                    <a:pt x="1915" y="192"/>
                  </a:cubicBezTo>
                  <a:close/>
                  <a:moveTo>
                    <a:pt x="14100" y="2251"/>
                  </a:moveTo>
                  <a:cubicBezTo>
                    <a:pt x="14317" y="2251"/>
                    <a:pt x="14520" y="2295"/>
                    <a:pt x="14709" y="2382"/>
                  </a:cubicBezTo>
                  <a:cubicBezTo>
                    <a:pt x="15376" y="2701"/>
                    <a:pt x="15724" y="3542"/>
                    <a:pt x="15536" y="4398"/>
                  </a:cubicBezTo>
                  <a:cubicBezTo>
                    <a:pt x="15245" y="5675"/>
                    <a:pt x="13795" y="7053"/>
                    <a:pt x="10589" y="7488"/>
                  </a:cubicBezTo>
                  <a:cubicBezTo>
                    <a:pt x="10937" y="5791"/>
                    <a:pt x="11416" y="4355"/>
                    <a:pt x="12141" y="3455"/>
                  </a:cubicBezTo>
                  <a:cubicBezTo>
                    <a:pt x="12780" y="2672"/>
                    <a:pt x="13476" y="2251"/>
                    <a:pt x="14100" y="2251"/>
                  </a:cubicBezTo>
                  <a:close/>
                  <a:moveTo>
                    <a:pt x="1924" y="0"/>
                  </a:moveTo>
                  <a:cubicBezTo>
                    <a:pt x="1521" y="0"/>
                    <a:pt x="1223" y="141"/>
                    <a:pt x="1030" y="279"/>
                  </a:cubicBezTo>
                  <a:cubicBezTo>
                    <a:pt x="247" y="844"/>
                    <a:pt x="1" y="2164"/>
                    <a:pt x="436" y="3484"/>
                  </a:cubicBezTo>
                  <a:cubicBezTo>
                    <a:pt x="1016" y="5269"/>
                    <a:pt x="2829" y="7096"/>
                    <a:pt x="6209" y="7662"/>
                  </a:cubicBezTo>
                  <a:cubicBezTo>
                    <a:pt x="7268" y="14552"/>
                    <a:pt x="6658" y="23864"/>
                    <a:pt x="6629" y="23995"/>
                  </a:cubicBezTo>
                  <a:cubicBezTo>
                    <a:pt x="6629" y="24038"/>
                    <a:pt x="6673" y="24082"/>
                    <a:pt x="6716" y="24082"/>
                  </a:cubicBezTo>
                  <a:cubicBezTo>
                    <a:pt x="6760" y="24082"/>
                    <a:pt x="6818" y="24053"/>
                    <a:pt x="6818" y="23995"/>
                  </a:cubicBezTo>
                  <a:cubicBezTo>
                    <a:pt x="6847" y="23458"/>
                    <a:pt x="7442" y="14465"/>
                    <a:pt x="6412" y="7676"/>
                  </a:cubicBezTo>
                  <a:lnTo>
                    <a:pt x="6412" y="7676"/>
                  </a:lnTo>
                  <a:cubicBezTo>
                    <a:pt x="7010" y="7754"/>
                    <a:pt x="7679" y="7809"/>
                    <a:pt x="8386" y="7809"/>
                  </a:cubicBezTo>
                  <a:cubicBezTo>
                    <a:pt x="8467" y="7809"/>
                    <a:pt x="8549" y="7808"/>
                    <a:pt x="8631" y="7807"/>
                  </a:cubicBezTo>
                  <a:cubicBezTo>
                    <a:pt x="9240" y="7792"/>
                    <a:pt x="9821" y="7749"/>
                    <a:pt x="10343" y="7691"/>
                  </a:cubicBezTo>
                  <a:lnTo>
                    <a:pt x="10343" y="7691"/>
                  </a:lnTo>
                  <a:cubicBezTo>
                    <a:pt x="9153" y="13972"/>
                    <a:pt x="10024" y="23487"/>
                    <a:pt x="10082" y="23995"/>
                  </a:cubicBezTo>
                  <a:cubicBezTo>
                    <a:pt x="10082" y="24053"/>
                    <a:pt x="10111" y="24082"/>
                    <a:pt x="10169" y="24082"/>
                  </a:cubicBezTo>
                  <a:cubicBezTo>
                    <a:pt x="10241" y="24082"/>
                    <a:pt x="10285" y="24038"/>
                    <a:pt x="10285" y="23980"/>
                  </a:cubicBezTo>
                  <a:cubicBezTo>
                    <a:pt x="10285" y="23850"/>
                    <a:pt x="9356" y="14030"/>
                    <a:pt x="10575" y="7676"/>
                  </a:cubicBezTo>
                  <a:cubicBezTo>
                    <a:pt x="14781" y="7140"/>
                    <a:pt x="15579" y="5109"/>
                    <a:pt x="15724" y="4427"/>
                  </a:cubicBezTo>
                  <a:cubicBezTo>
                    <a:pt x="15942" y="3484"/>
                    <a:pt x="15536" y="2585"/>
                    <a:pt x="14796" y="2222"/>
                  </a:cubicBezTo>
                  <a:cubicBezTo>
                    <a:pt x="14577" y="2115"/>
                    <a:pt x="14346" y="2062"/>
                    <a:pt x="14109" y="2062"/>
                  </a:cubicBezTo>
                  <a:cubicBezTo>
                    <a:pt x="13422" y="2062"/>
                    <a:pt x="12683" y="2505"/>
                    <a:pt x="12025" y="3325"/>
                  </a:cubicBezTo>
                  <a:cubicBezTo>
                    <a:pt x="11271" y="4268"/>
                    <a:pt x="10749" y="5733"/>
                    <a:pt x="10401" y="7502"/>
                  </a:cubicBezTo>
                  <a:cubicBezTo>
                    <a:pt x="9864" y="7575"/>
                    <a:pt x="9269" y="7604"/>
                    <a:pt x="8631" y="7618"/>
                  </a:cubicBezTo>
                  <a:cubicBezTo>
                    <a:pt x="7819" y="7618"/>
                    <a:pt x="7065" y="7589"/>
                    <a:pt x="6397" y="7473"/>
                  </a:cubicBezTo>
                  <a:cubicBezTo>
                    <a:pt x="5904" y="4398"/>
                    <a:pt x="5063" y="1802"/>
                    <a:pt x="3656" y="714"/>
                  </a:cubicBezTo>
                  <a:cubicBezTo>
                    <a:pt x="2947" y="173"/>
                    <a:pt x="2371" y="0"/>
                    <a:pt x="1924"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6"/>
            <p:cNvSpPr/>
            <p:nvPr/>
          </p:nvSpPr>
          <p:spPr>
            <a:xfrm>
              <a:off x="1363700" y="1975750"/>
              <a:ext cx="495025" cy="101575"/>
            </a:xfrm>
            <a:custGeom>
              <a:rect b="b" l="l" r="r" t="t"/>
              <a:pathLst>
                <a:path extrusionOk="0" h="4063" w="19801">
                  <a:moveTo>
                    <a:pt x="2031" y="1"/>
                  </a:moveTo>
                  <a:cubicBezTo>
                    <a:pt x="929" y="1"/>
                    <a:pt x="1" y="900"/>
                    <a:pt x="1" y="2032"/>
                  </a:cubicBezTo>
                  <a:cubicBezTo>
                    <a:pt x="1" y="3134"/>
                    <a:pt x="900" y="4062"/>
                    <a:pt x="2031" y="4062"/>
                  </a:cubicBezTo>
                  <a:lnTo>
                    <a:pt x="17769" y="4062"/>
                  </a:lnTo>
                  <a:cubicBezTo>
                    <a:pt x="18872" y="4062"/>
                    <a:pt x="19800" y="3149"/>
                    <a:pt x="19800" y="2032"/>
                  </a:cubicBezTo>
                  <a:cubicBezTo>
                    <a:pt x="19800" y="929"/>
                    <a:pt x="18886" y="1"/>
                    <a:pt x="17769"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6"/>
            <p:cNvSpPr/>
            <p:nvPr/>
          </p:nvSpPr>
          <p:spPr>
            <a:xfrm>
              <a:off x="1363700" y="2076925"/>
              <a:ext cx="495025" cy="101575"/>
            </a:xfrm>
            <a:custGeom>
              <a:rect b="b" l="l" r="r" t="t"/>
              <a:pathLst>
                <a:path extrusionOk="0" h="4063" w="19801">
                  <a:moveTo>
                    <a:pt x="2031" y="1"/>
                  </a:moveTo>
                  <a:cubicBezTo>
                    <a:pt x="929" y="1"/>
                    <a:pt x="1" y="900"/>
                    <a:pt x="1" y="2032"/>
                  </a:cubicBezTo>
                  <a:cubicBezTo>
                    <a:pt x="1" y="3148"/>
                    <a:pt x="900" y="4062"/>
                    <a:pt x="2031" y="4062"/>
                  </a:cubicBezTo>
                  <a:lnTo>
                    <a:pt x="17769" y="4062"/>
                  </a:lnTo>
                  <a:cubicBezTo>
                    <a:pt x="18872" y="4062"/>
                    <a:pt x="19800" y="3148"/>
                    <a:pt x="19800" y="2032"/>
                  </a:cubicBezTo>
                  <a:cubicBezTo>
                    <a:pt x="19800" y="915"/>
                    <a:pt x="18886" y="1"/>
                    <a:pt x="17769" y="1"/>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6"/>
            <p:cNvSpPr/>
            <p:nvPr/>
          </p:nvSpPr>
          <p:spPr>
            <a:xfrm>
              <a:off x="1363700" y="2177750"/>
              <a:ext cx="495025" cy="101550"/>
            </a:xfrm>
            <a:custGeom>
              <a:rect b="b" l="l" r="r" t="t"/>
              <a:pathLst>
                <a:path extrusionOk="0" h="4062" w="19801">
                  <a:moveTo>
                    <a:pt x="2031" y="0"/>
                  </a:moveTo>
                  <a:cubicBezTo>
                    <a:pt x="929" y="0"/>
                    <a:pt x="1" y="914"/>
                    <a:pt x="1" y="2031"/>
                  </a:cubicBezTo>
                  <a:cubicBezTo>
                    <a:pt x="1" y="3162"/>
                    <a:pt x="900" y="4062"/>
                    <a:pt x="2031" y="4062"/>
                  </a:cubicBezTo>
                  <a:lnTo>
                    <a:pt x="17769" y="4062"/>
                  </a:lnTo>
                  <a:cubicBezTo>
                    <a:pt x="18872" y="4062"/>
                    <a:pt x="19800" y="3162"/>
                    <a:pt x="19800" y="2031"/>
                  </a:cubicBezTo>
                  <a:cubicBezTo>
                    <a:pt x="19800" y="929"/>
                    <a:pt x="18886" y="0"/>
                    <a:pt x="17769"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6"/>
            <p:cNvSpPr/>
            <p:nvPr/>
          </p:nvSpPr>
          <p:spPr>
            <a:xfrm>
              <a:off x="1363700" y="2278925"/>
              <a:ext cx="495025" cy="101550"/>
            </a:xfrm>
            <a:custGeom>
              <a:rect b="b" l="l" r="r" t="t"/>
              <a:pathLst>
                <a:path extrusionOk="0" h="4062" w="19801">
                  <a:moveTo>
                    <a:pt x="2031" y="0"/>
                  </a:moveTo>
                  <a:cubicBezTo>
                    <a:pt x="929" y="0"/>
                    <a:pt x="1" y="914"/>
                    <a:pt x="1" y="2031"/>
                  </a:cubicBezTo>
                  <a:cubicBezTo>
                    <a:pt x="1" y="3162"/>
                    <a:pt x="900" y="4062"/>
                    <a:pt x="2031" y="4062"/>
                  </a:cubicBezTo>
                  <a:lnTo>
                    <a:pt x="17769" y="4062"/>
                  </a:lnTo>
                  <a:cubicBezTo>
                    <a:pt x="18872" y="4062"/>
                    <a:pt x="19800" y="3162"/>
                    <a:pt x="19800" y="2031"/>
                  </a:cubicBezTo>
                  <a:cubicBezTo>
                    <a:pt x="19800" y="928"/>
                    <a:pt x="18886" y="0"/>
                    <a:pt x="17769"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6"/>
            <p:cNvSpPr/>
            <p:nvPr/>
          </p:nvSpPr>
          <p:spPr>
            <a:xfrm>
              <a:off x="1414475" y="2380450"/>
              <a:ext cx="393475" cy="112450"/>
            </a:xfrm>
            <a:custGeom>
              <a:rect b="b" l="l" r="r" t="t"/>
              <a:pathLst>
                <a:path extrusionOk="0" h="4498" w="15739">
                  <a:moveTo>
                    <a:pt x="0" y="1"/>
                  </a:moveTo>
                  <a:lnTo>
                    <a:pt x="7862" y="4497"/>
                  </a:lnTo>
                  <a:lnTo>
                    <a:pt x="15738" y="1"/>
                  </a:ln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6"/>
            <p:cNvSpPr/>
            <p:nvPr/>
          </p:nvSpPr>
          <p:spPr>
            <a:xfrm>
              <a:off x="1249850" y="926325"/>
              <a:ext cx="138900" cy="163200"/>
            </a:xfrm>
            <a:custGeom>
              <a:rect b="b" l="l" r="r" t="t"/>
              <a:pathLst>
                <a:path extrusionOk="0" h="6528" w="5556">
                  <a:moveTo>
                    <a:pt x="3307" y="0"/>
                  </a:moveTo>
                  <a:cubicBezTo>
                    <a:pt x="2843" y="0"/>
                    <a:pt x="2408" y="87"/>
                    <a:pt x="2016" y="261"/>
                  </a:cubicBezTo>
                  <a:cubicBezTo>
                    <a:pt x="1610" y="435"/>
                    <a:pt x="1277" y="653"/>
                    <a:pt x="957" y="958"/>
                  </a:cubicBezTo>
                  <a:cubicBezTo>
                    <a:pt x="667" y="1248"/>
                    <a:pt x="435" y="1596"/>
                    <a:pt x="261" y="2002"/>
                  </a:cubicBezTo>
                  <a:cubicBezTo>
                    <a:pt x="87" y="2394"/>
                    <a:pt x="0" y="2814"/>
                    <a:pt x="0" y="3264"/>
                  </a:cubicBezTo>
                  <a:cubicBezTo>
                    <a:pt x="0" y="3714"/>
                    <a:pt x="73" y="4134"/>
                    <a:pt x="261" y="4540"/>
                  </a:cubicBezTo>
                  <a:cubicBezTo>
                    <a:pt x="421" y="4917"/>
                    <a:pt x="653" y="5266"/>
                    <a:pt x="957" y="5570"/>
                  </a:cubicBezTo>
                  <a:cubicBezTo>
                    <a:pt x="1277" y="5875"/>
                    <a:pt x="1610" y="6107"/>
                    <a:pt x="2016" y="6281"/>
                  </a:cubicBezTo>
                  <a:cubicBezTo>
                    <a:pt x="2408" y="6441"/>
                    <a:pt x="2843" y="6528"/>
                    <a:pt x="3307" y="6528"/>
                  </a:cubicBezTo>
                  <a:cubicBezTo>
                    <a:pt x="3670" y="6528"/>
                    <a:pt x="4004" y="6470"/>
                    <a:pt x="4352" y="6382"/>
                  </a:cubicBezTo>
                  <a:cubicBezTo>
                    <a:pt x="4685" y="6295"/>
                    <a:pt x="4990" y="6150"/>
                    <a:pt x="5266" y="5976"/>
                  </a:cubicBezTo>
                  <a:cubicBezTo>
                    <a:pt x="5338" y="5933"/>
                    <a:pt x="5396" y="5860"/>
                    <a:pt x="5454" y="5788"/>
                  </a:cubicBezTo>
                  <a:cubicBezTo>
                    <a:pt x="5512" y="5686"/>
                    <a:pt x="5556" y="5599"/>
                    <a:pt x="5556" y="5483"/>
                  </a:cubicBezTo>
                  <a:lnTo>
                    <a:pt x="5556" y="3554"/>
                  </a:lnTo>
                  <a:cubicBezTo>
                    <a:pt x="5556" y="3394"/>
                    <a:pt x="5498" y="3264"/>
                    <a:pt x="5382" y="3162"/>
                  </a:cubicBezTo>
                  <a:cubicBezTo>
                    <a:pt x="5280" y="3046"/>
                    <a:pt x="5149" y="2988"/>
                    <a:pt x="4990" y="2988"/>
                  </a:cubicBezTo>
                  <a:lnTo>
                    <a:pt x="3496" y="2988"/>
                  </a:lnTo>
                  <a:cubicBezTo>
                    <a:pt x="3336" y="2988"/>
                    <a:pt x="3206" y="3046"/>
                    <a:pt x="3104" y="3162"/>
                  </a:cubicBezTo>
                  <a:cubicBezTo>
                    <a:pt x="2988" y="3264"/>
                    <a:pt x="2945" y="3394"/>
                    <a:pt x="2945" y="3554"/>
                  </a:cubicBezTo>
                  <a:cubicBezTo>
                    <a:pt x="2945" y="3714"/>
                    <a:pt x="2988" y="3844"/>
                    <a:pt x="3104" y="3946"/>
                  </a:cubicBezTo>
                  <a:cubicBezTo>
                    <a:pt x="3206" y="4062"/>
                    <a:pt x="3336" y="4120"/>
                    <a:pt x="3496" y="4120"/>
                  </a:cubicBezTo>
                  <a:lnTo>
                    <a:pt x="4352" y="4120"/>
                  </a:lnTo>
                  <a:lnTo>
                    <a:pt x="4352" y="5284"/>
                  </a:lnTo>
                  <a:lnTo>
                    <a:pt x="4352" y="5284"/>
                  </a:lnTo>
                  <a:cubicBezTo>
                    <a:pt x="4225" y="5330"/>
                    <a:pt x="4078" y="5373"/>
                    <a:pt x="3902" y="5396"/>
                  </a:cubicBezTo>
                  <a:cubicBezTo>
                    <a:pt x="3684" y="5440"/>
                    <a:pt x="3481" y="5454"/>
                    <a:pt x="3293" y="5454"/>
                  </a:cubicBezTo>
                  <a:cubicBezTo>
                    <a:pt x="2916" y="5454"/>
                    <a:pt x="2553" y="5367"/>
                    <a:pt x="2234" y="5164"/>
                  </a:cubicBezTo>
                  <a:cubicBezTo>
                    <a:pt x="1900" y="4975"/>
                    <a:pt x="1654" y="4700"/>
                    <a:pt x="1451" y="4366"/>
                  </a:cubicBezTo>
                  <a:cubicBezTo>
                    <a:pt x="1248" y="4047"/>
                    <a:pt x="1161" y="3685"/>
                    <a:pt x="1161" y="3278"/>
                  </a:cubicBezTo>
                  <a:cubicBezTo>
                    <a:pt x="1161" y="2887"/>
                    <a:pt x="1248" y="2524"/>
                    <a:pt x="1451" y="2191"/>
                  </a:cubicBezTo>
                  <a:cubicBezTo>
                    <a:pt x="1654" y="1857"/>
                    <a:pt x="1900" y="1596"/>
                    <a:pt x="2234" y="1393"/>
                  </a:cubicBezTo>
                  <a:cubicBezTo>
                    <a:pt x="2539" y="1204"/>
                    <a:pt x="2901" y="1103"/>
                    <a:pt x="3293" y="1103"/>
                  </a:cubicBezTo>
                  <a:cubicBezTo>
                    <a:pt x="3496" y="1103"/>
                    <a:pt x="3684" y="1132"/>
                    <a:pt x="3844" y="1161"/>
                  </a:cubicBezTo>
                  <a:cubicBezTo>
                    <a:pt x="4018" y="1204"/>
                    <a:pt x="4192" y="1248"/>
                    <a:pt x="4337" y="1320"/>
                  </a:cubicBezTo>
                  <a:cubicBezTo>
                    <a:pt x="4366" y="1349"/>
                    <a:pt x="4424" y="1364"/>
                    <a:pt x="4482" y="1378"/>
                  </a:cubicBezTo>
                  <a:cubicBezTo>
                    <a:pt x="4540" y="1393"/>
                    <a:pt x="4569" y="1393"/>
                    <a:pt x="4627" y="1393"/>
                  </a:cubicBezTo>
                  <a:cubicBezTo>
                    <a:pt x="4787" y="1393"/>
                    <a:pt x="4917" y="1320"/>
                    <a:pt x="5004" y="1219"/>
                  </a:cubicBezTo>
                  <a:cubicBezTo>
                    <a:pt x="5091" y="1088"/>
                    <a:pt x="5149" y="958"/>
                    <a:pt x="5149" y="813"/>
                  </a:cubicBezTo>
                  <a:cubicBezTo>
                    <a:pt x="5149" y="726"/>
                    <a:pt x="5135" y="653"/>
                    <a:pt x="5077" y="566"/>
                  </a:cubicBezTo>
                  <a:cubicBezTo>
                    <a:pt x="5048" y="464"/>
                    <a:pt x="4975" y="421"/>
                    <a:pt x="4874" y="363"/>
                  </a:cubicBezTo>
                  <a:cubicBezTo>
                    <a:pt x="4642" y="232"/>
                    <a:pt x="4410" y="145"/>
                    <a:pt x="4134" y="87"/>
                  </a:cubicBezTo>
                  <a:cubicBezTo>
                    <a:pt x="3859" y="44"/>
                    <a:pt x="3597" y="0"/>
                    <a:pt x="330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6"/>
            <p:cNvSpPr/>
            <p:nvPr/>
          </p:nvSpPr>
          <p:spPr>
            <a:xfrm>
              <a:off x="1415550" y="927775"/>
              <a:ext cx="132400" cy="159575"/>
            </a:xfrm>
            <a:custGeom>
              <a:rect b="b" l="l" r="r" t="t"/>
              <a:pathLst>
                <a:path extrusionOk="0" h="6383" w="5296">
                  <a:moveTo>
                    <a:pt x="3149" y="1059"/>
                  </a:moveTo>
                  <a:cubicBezTo>
                    <a:pt x="3308" y="1059"/>
                    <a:pt x="3453" y="1161"/>
                    <a:pt x="3598" y="1335"/>
                  </a:cubicBezTo>
                  <a:cubicBezTo>
                    <a:pt x="3743" y="1523"/>
                    <a:pt x="3816" y="1741"/>
                    <a:pt x="3816" y="2002"/>
                  </a:cubicBezTo>
                  <a:cubicBezTo>
                    <a:pt x="3816" y="2205"/>
                    <a:pt x="3772" y="2394"/>
                    <a:pt x="3714" y="2568"/>
                  </a:cubicBezTo>
                  <a:cubicBezTo>
                    <a:pt x="3642" y="2756"/>
                    <a:pt x="3569" y="2887"/>
                    <a:pt x="3453" y="2988"/>
                  </a:cubicBezTo>
                  <a:cubicBezTo>
                    <a:pt x="3352" y="3075"/>
                    <a:pt x="3236" y="3133"/>
                    <a:pt x="3134" y="3133"/>
                  </a:cubicBezTo>
                  <a:lnTo>
                    <a:pt x="1147" y="3133"/>
                  </a:lnTo>
                  <a:lnTo>
                    <a:pt x="1147" y="1059"/>
                  </a:lnTo>
                  <a:close/>
                  <a:moveTo>
                    <a:pt x="567" y="0"/>
                  </a:moveTo>
                  <a:cubicBezTo>
                    <a:pt x="407" y="0"/>
                    <a:pt x="277" y="58"/>
                    <a:pt x="175" y="160"/>
                  </a:cubicBezTo>
                  <a:cubicBezTo>
                    <a:pt x="59" y="276"/>
                    <a:pt x="1" y="392"/>
                    <a:pt x="1" y="566"/>
                  </a:cubicBezTo>
                  <a:lnTo>
                    <a:pt x="1" y="5817"/>
                  </a:lnTo>
                  <a:cubicBezTo>
                    <a:pt x="1" y="5976"/>
                    <a:pt x="88" y="6107"/>
                    <a:pt x="204" y="6223"/>
                  </a:cubicBezTo>
                  <a:cubicBezTo>
                    <a:pt x="335" y="6324"/>
                    <a:pt x="494" y="6383"/>
                    <a:pt x="654" y="6383"/>
                  </a:cubicBezTo>
                  <a:cubicBezTo>
                    <a:pt x="813" y="6383"/>
                    <a:pt x="929" y="6324"/>
                    <a:pt x="1045" y="6179"/>
                  </a:cubicBezTo>
                  <a:cubicBezTo>
                    <a:pt x="1132" y="6063"/>
                    <a:pt x="1161" y="5947"/>
                    <a:pt x="1161" y="5788"/>
                  </a:cubicBezTo>
                  <a:lnTo>
                    <a:pt x="1161" y="4018"/>
                  </a:lnTo>
                  <a:lnTo>
                    <a:pt x="2858" y="4018"/>
                  </a:lnTo>
                  <a:cubicBezTo>
                    <a:pt x="3004" y="4018"/>
                    <a:pt x="3105" y="4047"/>
                    <a:pt x="3221" y="4076"/>
                  </a:cubicBezTo>
                  <a:cubicBezTo>
                    <a:pt x="3323" y="4120"/>
                    <a:pt x="3395" y="4149"/>
                    <a:pt x="3468" y="4221"/>
                  </a:cubicBezTo>
                  <a:cubicBezTo>
                    <a:pt x="3540" y="4294"/>
                    <a:pt x="3598" y="4366"/>
                    <a:pt x="3627" y="4453"/>
                  </a:cubicBezTo>
                  <a:cubicBezTo>
                    <a:pt x="3671" y="4555"/>
                    <a:pt x="3685" y="4642"/>
                    <a:pt x="3685" y="4743"/>
                  </a:cubicBezTo>
                  <a:cubicBezTo>
                    <a:pt x="3685" y="5077"/>
                    <a:pt x="3700" y="5324"/>
                    <a:pt x="3772" y="5527"/>
                  </a:cubicBezTo>
                  <a:cubicBezTo>
                    <a:pt x="3845" y="5730"/>
                    <a:pt x="3917" y="5875"/>
                    <a:pt x="4033" y="6005"/>
                  </a:cubicBezTo>
                  <a:cubicBezTo>
                    <a:pt x="4135" y="6121"/>
                    <a:pt x="4236" y="6223"/>
                    <a:pt x="4338" y="6266"/>
                  </a:cubicBezTo>
                  <a:cubicBezTo>
                    <a:pt x="4411" y="6310"/>
                    <a:pt x="4483" y="6339"/>
                    <a:pt x="4599" y="6368"/>
                  </a:cubicBezTo>
                  <a:cubicBezTo>
                    <a:pt x="4650" y="6375"/>
                    <a:pt x="4697" y="6379"/>
                    <a:pt x="4746" y="6379"/>
                  </a:cubicBezTo>
                  <a:cubicBezTo>
                    <a:pt x="4795" y="6379"/>
                    <a:pt x="4846" y="6375"/>
                    <a:pt x="4904" y="6368"/>
                  </a:cubicBezTo>
                  <a:cubicBezTo>
                    <a:pt x="5005" y="6339"/>
                    <a:pt x="5078" y="6295"/>
                    <a:pt x="5150" y="6223"/>
                  </a:cubicBezTo>
                  <a:cubicBezTo>
                    <a:pt x="5266" y="6092"/>
                    <a:pt x="5295" y="5962"/>
                    <a:pt x="5266" y="5817"/>
                  </a:cubicBezTo>
                  <a:cubicBezTo>
                    <a:pt x="5223" y="5672"/>
                    <a:pt x="5136" y="5541"/>
                    <a:pt x="5005" y="5469"/>
                  </a:cubicBezTo>
                  <a:cubicBezTo>
                    <a:pt x="4918" y="5440"/>
                    <a:pt x="4889" y="5367"/>
                    <a:pt x="4846" y="5295"/>
                  </a:cubicBezTo>
                  <a:cubicBezTo>
                    <a:pt x="4831" y="5222"/>
                    <a:pt x="4817" y="5106"/>
                    <a:pt x="4788" y="5005"/>
                  </a:cubicBezTo>
                  <a:cubicBezTo>
                    <a:pt x="4773" y="4888"/>
                    <a:pt x="4759" y="4743"/>
                    <a:pt x="4744" y="4598"/>
                  </a:cubicBezTo>
                  <a:cubicBezTo>
                    <a:pt x="4744" y="4439"/>
                    <a:pt x="4701" y="4294"/>
                    <a:pt x="4628" y="4149"/>
                  </a:cubicBezTo>
                  <a:cubicBezTo>
                    <a:pt x="4556" y="4004"/>
                    <a:pt x="4469" y="3873"/>
                    <a:pt x="4353" y="3757"/>
                  </a:cubicBezTo>
                  <a:cubicBezTo>
                    <a:pt x="4287" y="3673"/>
                    <a:pt x="4203" y="3594"/>
                    <a:pt x="4109" y="3526"/>
                  </a:cubicBezTo>
                  <a:lnTo>
                    <a:pt x="4109" y="3526"/>
                  </a:lnTo>
                  <a:cubicBezTo>
                    <a:pt x="4239" y="3442"/>
                    <a:pt x="4361" y="3348"/>
                    <a:pt x="4469" y="3220"/>
                  </a:cubicBezTo>
                  <a:cubicBezTo>
                    <a:pt x="4628" y="3046"/>
                    <a:pt x="4759" y="2843"/>
                    <a:pt x="4846" y="2626"/>
                  </a:cubicBezTo>
                  <a:cubicBezTo>
                    <a:pt x="4933" y="2408"/>
                    <a:pt x="4991" y="2191"/>
                    <a:pt x="4991" y="1958"/>
                  </a:cubicBezTo>
                  <a:cubicBezTo>
                    <a:pt x="4991" y="1581"/>
                    <a:pt x="4904" y="1233"/>
                    <a:pt x="4744" y="943"/>
                  </a:cubicBezTo>
                  <a:cubicBezTo>
                    <a:pt x="4556" y="653"/>
                    <a:pt x="4338" y="421"/>
                    <a:pt x="4062" y="247"/>
                  </a:cubicBezTo>
                  <a:cubicBezTo>
                    <a:pt x="3801" y="87"/>
                    <a:pt x="3482" y="0"/>
                    <a:pt x="3178"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6"/>
            <p:cNvSpPr/>
            <p:nvPr/>
          </p:nvSpPr>
          <p:spPr>
            <a:xfrm>
              <a:off x="1572225" y="928125"/>
              <a:ext cx="104100" cy="158125"/>
            </a:xfrm>
            <a:custGeom>
              <a:rect b="b" l="l" r="r" t="t"/>
              <a:pathLst>
                <a:path extrusionOk="0" h="6325" w="4164">
                  <a:moveTo>
                    <a:pt x="537" y="1"/>
                  </a:moveTo>
                  <a:cubicBezTo>
                    <a:pt x="377" y="1"/>
                    <a:pt x="247" y="59"/>
                    <a:pt x="160" y="117"/>
                  </a:cubicBezTo>
                  <a:cubicBezTo>
                    <a:pt x="58" y="218"/>
                    <a:pt x="0" y="349"/>
                    <a:pt x="0" y="508"/>
                  </a:cubicBezTo>
                  <a:lnTo>
                    <a:pt x="0" y="5774"/>
                  </a:lnTo>
                  <a:cubicBezTo>
                    <a:pt x="0" y="5933"/>
                    <a:pt x="58" y="6049"/>
                    <a:pt x="160" y="6165"/>
                  </a:cubicBezTo>
                  <a:cubicBezTo>
                    <a:pt x="276" y="6267"/>
                    <a:pt x="392" y="6325"/>
                    <a:pt x="566" y="6325"/>
                  </a:cubicBezTo>
                  <a:lnTo>
                    <a:pt x="3612" y="6325"/>
                  </a:lnTo>
                  <a:cubicBezTo>
                    <a:pt x="3771" y="6325"/>
                    <a:pt x="3902" y="6267"/>
                    <a:pt x="4004" y="6180"/>
                  </a:cubicBezTo>
                  <a:cubicBezTo>
                    <a:pt x="4120" y="6078"/>
                    <a:pt x="4163" y="5948"/>
                    <a:pt x="4163" y="5803"/>
                  </a:cubicBezTo>
                  <a:cubicBezTo>
                    <a:pt x="4163" y="5672"/>
                    <a:pt x="4120" y="5542"/>
                    <a:pt x="4004" y="5440"/>
                  </a:cubicBezTo>
                  <a:cubicBezTo>
                    <a:pt x="3902" y="5324"/>
                    <a:pt x="3771" y="5281"/>
                    <a:pt x="3612" y="5281"/>
                  </a:cubicBezTo>
                  <a:lnTo>
                    <a:pt x="1146" y="5281"/>
                  </a:lnTo>
                  <a:lnTo>
                    <a:pt x="1146" y="3613"/>
                  </a:lnTo>
                  <a:lnTo>
                    <a:pt x="3191" y="3613"/>
                  </a:lnTo>
                  <a:cubicBezTo>
                    <a:pt x="3351" y="3613"/>
                    <a:pt x="3481" y="3555"/>
                    <a:pt x="3583" y="3467"/>
                  </a:cubicBezTo>
                  <a:cubicBezTo>
                    <a:pt x="3699" y="3366"/>
                    <a:pt x="3757" y="3250"/>
                    <a:pt x="3757" y="3105"/>
                  </a:cubicBezTo>
                  <a:cubicBezTo>
                    <a:pt x="3757" y="2960"/>
                    <a:pt x="3699" y="2829"/>
                    <a:pt x="3583" y="2713"/>
                  </a:cubicBezTo>
                  <a:cubicBezTo>
                    <a:pt x="3481" y="2626"/>
                    <a:pt x="3351" y="2568"/>
                    <a:pt x="3191" y="2568"/>
                  </a:cubicBezTo>
                  <a:lnTo>
                    <a:pt x="1146" y="2568"/>
                  </a:lnTo>
                  <a:lnTo>
                    <a:pt x="1146" y="1031"/>
                  </a:lnTo>
                  <a:lnTo>
                    <a:pt x="3583" y="1031"/>
                  </a:lnTo>
                  <a:cubicBezTo>
                    <a:pt x="3757" y="1031"/>
                    <a:pt x="3873" y="973"/>
                    <a:pt x="3989" y="886"/>
                  </a:cubicBezTo>
                  <a:cubicBezTo>
                    <a:pt x="4091" y="799"/>
                    <a:pt x="4149" y="668"/>
                    <a:pt x="4149" y="523"/>
                  </a:cubicBezTo>
                  <a:cubicBezTo>
                    <a:pt x="4149" y="378"/>
                    <a:pt x="4091" y="247"/>
                    <a:pt x="3989" y="146"/>
                  </a:cubicBezTo>
                  <a:cubicBezTo>
                    <a:pt x="3873" y="59"/>
                    <a:pt x="3757" y="1"/>
                    <a:pt x="3583"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6"/>
            <p:cNvSpPr/>
            <p:nvPr/>
          </p:nvSpPr>
          <p:spPr>
            <a:xfrm>
              <a:off x="1701675" y="928125"/>
              <a:ext cx="104825" cy="158125"/>
            </a:xfrm>
            <a:custGeom>
              <a:rect b="b" l="l" r="r" t="t"/>
              <a:pathLst>
                <a:path extrusionOk="0" h="6325" w="4193">
                  <a:moveTo>
                    <a:pt x="566" y="1"/>
                  </a:moveTo>
                  <a:cubicBezTo>
                    <a:pt x="407" y="1"/>
                    <a:pt x="276" y="59"/>
                    <a:pt x="175" y="117"/>
                  </a:cubicBezTo>
                  <a:cubicBezTo>
                    <a:pt x="59" y="218"/>
                    <a:pt x="0" y="349"/>
                    <a:pt x="0" y="508"/>
                  </a:cubicBezTo>
                  <a:lnTo>
                    <a:pt x="0" y="5774"/>
                  </a:lnTo>
                  <a:cubicBezTo>
                    <a:pt x="0" y="5933"/>
                    <a:pt x="59" y="6049"/>
                    <a:pt x="175" y="6165"/>
                  </a:cubicBezTo>
                  <a:cubicBezTo>
                    <a:pt x="276" y="6267"/>
                    <a:pt x="407" y="6325"/>
                    <a:pt x="566" y="6325"/>
                  </a:cubicBezTo>
                  <a:lnTo>
                    <a:pt x="3627" y="6325"/>
                  </a:lnTo>
                  <a:cubicBezTo>
                    <a:pt x="3801" y="6325"/>
                    <a:pt x="3917" y="6267"/>
                    <a:pt x="4033" y="6180"/>
                  </a:cubicBezTo>
                  <a:cubicBezTo>
                    <a:pt x="4134" y="6078"/>
                    <a:pt x="4192" y="5948"/>
                    <a:pt x="4192" y="5803"/>
                  </a:cubicBezTo>
                  <a:cubicBezTo>
                    <a:pt x="4192" y="5672"/>
                    <a:pt x="4134" y="5542"/>
                    <a:pt x="4033" y="5440"/>
                  </a:cubicBezTo>
                  <a:cubicBezTo>
                    <a:pt x="3917" y="5324"/>
                    <a:pt x="3801" y="5281"/>
                    <a:pt x="3627" y="5281"/>
                  </a:cubicBezTo>
                  <a:lnTo>
                    <a:pt x="1161" y="5281"/>
                  </a:lnTo>
                  <a:lnTo>
                    <a:pt x="1161" y="3613"/>
                  </a:lnTo>
                  <a:lnTo>
                    <a:pt x="3221" y="3613"/>
                  </a:lnTo>
                  <a:cubicBezTo>
                    <a:pt x="3380" y="3613"/>
                    <a:pt x="3511" y="3555"/>
                    <a:pt x="3612" y="3467"/>
                  </a:cubicBezTo>
                  <a:cubicBezTo>
                    <a:pt x="3728" y="3366"/>
                    <a:pt x="3772" y="3250"/>
                    <a:pt x="3772" y="3105"/>
                  </a:cubicBezTo>
                  <a:cubicBezTo>
                    <a:pt x="3772" y="2960"/>
                    <a:pt x="3728" y="2829"/>
                    <a:pt x="3612" y="2713"/>
                  </a:cubicBezTo>
                  <a:cubicBezTo>
                    <a:pt x="3511" y="2626"/>
                    <a:pt x="3380" y="2568"/>
                    <a:pt x="3221" y="2568"/>
                  </a:cubicBezTo>
                  <a:lnTo>
                    <a:pt x="1161" y="2568"/>
                  </a:lnTo>
                  <a:lnTo>
                    <a:pt x="1161" y="1031"/>
                  </a:lnTo>
                  <a:lnTo>
                    <a:pt x="3612" y="1031"/>
                  </a:lnTo>
                  <a:cubicBezTo>
                    <a:pt x="3772" y="1031"/>
                    <a:pt x="3902" y="973"/>
                    <a:pt x="4018" y="886"/>
                  </a:cubicBezTo>
                  <a:cubicBezTo>
                    <a:pt x="4120" y="799"/>
                    <a:pt x="4178" y="668"/>
                    <a:pt x="4178" y="523"/>
                  </a:cubicBezTo>
                  <a:cubicBezTo>
                    <a:pt x="4178" y="378"/>
                    <a:pt x="4120" y="247"/>
                    <a:pt x="4018" y="146"/>
                  </a:cubicBezTo>
                  <a:cubicBezTo>
                    <a:pt x="3902" y="59"/>
                    <a:pt x="3772" y="1"/>
                    <a:pt x="3612"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6"/>
            <p:cNvSpPr/>
            <p:nvPr/>
          </p:nvSpPr>
          <p:spPr>
            <a:xfrm>
              <a:off x="1831850" y="928125"/>
              <a:ext cx="133475" cy="159600"/>
            </a:xfrm>
            <a:custGeom>
              <a:rect b="b" l="l" r="r" t="t"/>
              <a:pathLst>
                <a:path extrusionOk="0" h="6384" w="5339">
                  <a:moveTo>
                    <a:pt x="4831" y="1"/>
                  </a:moveTo>
                  <a:cubicBezTo>
                    <a:pt x="4686" y="1"/>
                    <a:pt x="4555" y="59"/>
                    <a:pt x="4483" y="160"/>
                  </a:cubicBezTo>
                  <a:cubicBezTo>
                    <a:pt x="4396" y="247"/>
                    <a:pt x="4338" y="378"/>
                    <a:pt x="4338" y="523"/>
                  </a:cubicBezTo>
                  <a:lnTo>
                    <a:pt x="4338" y="4439"/>
                  </a:lnTo>
                  <a:lnTo>
                    <a:pt x="1031" y="218"/>
                  </a:lnTo>
                  <a:cubicBezTo>
                    <a:pt x="1002" y="160"/>
                    <a:pt x="929" y="102"/>
                    <a:pt x="842" y="73"/>
                  </a:cubicBezTo>
                  <a:cubicBezTo>
                    <a:pt x="741" y="30"/>
                    <a:pt x="654" y="15"/>
                    <a:pt x="567" y="15"/>
                  </a:cubicBezTo>
                  <a:cubicBezTo>
                    <a:pt x="407" y="15"/>
                    <a:pt x="276" y="73"/>
                    <a:pt x="160" y="175"/>
                  </a:cubicBezTo>
                  <a:cubicBezTo>
                    <a:pt x="59" y="291"/>
                    <a:pt x="1" y="421"/>
                    <a:pt x="1" y="581"/>
                  </a:cubicBezTo>
                  <a:lnTo>
                    <a:pt x="1" y="5875"/>
                  </a:lnTo>
                  <a:cubicBezTo>
                    <a:pt x="1" y="6020"/>
                    <a:pt x="59" y="6151"/>
                    <a:pt x="146" y="6238"/>
                  </a:cubicBezTo>
                  <a:cubicBezTo>
                    <a:pt x="233" y="6325"/>
                    <a:pt x="363" y="6383"/>
                    <a:pt x="508" y="6383"/>
                  </a:cubicBezTo>
                  <a:cubicBezTo>
                    <a:pt x="654" y="6383"/>
                    <a:pt x="784" y="6325"/>
                    <a:pt x="871" y="6238"/>
                  </a:cubicBezTo>
                  <a:cubicBezTo>
                    <a:pt x="958" y="6151"/>
                    <a:pt x="1016" y="6020"/>
                    <a:pt x="1016" y="5875"/>
                  </a:cubicBezTo>
                  <a:lnTo>
                    <a:pt x="1016" y="1979"/>
                  </a:lnTo>
                  <a:lnTo>
                    <a:pt x="4352" y="6223"/>
                  </a:lnTo>
                  <a:cubicBezTo>
                    <a:pt x="4396" y="6252"/>
                    <a:pt x="4439" y="6296"/>
                    <a:pt x="4541" y="6325"/>
                  </a:cubicBezTo>
                  <a:cubicBezTo>
                    <a:pt x="4613" y="6339"/>
                    <a:pt x="4700" y="6369"/>
                    <a:pt x="4773" y="6369"/>
                  </a:cubicBezTo>
                  <a:cubicBezTo>
                    <a:pt x="4933" y="6369"/>
                    <a:pt x="5063" y="6310"/>
                    <a:pt x="5165" y="6194"/>
                  </a:cubicBezTo>
                  <a:cubicBezTo>
                    <a:pt x="5281" y="6093"/>
                    <a:pt x="5339" y="5962"/>
                    <a:pt x="5339" y="5803"/>
                  </a:cubicBezTo>
                  <a:lnTo>
                    <a:pt x="5339" y="508"/>
                  </a:lnTo>
                  <a:cubicBezTo>
                    <a:pt x="5339" y="363"/>
                    <a:pt x="5281" y="233"/>
                    <a:pt x="5194" y="146"/>
                  </a:cubicBezTo>
                  <a:cubicBezTo>
                    <a:pt x="5092" y="59"/>
                    <a:pt x="4976" y="1"/>
                    <a:pt x="4831"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6"/>
            <p:cNvSpPr/>
            <p:nvPr/>
          </p:nvSpPr>
          <p:spPr>
            <a:xfrm>
              <a:off x="1193625" y="1160575"/>
              <a:ext cx="104475" cy="158500"/>
            </a:xfrm>
            <a:custGeom>
              <a:rect b="b" l="l" r="r" t="t"/>
              <a:pathLst>
                <a:path extrusionOk="0" h="6340" w="4179">
                  <a:moveTo>
                    <a:pt x="552" y="1"/>
                  </a:moveTo>
                  <a:cubicBezTo>
                    <a:pt x="407" y="1"/>
                    <a:pt x="262" y="59"/>
                    <a:pt x="160" y="117"/>
                  </a:cubicBezTo>
                  <a:cubicBezTo>
                    <a:pt x="59" y="218"/>
                    <a:pt x="1" y="349"/>
                    <a:pt x="1" y="508"/>
                  </a:cubicBezTo>
                  <a:lnTo>
                    <a:pt x="1" y="5774"/>
                  </a:lnTo>
                  <a:cubicBezTo>
                    <a:pt x="1" y="5933"/>
                    <a:pt x="59" y="6064"/>
                    <a:pt x="160" y="6165"/>
                  </a:cubicBezTo>
                  <a:cubicBezTo>
                    <a:pt x="276" y="6281"/>
                    <a:pt x="407" y="6339"/>
                    <a:pt x="567" y="6339"/>
                  </a:cubicBezTo>
                  <a:lnTo>
                    <a:pt x="3613" y="6339"/>
                  </a:lnTo>
                  <a:cubicBezTo>
                    <a:pt x="3772" y="6339"/>
                    <a:pt x="3903" y="6281"/>
                    <a:pt x="4004" y="6194"/>
                  </a:cubicBezTo>
                  <a:cubicBezTo>
                    <a:pt x="4120" y="6078"/>
                    <a:pt x="4178" y="5948"/>
                    <a:pt x="4178" y="5803"/>
                  </a:cubicBezTo>
                  <a:cubicBezTo>
                    <a:pt x="4178" y="5687"/>
                    <a:pt x="4120" y="5556"/>
                    <a:pt x="4004" y="5440"/>
                  </a:cubicBezTo>
                  <a:cubicBezTo>
                    <a:pt x="3903" y="5338"/>
                    <a:pt x="3772" y="5280"/>
                    <a:pt x="3613" y="5280"/>
                  </a:cubicBezTo>
                  <a:lnTo>
                    <a:pt x="1147" y="5280"/>
                  </a:lnTo>
                  <a:lnTo>
                    <a:pt x="1147" y="3612"/>
                  </a:lnTo>
                  <a:lnTo>
                    <a:pt x="3192" y="3612"/>
                  </a:lnTo>
                  <a:cubicBezTo>
                    <a:pt x="3352" y="3612"/>
                    <a:pt x="3482" y="3554"/>
                    <a:pt x="3598" y="3467"/>
                  </a:cubicBezTo>
                  <a:cubicBezTo>
                    <a:pt x="3700" y="3380"/>
                    <a:pt x="3758" y="3250"/>
                    <a:pt x="3758" y="3105"/>
                  </a:cubicBezTo>
                  <a:cubicBezTo>
                    <a:pt x="3758" y="2960"/>
                    <a:pt x="3700" y="2829"/>
                    <a:pt x="3598" y="2727"/>
                  </a:cubicBezTo>
                  <a:cubicBezTo>
                    <a:pt x="3482" y="2640"/>
                    <a:pt x="3352" y="2582"/>
                    <a:pt x="3192" y="2582"/>
                  </a:cubicBezTo>
                  <a:lnTo>
                    <a:pt x="1147" y="2582"/>
                  </a:lnTo>
                  <a:lnTo>
                    <a:pt x="1147" y="1045"/>
                  </a:lnTo>
                  <a:lnTo>
                    <a:pt x="3598" y="1045"/>
                  </a:lnTo>
                  <a:cubicBezTo>
                    <a:pt x="3758" y="1045"/>
                    <a:pt x="3888" y="987"/>
                    <a:pt x="3990" y="900"/>
                  </a:cubicBezTo>
                  <a:cubicBezTo>
                    <a:pt x="4106" y="798"/>
                    <a:pt x="4149" y="682"/>
                    <a:pt x="4149" y="537"/>
                  </a:cubicBezTo>
                  <a:cubicBezTo>
                    <a:pt x="4149" y="392"/>
                    <a:pt x="4106" y="262"/>
                    <a:pt x="3990" y="146"/>
                  </a:cubicBezTo>
                  <a:cubicBezTo>
                    <a:pt x="3888" y="59"/>
                    <a:pt x="3758" y="1"/>
                    <a:pt x="3598"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6"/>
            <p:cNvSpPr/>
            <p:nvPr/>
          </p:nvSpPr>
          <p:spPr>
            <a:xfrm>
              <a:off x="1323825" y="1160575"/>
              <a:ext cx="133100" cy="159575"/>
            </a:xfrm>
            <a:custGeom>
              <a:rect b="b" l="l" r="r" t="t"/>
              <a:pathLst>
                <a:path extrusionOk="0" h="6383" w="5324">
                  <a:moveTo>
                    <a:pt x="4816" y="1"/>
                  </a:moveTo>
                  <a:cubicBezTo>
                    <a:pt x="4656" y="1"/>
                    <a:pt x="4555" y="59"/>
                    <a:pt x="4482" y="175"/>
                  </a:cubicBezTo>
                  <a:cubicBezTo>
                    <a:pt x="4381" y="262"/>
                    <a:pt x="4337" y="392"/>
                    <a:pt x="4337" y="537"/>
                  </a:cubicBezTo>
                  <a:lnTo>
                    <a:pt x="4337" y="4439"/>
                  </a:lnTo>
                  <a:lnTo>
                    <a:pt x="1030" y="218"/>
                  </a:lnTo>
                  <a:cubicBezTo>
                    <a:pt x="1001" y="175"/>
                    <a:pt x="929" y="117"/>
                    <a:pt x="827" y="73"/>
                  </a:cubicBezTo>
                  <a:cubicBezTo>
                    <a:pt x="740" y="44"/>
                    <a:pt x="653" y="30"/>
                    <a:pt x="566" y="30"/>
                  </a:cubicBezTo>
                  <a:cubicBezTo>
                    <a:pt x="392" y="30"/>
                    <a:pt x="276" y="73"/>
                    <a:pt x="160" y="189"/>
                  </a:cubicBezTo>
                  <a:cubicBezTo>
                    <a:pt x="58" y="291"/>
                    <a:pt x="0" y="421"/>
                    <a:pt x="0" y="581"/>
                  </a:cubicBezTo>
                  <a:lnTo>
                    <a:pt x="0" y="5875"/>
                  </a:lnTo>
                  <a:cubicBezTo>
                    <a:pt x="0" y="6020"/>
                    <a:pt x="58" y="6151"/>
                    <a:pt x="145" y="6238"/>
                  </a:cubicBezTo>
                  <a:cubicBezTo>
                    <a:pt x="232" y="6339"/>
                    <a:pt x="363" y="6383"/>
                    <a:pt x="508" y="6383"/>
                  </a:cubicBezTo>
                  <a:cubicBezTo>
                    <a:pt x="653" y="6383"/>
                    <a:pt x="783" y="6339"/>
                    <a:pt x="871" y="6238"/>
                  </a:cubicBezTo>
                  <a:cubicBezTo>
                    <a:pt x="958" y="6151"/>
                    <a:pt x="1016" y="6020"/>
                    <a:pt x="1016" y="5875"/>
                  </a:cubicBezTo>
                  <a:lnTo>
                    <a:pt x="1016" y="1992"/>
                  </a:lnTo>
                  <a:lnTo>
                    <a:pt x="4352" y="6223"/>
                  </a:lnTo>
                  <a:cubicBezTo>
                    <a:pt x="4381" y="6267"/>
                    <a:pt x="4439" y="6296"/>
                    <a:pt x="4526" y="6339"/>
                  </a:cubicBezTo>
                  <a:cubicBezTo>
                    <a:pt x="4598" y="6354"/>
                    <a:pt x="4700" y="6368"/>
                    <a:pt x="4772" y="6368"/>
                  </a:cubicBezTo>
                  <a:cubicBezTo>
                    <a:pt x="4932" y="6368"/>
                    <a:pt x="5062" y="6310"/>
                    <a:pt x="5164" y="6209"/>
                  </a:cubicBezTo>
                  <a:cubicBezTo>
                    <a:pt x="5280" y="6093"/>
                    <a:pt x="5324" y="5977"/>
                    <a:pt x="5324" y="5803"/>
                  </a:cubicBezTo>
                  <a:lnTo>
                    <a:pt x="5324" y="508"/>
                  </a:lnTo>
                  <a:cubicBezTo>
                    <a:pt x="5324" y="363"/>
                    <a:pt x="5280" y="247"/>
                    <a:pt x="5179" y="146"/>
                  </a:cubicBezTo>
                  <a:cubicBezTo>
                    <a:pt x="5091" y="59"/>
                    <a:pt x="4961" y="1"/>
                    <a:pt x="481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6"/>
            <p:cNvSpPr/>
            <p:nvPr/>
          </p:nvSpPr>
          <p:spPr>
            <a:xfrm>
              <a:off x="1491000" y="1160575"/>
              <a:ext cx="104075" cy="158500"/>
            </a:xfrm>
            <a:custGeom>
              <a:rect b="b" l="l" r="r" t="t"/>
              <a:pathLst>
                <a:path extrusionOk="0" h="6340" w="4163">
                  <a:moveTo>
                    <a:pt x="537" y="1"/>
                  </a:moveTo>
                  <a:cubicBezTo>
                    <a:pt x="377" y="1"/>
                    <a:pt x="261" y="59"/>
                    <a:pt x="160" y="117"/>
                  </a:cubicBezTo>
                  <a:cubicBezTo>
                    <a:pt x="58" y="218"/>
                    <a:pt x="0" y="349"/>
                    <a:pt x="0" y="508"/>
                  </a:cubicBezTo>
                  <a:lnTo>
                    <a:pt x="0" y="5774"/>
                  </a:lnTo>
                  <a:cubicBezTo>
                    <a:pt x="0" y="5933"/>
                    <a:pt x="58" y="6064"/>
                    <a:pt x="160" y="6165"/>
                  </a:cubicBezTo>
                  <a:cubicBezTo>
                    <a:pt x="276" y="6281"/>
                    <a:pt x="406" y="6339"/>
                    <a:pt x="566" y="6339"/>
                  </a:cubicBezTo>
                  <a:lnTo>
                    <a:pt x="3612" y="6339"/>
                  </a:lnTo>
                  <a:cubicBezTo>
                    <a:pt x="3771" y="6339"/>
                    <a:pt x="3902" y="6281"/>
                    <a:pt x="4003" y="6194"/>
                  </a:cubicBezTo>
                  <a:cubicBezTo>
                    <a:pt x="4119" y="6078"/>
                    <a:pt x="4163" y="5948"/>
                    <a:pt x="4163" y="5803"/>
                  </a:cubicBezTo>
                  <a:cubicBezTo>
                    <a:pt x="4163" y="5687"/>
                    <a:pt x="4119" y="5556"/>
                    <a:pt x="4003" y="5440"/>
                  </a:cubicBezTo>
                  <a:cubicBezTo>
                    <a:pt x="3902" y="5338"/>
                    <a:pt x="3771" y="5280"/>
                    <a:pt x="3612" y="5280"/>
                  </a:cubicBezTo>
                  <a:lnTo>
                    <a:pt x="1146" y="5280"/>
                  </a:lnTo>
                  <a:lnTo>
                    <a:pt x="1146" y="3612"/>
                  </a:lnTo>
                  <a:lnTo>
                    <a:pt x="3191" y="3612"/>
                  </a:lnTo>
                  <a:cubicBezTo>
                    <a:pt x="3351" y="3612"/>
                    <a:pt x="3481" y="3554"/>
                    <a:pt x="3597" y="3467"/>
                  </a:cubicBezTo>
                  <a:cubicBezTo>
                    <a:pt x="3699" y="3380"/>
                    <a:pt x="3757" y="3250"/>
                    <a:pt x="3757" y="3105"/>
                  </a:cubicBezTo>
                  <a:cubicBezTo>
                    <a:pt x="3757" y="2960"/>
                    <a:pt x="3699" y="2829"/>
                    <a:pt x="3597" y="2727"/>
                  </a:cubicBezTo>
                  <a:cubicBezTo>
                    <a:pt x="3481" y="2640"/>
                    <a:pt x="3351" y="2582"/>
                    <a:pt x="3191" y="2582"/>
                  </a:cubicBezTo>
                  <a:lnTo>
                    <a:pt x="1146" y="2582"/>
                  </a:lnTo>
                  <a:lnTo>
                    <a:pt x="1146" y="1045"/>
                  </a:lnTo>
                  <a:lnTo>
                    <a:pt x="3597" y="1045"/>
                  </a:lnTo>
                  <a:cubicBezTo>
                    <a:pt x="3757" y="1045"/>
                    <a:pt x="3873" y="987"/>
                    <a:pt x="3989" y="900"/>
                  </a:cubicBezTo>
                  <a:cubicBezTo>
                    <a:pt x="4090" y="798"/>
                    <a:pt x="4148" y="682"/>
                    <a:pt x="4148" y="537"/>
                  </a:cubicBezTo>
                  <a:cubicBezTo>
                    <a:pt x="4148" y="392"/>
                    <a:pt x="4105" y="262"/>
                    <a:pt x="3989" y="146"/>
                  </a:cubicBezTo>
                  <a:cubicBezTo>
                    <a:pt x="3887" y="59"/>
                    <a:pt x="3757" y="1"/>
                    <a:pt x="3597"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6"/>
            <p:cNvSpPr/>
            <p:nvPr/>
          </p:nvSpPr>
          <p:spPr>
            <a:xfrm>
              <a:off x="1620800" y="1160225"/>
              <a:ext cx="132025" cy="159575"/>
            </a:xfrm>
            <a:custGeom>
              <a:rect b="b" l="l" r="r" t="t"/>
              <a:pathLst>
                <a:path extrusionOk="0" h="6383" w="5281">
                  <a:moveTo>
                    <a:pt x="3148" y="1073"/>
                  </a:moveTo>
                  <a:cubicBezTo>
                    <a:pt x="3308" y="1073"/>
                    <a:pt x="3453" y="1160"/>
                    <a:pt x="3598" y="1349"/>
                  </a:cubicBezTo>
                  <a:cubicBezTo>
                    <a:pt x="3743" y="1523"/>
                    <a:pt x="3816" y="1741"/>
                    <a:pt x="3816" y="2016"/>
                  </a:cubicBezTo>
                  <a:cubicBezTo>
                    <a:pt x="3816" y="2219"/>
                    <a:pt x="3787" y="2393"/>
                    <a:pt x="3714" y="2582"/>
                  </a:cubicBezTo>
                  <a:cubicBezTo>
                    <a:pt x="3642" y="2756"/>
                    <a:pt x="3569" y="2887"/>
                    <a:pt x="3453" y="2988"/>
                  </a:cubicBezTo>
                  <a:cubicBezTo>
                    <a:pt x="3352" y="3090"/>
                    <a:pt x="3235" y="3133"/>
                    <a:pt x="3134" y="3133"/>
                  </a:cubicBezTo>
                  <a:lnTo>
                    <a:pt x="1161" y="3133"/>
                  </a:lnTo>
                  <a:lnTo>
                    <a:pt x="1161" y="1073"/>
                  </a:lnTo>
                  <a:close/>
                  <a:moveTo>
                    <a:pt x="552" y="0"/>
                  </a:moveTo>
                  <a:cubicBezTo>
                    <a:pt x="392" y="0"/>
                    <a:pt x="262" y="58"/>
                    <a:pt x="160" y="160"/>
                  </a:cubicBezTo>
                  <a:cubicBezTo>
                    <a:pt x="44" y="276"/>
                    <a:pt x="1" y="406"/>
                    <a:pt x="1" y="566"/>
                  </a:cubicBezTo>
                  <a:lnTo>
                    <a:pt x="1" y="5817"/>
                  </a:lnTo>
                  <a:cubicBezTo>
                    <a:pt x="1" y="5976"/>
                    <a:pt x="73" y="6107"/>
                    <a:pt x="189" y="6223"/>
                  </a:cubicBezTo>
                  <a:cubicBezTo>
                    <a:pt x="320" y="6324"/>
                    <a:pt x="480" y="6382"/>
                    <a:pt x="654" y="6382"/>
                  </a:cubicBezTo>
                  <a:cubicBezTo>
                    <a:pt x="784" y="6382"/>
                    <a:pt x="915" y="6324"/>
                    <a:pt x="1031" y="6179"/>
                  </a:cubicBezTo>
                  <a:cubicBezTo>
                    <a:pt x="1118" y="6078"/>
                    <a:pt x="1147" y="5947"/>
                    <a:pt x="1147" y="5788"/>
                  </a:cubicBezTo>
                  <a:lnTo>
                    <a:pt x="1147" y="4032"/>
                  </a:lnTo>
                  <a:lnTo>
                    <a:pt x="2844" y="4032"/>
                  </a:lnTo>
                  <a:cubicBezTo>
                    <a:pt x="2989" y="4032"/>
                    <a:pt x="3090" y="4047"/>
                    <a:pt x="3206" y="4076"/>
                  </a:cubicBezTo>
                  <a:cubicBezTo>
                    <a:pt x="3308" y="4119"/>
                    <a:pt x="3381" y="4148"/>
                    <a:pt x="3453" y="4221"/>
                  </a:cubicBezTo>
                  <a:cubicBezTo>
                    <a:pt x="3526" y="4294"/>
                    <a:pt x="3584" y="4366"/>
                    <a:pt x="3613" y="4468"/>
                  </a:cubicBezTo>
                  <a:cubicBezTo>
                    <a:pt x="3656" y="4555"/>
                    <a:pt x="3671" y="4642"/>
                    <a:pt x="3671" y="4758"/>
                  </a:cubicBezTo>
                  <a:cubicBezTo>
                    <a:pt x="3671" y="5077"/>
                    <a:pt x="3685" y="5338"/>
                    <a:pt x="3758" y="5526"/>
                  </a:cubicBezTo>
                  <a:cubicBezTo>
                    <a:pt x="3830" y="5730"/>
                    <a:pt x="3903" y="5875"/>
                    <a:pt x="4019" y="6005"/>
                  </a:cubicBezTo>
                  <a:cubicBezTo>
                    <a:pt x="4120" y="6136"/>
                    <a:pt x="4222" y="6223"/>
                    <a:pt x="4323" y="6281"/>
                  </a:cubicBezTo>
                  <a:cubicBezTo>
                    <a:pt x="4396" y="6310"/>
                    <a:pt x="4468" y="6353"/>
                    <a:pt x="4584" y="6368"/>
                  </a:cubicBezTo>
                  <a:cubicBezTo>
                    <a:pt x="4635" y="6375"/>
                    <a:pt x="4682" y="6379"/>
                    <a:pt x="4731" y="6379"/>
                  </a:cubicBezTo>
                  <a:cubicBezTo>
                    <a:pt x="4780" y="6379"/>
                    <a:pt x="4831" y="6375"/>
                    <a:pt x="4889" y="6368"/>
                  </a:cubicBezTo>
                  <a:cubicBezTo>
                    <a:pt x="4991" y="6353"/>
                    <a:pt x="5063" y="6295"/>
                    <a:pt x="5136" y="6223"/>
                  </a:cubicBezTo>
                  <a:cubicBezTo>
                    <a:pt x="5252" y="6092"/>
                    <a:pt x="5281" y="5962"/>
                    <a:pt x="5252" y="5817"/>
                  </a:cubicBezTo>
                  <a:cubicBezTo>
                    <a:pt x="5208" y="5672"/>
                    <a:pt x="5121" y="5555"/>
                    <a:pt x="4991" y="5483"/>
                  </a:cubicBezTo>
                  <a:cubicBezTo>
                    <a:pt x="4904" y="5439"/>
                    <a:pt x="4875" y="5367"/>
                    <a:pt x="4831" y="5294"/>
                  </a:cubicBezTo>
                  <a:cubicBezTo>
                    <a:pt x="4817" y="5222"/>
                    <a:pt x="4802" y="5120"/>
                    <a:pt x="4773" y="5004"/>
                  </a:cubicBezTo>
                  <a:cubicBezTo>
                    <a:pt x="4759" y="4903"/>
                    <a:pt x="4744" y="4758"/>
                    <a:pt x="4730" y="4613"/>
                  </a:cubicBezTo>
                  <a:cubicBezTo>
                    <a:pt x="4730" y="4439"/>
                    <a:pt x="4686" y="4294"/>
                    <a:pt x="4613" y="4148"/>
                  </a:cubicBezTo>
                  <a:cubicBezTo>
                    <a:pt x="4541" y="4003"/>
                    <a:pt x="4454" y="3887"/>
                    <a:pt x="4338" y="3757"/>
                  </a:cubicBezTo>
                  <a:cubicBezTo>
                    <a:pt x="4272" y="3673"/>
                    <a:pt x="4189" y="3600"/>
                    <a:pt x="4095" y="3533"/>
                  </a:cubicBezTo>
                  <a:lnTo>
                    <a:pt x="4095" y="3533"/>
                  </a:lnTo>
                  <a:cubicBezTo>
                    <a:pt x="4225" y="3450"/>
                    <a:pt x="4346" y="3352"/>
                    <a:pt x="4454" y="3235"/>
                  </a:cubicBezTo>
                  <a:cubicBezTo>
                    <a:pt x="4613" y="3046"/>
                    <a:pt x="4744" y="2843"/>
                    <a:pt x="4831" y="2625"/>
                  </a:cubicBezTo>
                  <a:cubicBezTo>
                    <a:pt x="4918" y="2408"/>
                    <a:pt x="4976" y="2190"/>
                    <a:pt x="4976" y="1958"/>
                  </a:cubicBezTo>
                  <a:cubicBezTo>
                    <a:pt x="4976" y="1581"/>
                    <a:pt x="4889" y="1233"/>
                    <a:pt x="4730" y="943"/>
                  </a:cubicBezTo>
                  <a:cubicBezTo>
                    <a:pt x="4541" y="653"/>
                    <a:pt x="4323" y="421"/>
                    <a:pt x="4048" y="261"/>
                  </a:cubicBezTo>
                  <a:cubicBezTo>
                    <a:pt x="3787" y="87"/>
                    <a:pt x="3468" y="0"/>
                    <a:pt x="3163"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6"/>
            <p:cNvSpPr/>
            <p:nvPr/>
          </p:nvSpPr>
          <p:spPr>
            <a:xfrm>
              <a:off x="1766950" y="1158775"/>
              <a:ext cx="138900" cy="163200"/>
            </a:xfrm>
            <a:custGeom>
              <a:rect b="b" l="l" r="r" t="t"/>
              <a:pathLst>
                <a:path extrusionOk="0" h="6528" w="5556">
                  <a:moveTo>
                    <a:pt x="3308" y="0"/>
                  </a:moveTo>
                  <a:cubicBezTo>
                    <a:pt x="2858" y="0"/>
                    <a:pt x="2423" y="102"/>
                    <a:pt x="2017" y="261"/>
                  </a:cubicBezTo>
                  <a:cubicBezTo>
                    <a:pt x="1625" y="435"/>
                    <a:pt x="1277" y="653"/>
                    <a:pt x="972" y="972"/>
                  </a:cubicBezTo>
                  <a:cubicBezTo>
                    <a:pt x="682" y="1262"/>
                    <a:pt x="436" y="1596"/>
                    <a:pt x="261" y="2002"/>
                  </a:cubicBezTo>
                  <a:cubicBezTo>
                    <a:pt x="102" y="2393"/>
                    <a:pt x="0" y="2814"/>
                    <a:pt x="0" y="3264"/>
                  </a:cubicBezTo>
                  <a:cubicBezTo>
                    <a:pt x="0" y="3728"/>
                    <a:pt x="73" y="4134"/>
                    <a:pt x="261" y="4540"/>
                  </a:cubicBezTo>
                  <a:cubicBezTo>
                    <a:pt x="421" y="4917"/>
                    <a:pt x="653" y="5265"/>
                    <a:pt x="972" y="5570"/>
                  </a:cubicBezTo>
                  <a:cubicBezTo>
                    <a:pt x="1277" y="5875"/>
                    <a:pt x="1625" y="6107"/>
                    <a:pt x="2017" y="6281"/>
                  </a:cubicBezTo>
                  <a:cubicBezTo>
                    <a:pt x="2423" y="6440"/>
                    <a:pt x="2858" y="6527"/>
                    <a:pt x="3308" y="6527"/>
                  </a:cubicBezTo>
                  <a:cubicBezTo>
                    <a:pt x="3670" y="6527"/>
                    <a:pt x="4018" y="6484"/>
                    <a:pt x="4352" y="6382"/>
                  </a:cubicBezTo>
                  <a:cubicBezTo>
                    <a:pt x="4686" y="6295"/>
                    <a:pt x="4990" y="6150"/>
                    <a:pt x="5266" y="5991"/>
                  </a:cubicBezTo>
                  <a:cubicBezTo>
                    <a:pt x="5338" y="5933"/>
                    <a:pt x="5411" y="5860"/>
                    <a:pt x="5454" y="5788"/>
                  </a:cubicBezTo>
                  <a:cubicBezTo>
                    <a:pt x="5512" y="5700"/>
                    <a:pt x="5556" y="5599"/>
                    <a:pt x="5556" y="5483"/>
                  </a:cubicBezTo>
                  <a:lnTo>
                    <a:pt x="5556" y="3554"/>
                  </a:lnTo>
                  <a:cubicBezTo>
                    <a:pt x="5556" y="3394"/>
                    <a:pt x="5498" y="3264"/>
                    <a:pt x="5382" y="3162"/>
                  </a:cubicBezTo>
                  <a:cubicBezTo>
                    <a:pt x="5280" y="3046"/>
                    <a:pt x="5150" y="2988"/>
                    <a:pt x="4990" y="2988"/>
                  </a:cubicBezTo>
                  <a:lnTo>
                    <a:pt x="3511" y="2988"/>
                  </a:lnTo>
                  <a:cubicBezTo>
                    <a:pt x="3337" y="2988"/>
                    <a:pt x="3221" y="3046"/>
                    <a:pt x="3104" y="3162"/>
                  </a:cubicBezTo>
                  <a:cubicBezTo>
                    <a:pt x="3003" y="3264"/>
                    <a:pt x="2945" y="3394"/>
                    <a:pt x="2945" y="3554"/>
                  </a:cubicBezTo>
                  <a:cubicBezTo>
                    <a:pt x="2945" y="3713"/>
                    <a:pt x="2988" y="3844"/>
                    <a:pt x="3104" y="3960"/>
                  </a:cubicBezTo>
                  <a:cubicBezTo>
                    <a:pt x="3206" y="4061"/>
                    <a:pt x="3337" y="4119"/>
                    <a:pt x="3511" y="4119"/>
                  </a:cubicBezTo>
                  <a:lnTo>
                    <a:pt x="4352" y="4119"/>
                  </a:lnTo>
                  <a:lnTo>
                    <a:pt x="4352" y="5296"/>
                  </a:lnTo>
                  <a:lnTo>
                    <a:pt x="4352" y="5296"/>
                  </a:lnTo>
                  <a:cubicBezTo>
                    <a:pt x="4224" y="5334"/>
                    <a:pt x="4072" y="5376"/>
                    <a:pt x="3902" y="5410"/>
                  </a:cubicBezTo>
                  <a:cubicBezTo>
                    <a:pt x="3685" y="5439"/>
                    <a:pt x="3482" y="5454"/>
                    <a:pt x="3308" y="5454"/>
                  </a:cubicBezTo>
                  <a:cubicBezTo>
                    <a:pt x="2930" y="5454"/>
                    <a:pt x="2568" y="5367"/>
                    <a:pt x="2234" y="5164"/>
                  </a:cubicBezTo>
                  <a:cubicBezTo>
                    <a:pt x="1915" y="4975"/>
                    <a:pt x="1654" y="4700"/>
                    <a:pt x="1451" y="4366"/>
                  </a:cubicBezTo>
                  <a:cubicBezTo>
                    <a:pt x="1262" y="4047"/>
                    <a:pt x="1161" y="3684"/>
                    <a:pt x="1161" y="3278"/>
                  </a:cubicBezTo>
                  <a:cubicBezTo>
                    <a:pt x="1161" y="2887"/>
                    <a:pt x="1262" y="2524"/>
                    <a:pt x="1451" y="2190"/>
                  </a:cubicBezTo>
                  <a:cubicBezTo>
                    <a:pt x="1654" y="1857"/>
                    <a:pt x="1915" y="1596"/>
                    <a:pt x="2234" y="1392"/>
                  </a:cubicBezTo>
                  <a:cubicBezTo>
                    <a:pt x="2539" y="1204"/>
                    <a:pt x="2901" y="1102"/>
                    <a:pt x="3308" y="1102"/>
                  </a:cubicBezTo>
                  <a:cubicBezTo>
                    <a:pt x="3511" y="1102"/>
                    <a:pt x="3685" y="1131"/>
                    <a:pt x="3844" y="1160"/>
                  </a:cubicBezTo>
                  <a:cubicBezTo>
                    <a:pt x="4033" y="1204"/>
                    <a:pt x="4192" y="1247"/>
                    <a:pt x="4337" y="1320"/>
                  </a:cubicBezTo>
                  <a:cubicBezTo>
                    <a:pt x="4381" y="1349"/>
                    <a:pt x="4424" y="1363"/>
                    <a:pt x="4482" y="1378"/>
                  </a:cubicBezTo>
                  <a:cubicBezTo>
                    <a:pt x="4540" y="1392"/>
                    <a:pt x="4570" y="1392"/>
                    <a:pt x="4628" y="1392"/>
                  </a:cubicBezTo>
                  <a:cubicBezTo>
                    <a:pt x="4787" y="1392"/>
                    <a:pt x="4918" y="1320"/>
                    <a:pt x="5005" y="1218"/>
                  </a:cubicBezTo>
                  <a:cubicBezTo>
                    <a:pt x="5106" y="1088"/>
                    <a:pt x="5150" y="972"/>
                    <a:pt x="5150" y="827"/>
                  </a:cubicBezTo>
                  <a:cubicBezTo>
                    <a:pt x="5150" y="725"/>
                    <a:pt x="5135" y="653"/>
                    <a:pt x="5077" y="566"/>
                  </a:cubicBezTo>
                  <a:cubicBezTo>
                    <a:pt x="5048" y="479"/>
                    <a:pt x="4976" y="421"/>
                    <a:pt x="4889" y="363"/>
                  </a:cubicBezTo>
                  <a:cubicBezTo>
                    <a:pt x="4642" y="247"/>
                    <a:pt x="4410" y="145"/>
                    <a:pt x="4134" y="102"/>
                  </a:cubicBezTo>
                  <a:cubicBezTo>
                    <a:pt x="3873" y="44"/>
                    <a:pt x="3598" y="0"/>
                    <a:pt x="3308"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1914525" y="1159500"/>
              <a:ext cx="127675" cy="160300"/>
            </a:xfrm>
            <a:custGeom>
              <a:rect b="b" l="l" r="r" t="t"/>
              <a:pathLst>
                <a:path extrusionOk="0" h="6412" w="5107">
                  <a:moveTo>
                    <a:pt x="596" y="0"/>
                  </a:moveTo>
                  <a:cubicBezTo>
                    <a:pt x="451" y="0"/>
                    <a:pt x="320" y="44"/>
                    <a:pt x="190" y="160"/>
                  </a:cubicBezTo>
                  <a:cubicBezTo>
                    <a:pt x="73" y="261"/>
                    <a:pt x="1" y="392"/>
                    <a:pt x="1" y="551"/>
                  </a:cubicBezTo>
                  <a:cubicBezTo>
                    <a:pt x="1" y="609"/>
                    <a:pt x="15" y="682"/>
                    <a:pt x="30" y="754"/>
                  </a:cubicBezTo>
                  <a:cubicBezTo>
                    <a:pt x="44" y="827"/>
                    <a:pt x="103" y="914"/>
                    <a:pt x="161" y="986"/>
                  </a:cubicBezTo>
                  <a:lnTo>
                    <a:pt x="2046" y="3501"/>
                  </a:lnTo>
                  <a:lnTo>
                    <a:pt x="2046" y="5846"/>
                  </a:lnTo>
                  <a:cubicBezTo>
                    <a:pt x="2046" y="6020"/>
                    <a:pt x="2104" y="6136"/>
                    <a:pt x="2206" y="6252"/>
                  </a:cubicBezTo>
                  <a:cubicBezTo>
                    <a:pt x="2322" y="6353"/>
                    <a:pt x="2438" y="6411"/>
                    <a:pt x="2583" y="6411"/>
                  </a:cubicBezTo>
                  <a:cubicBezTo>
                    <a:pt x="2713" y="6411"/>
                    <a:pt x="2844" y="6353"/>
                    <a:pt x="2946" y="6252"/>
                  </a:cubicBezTo>
                  <a:cubicBezTo>
                    <a:pt x="3062" y="6136"/>
                    <a:pt x="3120" y="6020"/>
                    <a:pt x="3120" y="5846"/>
                  </a:cubicBezTo>
                  <a:lnTo>
                    <a:pt x="3120" y="3625"/>
                  </a:lnTo>
                  <a:lnTo>
                    <a:pt x="5020" y="914"/>
                  </a:lnTo>
                  <a:cubicBezTo>
                    <a:pt x="5049" y="870"/>
                    <a:pt x="5063" y="812"/>
                    <a:pt x="5092" y="754"/>
                  </a:cubicBezTo>
                  <a:cubicBezTo>
                    <a:pt x="5107" y="696"/>
                    <a:pt x="5107" y="653"/>
                    <a:pt x="5107" y="595"/>
                  </a:cubicBezTo>
                  <a:cubicBezTo>
                    <a:pt x="5107" y="435"/>
                    <a:pt x="5049" y="305"/>
                    <a:pt x="4947" y="189"/>
                  </a:cubicBezTo>
                  <a:cubicBezTo>
                    <a:pt x="4831" y="87"/>
                    <a:pt x="4715" y="29"/>
                    <a:pt x="4570" y="29"/>
                  </a:cubicBezTo>
                  <a:cubicBezTo>
                    <a:pt x="4382" y="29"/>
                    <a:pt x="4236" y="116"/>
                    <a:pt x="4149" y="261"/>
                  </a:cubicBezTo>
                  <a:lnTo>
                    <a:pt x="2649" y="2465"/>
                  </a:lnTo>
                  <a:lnTo>
                    <a:pt x="1045" y="247"/>
                  </a:lnTo>
                  <a:cubicBezTo>
                    <a:pt x="915" y="87"/>
                    <a:pt x="755" y="0"/>
                    <a:pt x="59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 name="Google Shape;1617;p46"/>
          <p:cNvGrpSpPr/>
          <p:nvPr/>
        </p:nvGrpSpPr>
        <p:grpSpPr>
          <a:xfrm rot="-262912">
            <a:off x="6943485" y="3020906"/>
            <a:ext cx="1718857" cy="1522323"/>
            <a:chOff x="4738675" y="3086125"/>
            <a:chExt cx="2125025" cy="1882050"/>
          </a:xfrm>
        </p:grpSpPr>
        <p:sp>
          <p:nvSpPr>
            <p:cNvPr id="1618" name="Google Shape;1618;p46"/>
            <p:cNvSpPr/>
            <p:nvPr/>
          </p:nvSpPr>
          <p:spPr>
            <a:xfrm>
              <a:off x="4738675" y="3086125"/>
              <a:ext cx="2125025" cy="1882050"/>
            </a:xfrm>
            <a:custGeom>
              <a:rect b="b" l="l" r="r" t="t"/>
              <a:pathLst>
                <a:path extrusionOk="0" h="75282" w="85001">
                  <a:moveTo>
                    <a:pt x="36988" y="0"/>
                  </a:moveTo>
                  <a:cubicBezTo>
                    <a:pt x="36901" y="0"/>
                    <a:pt x="36829" y="15"/>
                    <a:pt x="36742" y="15"/>
                  </a:cubicBezTo>
                  <a:cubicBezTo>
                    <a:pt x="36698" y="15"/>
                    <a:pt x="36669" y="44"/>
                    <a:pt x="36655" y="44"/>
                  </a:cubicBezTo>
                  <a:cubicBezTo>
                    <a:pt x="36553" y="58"/>
                    <a:pt x="36481" y="73"/>
                    <a:pt x="36394" y="87"/>
                  </a:cubicBezTo>
                  <a:cubicBezTo>
                    <a:pt x="36379" y="87"/>
                    <a:pt x="36365" y="116"/>
                    <a:pt x="36336" y="116"/>
                  </a:cubicBezTo>
                  <a:cubicBezTo>
                    <a:pt x="36249" y="146"/>
                    <a:pt x="36147" y="189"/>
                    <a:pt x="36046" y="218"/>
                  </a:cubicBezTo>
                  <a:cubicBezTo>
                    <a:pt x="36017" y="233"/>
                    <a:pt x="36002" y="233"/>
                    <a:pt x="35959" y="262"/>
                  </a:cubicBezTo>
                  <a:cubicBezTo>
                    <a:pt x="35886" y="291"/>
                    <a:pt x="35814" y="334"/>
                    <a:pt x="35741" y="392"/>
                  </a:cubicBezTo>
                  <a:cubicBezTo>
                    <a:pt x="35727" y="407"/>
                    <a:pt x="35712" y="407"/>
                    <a:pt x="35683" y="407"/>
                  </a:cubicBezTo>
                  <a:cubicBezTo>
                    <a:pt x="22541" y="8747"/>
                    <a:pt x="23252" y="18494"/>
                    <a:pt x="23992" y="21947"/>
                  </a:cubicBezTo>
                  <a:lnTo>
                    <a:pt x="22251" y="25268"/>
                  </a:lnTo>
                  <a:cubicBezTo>
                    <a:pt x="21932" y="25877"/>
                    <a:pt x="21874" y="26574"/>
                    <a:pt x="22034" y="27197"/>
                  </a:cubicBezTo>
                  <a:cubicBezTo>
                    <a:pt x="22034" y="27995"/>
                    <a:pt x="22382" y="28779"/>
                    <a:pt x="23049" y="29301"/>
                  </a:cubicBezTo>
                  <a:lnTo>
                    <a:pt x="27966" y="33217"/>
                  </a:lnTo>
                  <a:lnTo>
                    <a:pt x="25355" y="37743"/>
                  </a:lnTo>
                  <a:lnTo>
                    <a:pt x="24064" y="35509"/>
                  </a:lnTo>
                  <a:cubicBezTo>
                    <a:pt x="23568" y="34643"/>
                    <a:pt x="22668" y="34163"/>
                    <a:pt x="21744" y="34163"/>
                  </a:cubicBezTo>
                  <a:cubicBezTo>
                    <a:pt x="21290" y="34163"/>
                    <a:pt x="20830" y="34279"/>
                    <a:pt x="20409" y="34523"/>
                  </a:cubicBezTo>
                  <a:lnTo>
                    <a:pt x="11677" y="39570"/>
                  </a:lnTo>
                  <a:cubicBezTo>
                    <a:pt x="11314" y="39788"/>
                    <a:pt x="11010" y="40063"/>
                    <a:pt x="10792" y="40397"/>
                  </a:cubicBezTo>
                  <a:cubicBezTo>
                    <a:pt x="10778" y="40397"/>
                    <a:pt x="10763" y="40383"/>
                    <a:pt x="10734" y="40383"/>
                  </a:cubicBezTo>
                  <a:cubicBezTo>
                    <a:pt x="10647" y="40368"/>
                    <a:pt x="10575" y="40354"/>
                    <a:pt x="10488" y="40325"/>
                  </a:cubicBezTo>
                  <a:cubicBezTo>
                    <a:pt x="10473" y="40325"/>
                    <a:pt x="10444" y="40325"/>
                    <a:pt x="10415" y="40310"/>
                  </a:cubicBezTo>
                  <a:cubicBezTo>
                    <a:pt x="10299" y="40296"/>
                    <a:pt x="10198" y="40296"/>
                    <a:pt x="10082" y="40296"/>
                  </a:cubicBezTo>
                  <a:lnTo>
                    <a:pt x="10053" y="40296"/>
                  </a:lnTo>
                  <a:cubicBezTo>
                    <a:pt x="9965" y="40296"/>
                    <a:pt x="9864" y="40310"/>
                    <a:pt x="9777" y="40310"/>
                  </a:cubicBezTo>
                  <a:cubicBezTo>
                    <a:pt x="9748" y="40310"/>
                    <a:pt x="9719" y="40325"/>
                    <a:pt x="9690" y="40325"/>
                  </a:cubicBezTo>
                  <a:cubicBezTo>
                    <a:pt x="9617" y="40354"/>
                    <a:pt x="9530" y="40368"/>
                    <a:pt x="9458" y="40383"/>
                  </a:cubicBezTo>
                  <a:cubicBezTo>
                    <a:pt x="9429" y="40383"/>
                    <a:pt x="9414" y="40383"/>
                    <a:pt x="9400" y="40397"/>
                  </a:cubicBezTo>
                  <a:lnTo>
                    <a:pt x="9342" y="40397"/>
                  </a:lnTo>
                  <a:lnTo>
                    <a:pt x="9066" y="40513"/>
                  </a:lnTo>
                  <a:cubicBezTo>
                    <a:pt x="9052" y="40513"/>
                    <a:pt x="9037" y="40528"/>
                    <a:pt x="9023" y="40528"/>
                  </a:cubicBezTo>
                  <a:cubicBezTo>
                    <a:pt x="8921" y="40571"/>
                    <a:pt x="8849" y="40615"/>
                    <a:pt x="8776" y="40658"/>
                  </a:cubicBezTo>
                  <a:cubicBezTo>
                    <a:pt x="8762" y="40673"/>
                    <a:pt x="8733" y="40687"/>
                    <a:pt x="8704" y="40687"/>
                  </a:cubicBezTo>
                  <a:lnTo>
                    <a:pt x="8486" y="40861"/>
                  </a:lnTo>
                  <a:cubicBezTo>
                    <a:pt x="8471" y="40876"/>
                    <a:pt x="8457" y="40876"/>
                    <a:pt x="8457" y="40890"/>
                  </a:cubicBezTo>
                  <a:cubicBezTo>
                    <a:pt x="8370" y="40963"/>
                    <a:pt x="8297" y="41035"/>
                    <a:pt x="8225" y="41108"/>
                  </a:cubicBezTo>
                  <a:cubicBezTo>
                    <a:pt x="8196" y="41122"/>
                    <a:pt x="8196" y="41151"/>
                    <a:pt x="8181" y="41151"/>
                  </a:cubicBezTo>
                  <a:cubicBezTo>
                    <a:pt x="8123" y="41224"/>
                    <a:pt x="8080" y="41267"/>
                    <a:pt x="8022" y="41340"/>
                  </a:cubicBezTo>
                  <a:cubicBezTo>
                    <a:pt x="8007" y="41369"/>
                    <a:pt x="7978" y="41398"/>
                    <a:pt x="7964" y="41412"/>
                  </a:cubicBezTo>
                  <a:cubicBezTo>
                    <a:pt x="7906" y="41485"/>
                    <a:pt x="7862" y="41586"/>
                    <a:pt x="7819" y="41659"/>
                  </a:cubicBezTo>
                  <a:cubicBezTo>
                    <a:pt x="7819" y="41674"/>
                    <a:pt x="7804" y="41674"/>
                    <a:pt x="7804" y="41688"/>
                  </a:cubicBezTo>
                  <a:cubicBezTo>
                    <a:pt x="7746" y="41775"/>
                    <a:pt x="7717" y="41891"/>
                    <a:pt x="7674" y="41978"/>
                  </a:cubicBezTo>
                  <a:cubicBezTo>
                    <a:pt x="7659" y="41993"/>
                    <a:pt x="7659" y="42036"/>
                    <a:pt x="7645" y="42051"/>
                  </a:cubicBezTo>
                  <a:cubicBezTo>
                    <a:pt x="7601" y="42138"/>
                    <a:pt x="7587" y="42210"/>
                    <a:pt x="7572" y="42312"/>
                  </a:cubicBezTo>
                  <a:cubicBezTo>
                    <a:pt x="7572" y="42326"/>
                    <a:pt x="7543" y="42341"/>
                    <a:pt x="7543" y="42355"/>
                  </a:cubicBezTo>
                  <a:cubicBezTo>
                    <a:pt x="7543" y="42384"/>
                    <a:pt x="7543" y="42399"/>
                    <a:pt x="7529" y="42413"/>
                  </a:cubicBezTo>
                  <a:lnTo>
                    <a:pt x="7529" y="42457"/>
                  </a:lnTo>
                  <a:cubicBezTo>
                    <a:pt x="6093" y="49086"/>
                    <a:pt x="6716" y="54032"/>
                    <a:pt x="8109" y="57644"/>
                  </a:cubicBezTo>
                  <a:cubicBezTo>
                    <a:pt x="6484" y="57441"/>
                    <a:pt x="4686" y="57324"/>
                    <a:pt x="2713" y="57324"/>
                  </a:cubicBezTo>
                  <a:lnTo>
                    <a:pt x="2684" y="57324"/>
                  </a:lnTo>
                  <a:cubicBezTo>
                    <a:pt x="2582" y="57324"/>
                    <a:pt x="2466" y="57324"/>
                    <a:pt x="2365" y="57339"/>
                  </a:cubicBezTo>
                  <a:cubicBezTo>
                    <a:pt x="2350" y="57339"/>
                    <a:pt x="2307" y="57339"/>
                    <a:pt x="2292" y="57354"/>
                  </a:cubicBezTo>
                  <a:cubicBezTo>
                    <a:pt x="2205" y="57368"/>
                    <a:pt x="2133" y="57397"/>
                    <a:pt x="2060" y="57412"/>
                  </a:cubicBezTo>
                  <a:cubicBezTo>
                    <a:pt x="2017" y="57412"/>
                    <a:pt x="2002" y="57426"/>
                    <a:pt x="1959" y="57426"/>
                  </a:cubicBezTo>
                  <a:cubicBezTo>
                    <a:pt x="1857" y="57470"/>
                    <a:pt x="1770" y="57484"/>
                    <a:pt x="1669" y="57542"/>
                  </a:cubicBezTo>
                  <a:lnTo>
                    <a:pt x="1654" y="57542"/>
                  </a:lnTo>
                  <a:cubicBezTo>
                    <a:pt x="1567" y="57571"/>
                    <a:pt x="1480" y="57629"/>
                    <a:pt x="1378" y="57687"/>
                  </a:cubicBezTo>
                  <a:cubicBezTo>
                    <a:pt x="1364" y="57702"/>
                    <a:pt x="1335" y="57702"/>
                    <a:pt x="1306" y="57716"/>
                  </a:cubicBezTo>
                  <a:cubicBezTo>
                    <a:pt x="1233" y="57774"/>
                    <a:pt x="1161" y="57803"/>
                    <a:pt x="1088" y="57861"/>
                  </a:cubicBezTo>
                  <a:cubicBezTo>
                    <a:pt x="1074" y="57876"/>
                    <a:pt x="1059" y="57876"/>
                    <a:pt x="1059" y="57905"/>
                  </a:cubicBezTo>
                  <a:cubicBezTo>
                    <a:pt x="972" y="57977"/>
                    <a:pt x="900" y="58050"/>
                    <a:pt x="798" y="58122"/>
                  </a:cubicBezTo>
                  <a:lnTo>
                    <a:pt x="784" y="58137"/>
                  </a:lnTo>
                  <a:cubicBezTo>
                    <a:pt x="711" y="58209"/>
                    <a:pt x="653" y="58282"/>
                    <a:pt x="610" y="58354"/>
                  </a:cubicBezTo>
                  <a:cubicBezTo>
                    <a:pt x="581" y="58369"/>
                    <a:pt x="566" y="58412"/>
                    <a:pt x="552" y="58427"/>
                  </a:cubicBezTo>
                  <a:cubicBezTo>
                    <a:pt x="494" y="58499"/>
                    <a:pt x="465" y="58572"/>
                    <a:pt x="407" y="58644"/>
                  </a:cubicBezTo>
                  <a:cubicBezTo>
                    <a:pt x="392" y="58659"/>
                    <a:pt x="392" y="58673"/>
                    <a:pt x="363" y="58702"/>
                  </a:cubicBezTo>
                  <a:cubicBezTo>
                    <a:pt x="363" y="58702"/>
                    <a:pt x="363" y="58717"/>
                    <a:pt x="349" y="58717"/>
                  </a:cubicBezTo>
                  <a:cubicBezTo>
                    <a:pt x="349" y="58731"/>
                    <a:pt x="334" y="58731"/>
                    <a:pt x="334" y="58746"/>
                  </a:cubicBezTo>
                  <a:cubicBezTo>
                    <a:pt x="276" y="58848"/>
                    <a:pt x="247" y="58935"/>
                    <a:pt x="204" y="59022"/>
                  </a:cubicBezTo>
                  <a:cubicBezTo>
                    <a:pt x="204" y="59036"/>
                    <a:pt x="189" y="59065"/>
                    <a:pt x="189" y="59080"/>
                  </a:cubicBezTo>
                  <a:cubicBezTo>
                    <a:pt x="146" y="59167"/>
                    <a:pt x="131" y="59254"/>
                    <a:pt x="102" y="59355"/>
                  </a:cubicBezTo>
                  <a:cubicBezTo>
                    <a:pt x="102" y="59370"/>
                    <a:pt x="73" y="59399"/>
                    <a:pt x="73" y="59428"/>
                  </a:cubicBezTo>
                  <a:lnTo>
                    <a:pt x="30" y="59689"/>
                  </a:lnTo>
                  <a:lnTo>
                    <a:pt x="30" y="59747"/>
                  </a:lnTo>
                  <a:cubicBezTo>
                    <a:pt x="1" y="59863"/>
                    <a:pt x="1" y="59964"/>
                    <a:pt x="1" y="60080"/>
                  </a:cubicBezTo>
                  <a:lnTo>
                    <a:pt x="1" y="60124"/>
                  </a:lnTo>
                  <a:cubicBezTo>
                    <a:pt x="1" y="60226"/>
                    <a:pt x="30" y="60313"/>
                    <a:pt x="30" y="60400"/>
                  </a:cubicBezTo>
                  <a:cubicBezTo>
                    <a:pt x="30" y="60443"/>
                    <a:pt x="30" y="60458"/>
                    <a:pt x="44" y="60487"/>
                  </a:cubicBezTo>
                  <a:lnTo>
                    <a:pt x="102" y="60762"/>
                  </a:lnTo>
                  <a:cubicBezTo>
                    <a:pt x="102" y="60777"/>
                    <a:pt x="102" y="60806"/>
                    <a:pt x="117" y="60806"/>
                  </a:cubicBezTo>
                  <a:cubicBezTo>
                    <a:pt x="146" y="60907"/>
                    <a:pt x="189" y="60994"/>
                    <a:pt x="218" y="61096"/>
                  </a:cubicBezTo>
                  <a:cubicBezTo>
                    <a:pt x="247" y="61110"/>
                    <a:pt x="247" y="61139"/>
                    <a:pt x="262" y="61168"/>
                  </a:cubicBezTo>
                  <a:cubicBezTo>
                    <a:pt x="291" y="61241"/>
                    <a:pt x="334" y="61328"/>
                    <a:pt x="392" y="61400"/>
                  </a:cubicBezTo>
                  <a:cubicBezTo>
                    <a:pt x="392" y="61415"/>
                    <a:pt x="407" y="61429"/>
                    <a:pt x="407" y="61429"/>
                  </a:cubicBezTo>
                  <a:cubicBezTo>
                    <a:pt x="421" y="61458"/>
                    <a:pt x="421" y="61473"/>
                    <a:pt x="436" y="61487"/>
                  </a:cubicBezTo>
                  <a:cubicBezTo>
                    <a:pt x="436" y="61487"/>
                    <a:pt x="436" y="61502"/>
                    <a:pt x="465" y="61502"/>
                  </a:cubicBezTo>
                  <a:cubicBezTo>
                    <a:pt x="6861" y="71568"/>
                    <a:pt x="14114" y="73469"/>
                    <a:pt x="18669" y="73469"/>
                  </a:cubicBezTo>
                  <a:cubicBezTo>
                    <a:pt x="20018" y="73469"/>
                    <a:pt x="21149" y="73309"/>
                    <a:pt x="21947" y="73135"/>
                  </a:cubicBezTo>
                  <a:lnTo>
                    <a:pt x="25268" y="74876"/>
                  </a:lnTo>
                  <a:cubicBezTo>
                    <a:pt x="25660" y="75064"/>
                    <a:pt x="26081" y="75180"/>
                    <a:pt x="26516" y="75180"/>
                  </a:cubicBezTo>
                  <a:cubicBezTo>
                    <a:pt x="27473" y="75180"/>
                    <a:pt x="28416" y="74658"/>
                    <a:pt x="28895" y="73744"/>
                  </a:cubicBezTo>
                  <a:cubicBezTo>
                    <a:pt x="29185" y="73179"/>
                    <a:pt x="29257" y="72555"/>
                    <a:pt x="29141" y="71975"/>
                  </a:cubicBezTo>
                  <a:lnTo>
                    <a:pt x="29141" y="71975"/>
                  </a:lnTo>
                  <a:cubicBezTo>
                    <a:pt x="32347" y="72410"/>
                    <a:pt x="34871" y="72497"/>
                    <a:pt x="35567" y="72511"/>
                  </a:cubicBezTo>
                  <a:lnTo>
                    <a:pt x="35639" y="72511"/>
                  </a:lnTo>
                  <a:cubicBezTo>
                    <a:pt x="36959" y="72511"/>
                    <a:pt x="38076" y="71554"/>
                    <a:pt x="38279" y="70234"/>
                  </a:cubicBezTo>
                  <a:lnTo>
                    <a:pt x="38787" y="66898"/>
                  </a:lnTo>
                  <a:lnTo>
                    <a:pt x="42863" y="66898"/>
                  </a:lnTo>
                  <a:cubicBezTo>
                    <a:pt x="42573" y="68029"/>
                    <a:pt x="43052" y="69262"/>
                    <a:pt x="44125" y="69886"/>
                  </a:cubicBezTo>
                  <a:lnTo>
                    <a:pt x="52843" y="74919"/>
                  </a:lnTo>
                  <a:cubicBezTo>
                    <a:pt x="53263" y="75166"/>
                    <a:pt x="53727" y="75282"/>
                    <a:pt x="54177" y="75282"/>
                  </a:cubicBezTo>
                  <a:cubicBezTo>
                    <a:pt x="54786" y="75282"/>
                    <a:pt x="55366" y="75093"/>
                    <a:pt x="55845" y="74702"/>
                  </a:cubicBezTo>
                  <a:cubicBezTo>
                    <a:pt x="56048" y="74542"/>
                    <a:pt x="56237" y="74339"/>
                    <a:pt x="56382" y="74150"/>
                  </a:cubicBezTo>
                  <a:cubicBezTo>
                    <a:pt x="56889" y="74818"/>
                    <a:pt x="57687" y="75195"/>
                    <a:pt x="58499" y="75195"/>
                  </a:cubicBezTo>
                  <a:cubicBezTo>
                    <a:pt x="58920" y="75195"/>
                    <a:pt x="59355" y="75108"/>
                    <a:pt x="59747" y="74890"/>
                  </a:cubicBezTo>
                  <a:lnTo>
                    <a:pt x="63069" y="73150"/>
                  </a:lnTo>
                  <a:cubicBezTo>
                    <a:pt x="63866" y="73324"/>
                    <a:pt x="64983" y="73498"/>
                    <a:pt x="66347" y="73498"/>
                  </a:cubicBezTo>
                  <a:cubicBezTo>
                    <a:pt x="70916" y="73498"/>
                    <a:pt x="78154" y="71583"/>
                    <a:pt x="84551" y="61531"/>
                  </a:cubicBezTo>
                  <a:cubicBezTo>
                    <a:pt x="84551" y="61531"/>
                    <a:pt x="84551" y="61502"/>
                    <a:pt x="84565" y="61502"/>
                  </a:cubicBezTo>
                  <a:cubicBezTo>
                    <a:pt x="84594" y="61487"/>
                    <a:pt x="84594" y="61473"/>
                    <a:pt x="84609" y="61458"/>
                  </a:cubicBezTo>
                  <a:cubicBezTo>
                    <a:pt x="84609" y="61429"/>
                    <a:pt x="84623" y="61415"/>
                    <a:pt x="84623" y="61415"/>
                  </a:cubicBezTo>
                  <a:cubicBezTo>
                    <a:pt x="84681" y="61342"/>
                    <a:pt x="84710" y="61270"/>
                    <a:pt x="84754" y="61183"/>
                  </a:cubicBezTo>
                  <a:cubicBezTo>
                    <a:pt x="84768" y="61168"/>
                    <a:pt x="84768" y="61125"/>
                    <a:pt x="84783" y="61110"/>
                  </a:cubicBezTo>
                  <a:cubicBezTo>
                    <a:pt x="84826" y="61023"/>
                    <a:pt x="84855" y="60907"/>
                    <a:pt x="84899" y="60820"/>
                  </a:cubicBezTo>
                  <a:cubicBezTo>
                    <a:pt x="84899" y="60806"/>
                    <a:pt x="84899" y="60777"/>
                    <a:pt x="84913" y="60777"/>
                  </a:cubicBezTo>
                  <a:cubicBezTo>
                    <a:pt x="84928" y="60690"/>
                    <a:pt x="84971" y="60603"/>
                    <a:pt x="84971" y="60516"/>
                  </a:cubicBezTo>
                  <a:cubicBezTo>
                    <a:pt x="84971" y="60472"/>
                    <a:pt x="84986" y="60458"/>
                    <a:pt x="84986" y="60414"/>
                  </a:cubicBezTo>
                  <a:cubicBezTo>
                    <a:pt x="85000" y="60327"/>
                    <a:pt x="85000" y="60240"/>
                    <a:pt x="85000" y="60153"/>
                  </a:cubicBezTo>
                  <a:lnTo>
                    <a:pt x="85000" y="60095"/>
                  </a:lnTo>
                  <a:cubicBezTo>
                    <a:pt x="85000" y="60008"/>
                    <a:pt x="85000" y="59892"/>
                    <a:pt x="84986" y="59790"/>
                  </a:cubicBezTo>
                  <a:lnTo>
                    <a:pt x="84986" y="59732"/>
                  </a:lnTo>
                  <a:cubicBezTo>
                    <a:pt x="84971" y="59645"/>
                    <a:pt x="84971" y="59544"/>
                    <a:pt x="84928" y="59457"/>
                  </a:cubicBezTo>
                  <a:cubicBezTo>
                    <a:pt x="84928" y="59442"/>
                    <a:pt x="84913" y="59399"/>
                    <a:pt x="84913" y="59384"/>
                  </a:cubicBezTo>
                  <a:cubicBezTo>
                    <a:pt x="84899" y="59297"/>
                    <a:pt x="84855" y="59210"/>
                    <a:pt x="84826" y="59109"/>
                  </a:cubicBezTo>
                  <a:cubicBezTo>
                    <a:pt x="84826" y="59094"/>
                    <a:pt x="84812" y="59080"/>
                    <a:pt x="84812" y="59065"/>
                  </a:cubicBezTo>
                  <a:cubicBezTo>
                    <a:pt x="84768" y="58964"/>
                    <a:pt x="84739" y="58877"/>
                    <a:pt x="84681" y="58790"/>
                  </a:cubicBezTo>
                  <a:cubicBezTo>
                    <a:pt x="84681" y="58775"/>
                    <a:pt x="84667" y="58775"/>
                    <a:pt x="84667" y="58746"/>
                  </a:cubicBezTo>
                  <a:cubicBezTo>
                    <a:pt x="84667" y="58746"/>
                    <a:pt x="84667" y="58731"/>
                    <a:pt x="84638" y="58731"/>
                  </a:cubicBezTo>
                  <a:cubicBezTo>
                    <a:pt x="84623" y="58717"/>
                    <a:pt x="84623" y="58702"/>
                    <a:pt x="84609" y="58673"/>
                  </a:cubicBezTo>
                  <a:cubicBezTo>
                    <a:pt x="84565" y="58601"/>
                    <a:pt x="84522" y="58528"/>
                    <a:pt x="84464" y="58456"/>
                  </a:cubicBezTo>
                  <a:cubicBezTo>
                    <a:pt x="84449" y="58441"/>
                    <a:pt x="84420" y="58412"/>
                    <a:pt x="84406" y="58383"/>
                  </a:cubicBezTo>
                  <a:cubicBezTo>
                    <a:pt x="84348" y="58311"/>
                    <a:pt x="84275" y="58238"/>
                    <a:pt x="84231" y="58166"/>
                  </a:cubicBezTo>
                  <a:lnTo>
                    <a:pt x="84188" y="58137"/>
                  </a:lnTo>
                  <a:cubicBezTo>
                    <a:pt x="84115" y="58064"/>
                    <a:pt x="84028" y="57992"/>
                    <a:pt x="83956" y="57919"/>
                  </a:cubicBezTo>
                  <a:cubicBezTo>
                    <a:pt x="83941" y="57905"/>
                    <a:pt x="83912" y="57905"/>
                    <a:pt x="83898" y="57876"/>
                  </a:cubicBezTo>
                  <a:cubicBezTo>
                    <a:pt x="83825" y="57832"/>
                    <a:pt x="83753" y="57774"/>
                    <a:pt x="83680" y="57731"/>
                  </a:cubicBezTo>
                  <a:cubicBezTo>
                    <a:pt x="83666" y="57716"/>
                    <a:pt x="83622" y="57702"/>
                    <a:pt x="83608" y="57687"/>
                  </a:cubicBezTo>
                  <a:cubicBezTo>
                    <a:pt x="83521" y="57629"/>
                    <a:pt x="83448" y="57586"/>
                    <a:pt x="83361" y="57557"/>
                  </a:cubicBezTo>
                  <a:cubicBezTo>
                    <a:pt x="83332" y="57557"/>
                    <a:pt x="83332" y="57542"/>
                    <a:pt x="83318" y="57542"/>
                  </a:cubicBezTo>
                  <a:cubicBezTo>
                    <a:pt x="83231" y="57499"/>
                    <a:pt x="83115" y="57470"/>
                    <a:pt x="83028" y="57426"/>
                  </a:cubicBezTo>
                  <a:cubicBezTo>
                    <a:pt x="82999" y="57426"/>
                    <a:pt x="82970" y="57412"/>
                    <a:pt x="82941" y="57412"/>
                  </a:cubicBezTo>
                  <a:cubicBezTo>
                    <a:pt x="82868" y="57383"/>
                    <a:pt x="82781" y="57368"/>
                    <a:pt x="82708" y="57354"/>
                  </a:cubicBezTo>
                  <a:cubicBezTo>
                    <a:pt x="82679" y="57354"/>
                    <a:pt x="82650" y="57339"/>
                    <a:pt x="82636" y="57339"/>
                  </a:cubicBezTo>
                  <a:cubicBezTo>
                    <a:pt x="82520" y="57310"/>
                    <a:pt x="82418" y="57310"/>
                    <a:pt x="82302" y="57310"/>
                  </a:cubicBezTo>
                  <a:lnTo>
                    <a:pt x="82288" y="57310"/>
                  </a:lnTo>
                  <a:cubicBezTo>
                    <a:pt x="80315" y="57310"/>
                    <a:pt x="78516" y="57441"/>
                    <a:pt x="76877" y="57644"/>
                  </a:cubicBezTo>
                  <a:cubicBezTo>
                    <a:pt x="78284" y="54017"/>
                    <a:pt x="78894" y="49086"/>
                    <a:pt x="77458" y="42442"/>
                  </a:cubicBezTo>
                  <a:lnTo>
                    <a:pt x="77458" y="42413"/>
                  </a:lnTo>
                  <a:cubicBezTo>
                    <a:pt x="77458" y="42399"/>
                    <a:pt x="77458" y="42370"/>
                    <a:pt x="77443" y="42355"/>
                  </a:cubicBezTo>
                  <a:cubicBezTo>
                    <a:pt x="77443" y="42341"/>
                    <a:pt x="77429" y="42326"/>
                    <a:pt x="77429" y="42312"/>
                  </a:cubicBezTo>
                  <a:cubicBezTo>
                    <a:pt x="77414" y="42210"/>
                    <a:pt x="77385" y="42138"/>
                    <a:pt x="77356" y="42051"/>
                  </a:cubicBezTo>
                  <a:cubicBezTo>
                    <a:pt x="77342" y="42036"/>
                    <a:pt x="77342" y="41993"/>
                    <a:pt x="77313" y="41978"/>
                  </a:cubicBezTo>
                  <a:cubicBezTo>
                    <a:pt x="77284" y="41891"/>
                    <a:pt x="77240" y="41775"/>
                    <a:pt x="77197" y="41688"/>
                  </a:cubicBezTo>
                  <a:cubicBezTo>
                    <a:pt x="77197" y="41674"/>
                    <a:pt x="77168" y="41674"/>
                    <a:pt x="77168" y="41645"/>
                  </a:cubicBezTo>
                  <a:cubicBezTo>
                    <a:pt x="77139" y="41586"/>
                    <a:pt x="77080" y="41485"/>
                    <a:pt x="77022" y="41412"/>
                  </a:cubicBezTo>
                  <a:cubicBezTo>
                    <a:pt x="77008" y="41398"/>
                    <a:pt x="76993" y="41369"/>
                    <a:pt x="76979" y="41340"/>
                  </a:cubicBezTo>
                  <a:cubicBezTo>
                    <a:pt x="76921" y="41267"/>
                    <a:pt x="76863" y="41195"/>
                    <a:pt x="76805" y="41151"/>
                  </a:cubicBezTo>
                  <a:cubicBezTo>
                    <a:pt x="76790" y="41122"/>
                    <a:pt x="76790" y="41108"/>
                    <a:pt x="76776" y="41108"/>
                  </a:cubicBezTo>
                  <a:cubicBezTo>
                    <a:pt x="76703" y="41035"/>
                    <a:pt x="76631" y="40963"/>
                    <a:pt x="76544" y="40890"/>
                  </a:cubicBezTo>
                  <a:lnTo>
                    <a:pt x="76500" y="40847"/>
                  </a:lnTo>
                  <a:lnTo>
                    <a:pt x="76283" y="40687"/>
                  </a:lnTo>
                  <a:cubicBezTo>
                    <a:pt x="76268" y="40673"/>
                    <a:pt x="76225" y="40658"/>
                    <a:pt x="76210" y="40658"/>
                  </a:cubicBezTo>
                  <a:cubicBezTo>
                    <a:pt x="76138" y="40600"/>
                    <a:pt x="76051" y="40557"/>
                    <a:pt x="75978" y="40528"/>
                  </a:cubicBezTo>
                  <a:cubicBezTo>
                    <a:pt x="75964" y="40528"/>
                    <a:pt x="75935" y="40513"/>
                    <a:pt x="75920" y="40513"/>
                  </a:cubicBezTo>
                  <a:lnTo>
                    <a:pt x="75644" y="40397"/>
                  </a:lnTo>
                  <a:lnTo>
                    <a:pt x="75601" y="40397"/>
                  </a:lnTo>
                  <a:cubicBezTo>
                    <a:pt x="75572" y="40397"/>
                    <a:pt x="75557" y="40397"/>
                    <a:pt x="75543" y="40383"/>
                  </a:cubicBezTo>
                  <a:cubicBezTo>
                    <a:pt x="75470" y="40368"/>
                    <a:pt x="75383" y="40339"/>
                    <a:pt x="75311" y="40325"/>
                  </a:cubicBezTo>
                  <a:cubicBezTo>
                    <a:pt x="75267" y="40325"/>
                    <a:pt x="75238" y="40310"/>
                    <a:pt x="75209" y="40310"/>
                  </a:cubicBezTo>
                  <a:cubicBezTo>
                    <a:pt x="75122" y="40296"/>
                    <a:pt x="75035" y="40296"/>
                    <a:pt x="74948" y="40296"/>
                  </a:cubicBezTo>
                  <a:lnTo>
                    <a:pt x="74890" y="40296"/>
                  </a:lnTo>
                  <a:cubicBezTo>
                    <a:pt x="74774" y="40296"/>
                    <a:pt x="74673" y="40296"/>
                    <a:pt x="74586" y="40310"/>
                  </a:cubicBezTo>
                  <a:cubicBezTo>
                    <a:pt x="74542" y="40310"/>
                    <a:pt x="74528" y="40310"/>
                    <a:pt x="74484" y="40325"/>
                  </a:cubicBezTo>
                  <a:cubicBezTo>
                    <a:pt x="74412" y="40339"/>
                    <a:pt x="74339" y="40339"/>
                    <a:pt x="74267" y="40368"/>
                  </a:cubicBezTo>
                  <a:cubicBezTo>
                    <a:pt x="74237" y="40368"/>
                    <a:pt x="74194" y="40383"/>
                    <a:pt x="74165" y="40383"/>
                  </a:cubicBezTo>
                  <a:cubicBezTo>
                    <a:pt x="74092" y="40397"/>
                    <a:pt x="74005" y="40441"/>
                    <a:pt x="73933" y="40455"/>
                  </a:cubicBezTo>
                  <a:cubicBezTo>
                    <a:pt x="73889" y="40470"/>
                    <a:pt x="73860" y="40470"/>
                    <a:pt x="73831" y="40484"/>
                  </a:cubicBezTo>
                  <a:cubicBezTo>
                    <a:pt x="73759" y="40528"/>
                    <a:pt x="73672" y="40557"/>
                    <a:pt x="73599" y="40600"/>
                  </a:cubicBezTo>
                  <a:lnTo>
                    <a:pt x="73498" y="40658"/>
                  </a:lnTo>
                  <a:cubicBezTo>
                    <a:pt x="73440" y="40687"/>
                    <a:pt x="73367" y="40731"/>
                    <a:pt x="73309" y="40774"/>
                  </a:cubicBezTo>
                  <a:cubicBezTo>
                    <a:pt x="73295" y="40803"/>
                    <a:pt x="73251" y="40818"/>
                    <a:pt x="73237" y="40832"/>
                  </a:cubicBezTo>
                  <a:cubicBezTo>
                    <a:pt x="73150" y="40905"/>
                    <a:pt x="73077" y="40963"/>
                    <a:pt x="73005" y="41050"/>
                  </a:cubicBezTo>
                  <a:lnTo>
                    <a:pt x="72990" y="41064"/>
                  </a:lnTo>
                  <a:cubicBezTo>
                    <a:pt x="72526" y="41528"/>
                    <a:pt x="72120" y="41964"/>
                    <a:pt x="71699" y="42399"/>
                  </a:cubicBezTo>
                  <a:cubicBezTo>
                    <a:pt x="70669" y="40034"/>
                    <a:pt x="69755" y="38337"/>
                    <a:pt x="69480" y="37801"/>
                  </a:cubicBezTo>
                  <a:cubicBezTo>
                    <a:pt x="68995" y="36917"/>
                    <a:pt x="68085" y="36409"/>
                    <a:pt x="67132" y="36409"/>
                  </a:cubicBezTo>
                  <a:cubicBezTo>
                    <a:pt x="66803" y="36409"/>
                    <a:pt x="66468" y="36470"/>
                    <a:pt x="66144" y="36597"/>
                  </a:cubicBezTo>
                  <a:lnTo>
                    <a:pt x="60226" y="38918"/>
                  </a:lnTo>
                  <a:lnTo>
                    <a:pt x="57615" y="34377"/>
                  </a:lnTo>
                  <a:lnTo>
                    <a:pt x="60269" y="34377"/>
                  </a:lnTo>
                  <a:cubicBezTo>
                    <a:pt x="61763" y="34377"/>
                    <a:pt x="62953" y="33188"/>
                    <a:pt x="62953" y="31694"/>
                  </a:cubicBezTo>
                  <a:lnTo>
                    <a:pt x="62953" y="21628"/>
                  </a:lnTo>
                  <a:cubicBezTo>
                    <a:pt x="62953" y="20525"/>
                    <a:pt x="62285" y="19553"/>
                    <a:pt x="61270" y="19147"/>
                  </a:cubicBezTo>
                  <a:cubicBezTo>
                    <a:pt x="60952" y="19024"/>
                    <a:pt x="60618" y="18964"/>
                    <a:pt x="60286" y="18964"/>
                  </a:cubicBezTo>
                  <a:cubicBezTo>
                    <a:pt x="59561" y="18964"/>
                    <a:pt x="58848" y="19252"/>
                    <a:pt x="58340" y="19800"/>
                  </a:cubicBezTo>
                  <a:lnTo>
                    <a:pt x="58267" y="19887"/>
                  </a:lnTo>
                  <a:cubicBezTo>
                    <a:pt x="56889" y="18132"/>
                    <a:pt x="55250" y="16246"/>
                    <a:pt x="53437" y="14520"/>
                  </a:cubicBezTo>
                  <a:cubicBezTo>
                    <a:pt x="54308" y="13766"/>
                    <a:pt x="55221" y="12924"/>
                    <a:pt x="56121" y="12025"/>
                  </a:cubicBezTo>
                  <a:cubicBezTo>
                    <a:pt x="56193" y="11953"/>
                    <a:pt x="56266" y="11866"/>
                    <a:pt x="56338" y="11764"/>
                  </a:cubicBezTo>
                  <a:cubicBezTo>
                    <a:pt x="56353" y="11750"/>
                    <a:pt x="56353" y="11735"/>
                    <a:pt x="56382" y="11721"/>
                  </a:cubicBezTo>
                  <a:cubicBezTo>
                    <a:pt x="56425" y="11648"/>
                    <a:pt x="56469" y="11576"/>
                    <a:pt x="56527" y="11503"/>
                  </a:cubicBezTo>
                  <a:cubicBezTo>
                    <a:pt x="56541" y="11474"/>
                    <a:pt x="56556" y="11445"/>
                    <a:pt x="56556" y="11430"/>
                  </a:cubicBezTo>
                  <a:cubicBezTo>
                    <a:pt x="56614" y="11329"/>
                    <a:pt x="56643" y="11242"/>
                    <a:pt x="56701" y="11140"/>
                  </a:cubicBezTo>
                  <a:cubicBezTo>
                    <a:pt x="56744" y="11039"/>
                    <a:pt x="56773" y="10937"/>
                    <a:pt x="56788" y="10850"/>
                  </a:cubicBezTo>
                  <a:cubicBezTo>
                    <a:pt x="56788" y="10821"/>
                    <a:pt x="56817" y="10792"/>
                    <a:pt x="56817" y="10778"/>
                  </a:cubicBezTo>
                  <a:lnTo>
                    <a:pt x="56860" y="10502"/>
                  </a:lnTo>
                  <a:lnTo>
                    <a:pt x="56860" y="10444"/>
                  </a:lnTo>
                  <a:cubicBezTo>
                    <a:pt x="56889" y="10343"/>
                    <a:pt x="56889" y="10227"/>
                    <a:pt x="56889" y="10125"/>
                  </a:cubicBezTo>
                  <a:lnTo>
                    <a:pt x="56889" y="10081"/>
                  </a:lnTo>
                  <a:cubicBezTo>
                    <a:pt x="56889" y="9994"/>
                    <a:pt x="56860" y="9878"/>
                    <a:pt x="56860" y="9791"/>
                  </a:cubicBezTo>
                  <a:cubicBezTo>
                    <a:pt x="56860" y="9762"/>
                    <a:pt x="56860" y="9733"/>
                    <a:pt x="56846" y="9704"/>
                  </a:cubicBezTo>
                  <a:cubicBezTo>
                    <a:pt x="56831" y="9617"/>
                    <a:pt x="56817" y="9545"/>
                    <a:pt x="56788" y="9443"/>
                  </a:cubicBezTo>
                  <a:cubicBezTo>
                    <a:pt x="56788" y="9429"/>
                    <a:pt x="56788" y="9414"/>
                    <a:pt x="56773" y="9400"/>
                  </a:cubicBezTo>
                  <a:lnTo>
                    <a:pt x="56773" y="9371"/>
                  </a:lnTo>
                  <a:lnTo>
                    <a:pt x="56773" y="9342"/>
                  </a:lnTo>
                  <a:lnTo>
                    <a:pt x="56672" y="9066"/>
                  </a:lnTo>
                  <a:cubicBezTo>
                    <a:pt x="56672" y="9052"/>
                    <a:pt x="56643" y="9037"/>
                    <a:pt x="56643" y="9008"/>
                  </a:cubicBezTo>
                  <a:cubicBezTo>
                    <a:pt x="56614" y="8921"/>
                    <a:pt x="56556" y="8849"/>
                    <a:pt x="56527" y="8776"/>
                  </a:cubicBezTo>
                  <a:cubicBezTo>
                    <a:pt x="56498" y="8762"/>
                    <a:pt x="56483" y="8733"/>
                    <a:pt x="56483" y="8703"/>
                  </a:cubicBezTo>
                  <a:lnTo>
                    <a:pt x="56324" y="8486"/>
                  </a:lnTo>
                  <a:cubicBezTo>
                    <a:pt x="56309" y="8471"/>
                    <a:pt x="56309" y="8457"/>
                    <a:pt x="56280" y="8457"/>
                  </a:cubicBezTo>
                  <a:cubicBezTo>
                    <a:pt x="56208" y="8355"/>
                    <a:pt x="56135" y="8283"/>
                    <a:pt x="56063" y="8210"/>
                  </a:cubicBezTo>
                  <a:cubicBezTo>
                    <a:pt x="56048" y="8196"/>
                    <a:pt x="56034" y="8196"/>
                    <a:pt x="56034" y="8181"/>
                  </a:cubicBezTo>
                  <a:cubicBezTo>
                    <a:pt x="55961" y="8123"/>
                    <a:pt x="55903" y="8065"/>
                    <a:pt x="55831" y="8022"/>
                  </a:cubicBezTo>
                  <a:cubicBezTo>
                    <a:pt x="55816" y="7993"/>
                    <a:pt x="55773" y="7978"/>
                    <a:pt x="55758" y="7964"/>
                  </a:cubicBezTo>
                  <a:cubicBezTo>
                    <a:pt x="55685" y="7906"/>
                    <a:pt x="55613" y="7877"/>
                    <a:pt x="55526" y="7819"/>
                  </a:cubicBezTo>
                  <a:cubicBezTo>
                    <a:pt x="55511" y="7819"/>
                    <a:pt x="55482" y="7804"/>
                    <a:pt x="55482" y="7804"/>
                  </a:cubicBezTo>
                  <a:cubicBezTo>
                    <a:pt x="55395" y="7746"/>
                    <a:pt x="55308" y="7717"/>
                    <a:pt x="55192" y="7674"/>
                  </a:cubicBezTo>
                  <a:cubicBezTo>
                    <a:pt x="55163" y="7659"/>
                    <a:pt x="55149" y="7659"/>
                    <a:pt x="55105" y="7630"/>
                  </a:cubicBezTo>
                  <a:cubicBezTo>
                    <a:pt x="55033" y="7601"/>
                    <a:pt x="54946" y="7587"/>
                    <a:pt x="54859" y="7558"/>
                  </a:cubicBezTo>
                  <a:cubicBezTo>
                    <a:pt x="54830" y="7558"/>
                    <a:pt x="54815" y="7543"/>
                    <a:pt x="54801" y="7543"/>
                  </a:cubicBezTo>
                  <a:cubicBezTo>
                    <a:pt x="54786" y="7543"/>
                    <a:pt x="54757" y="7543"/>
                    <a:pt x="54743" y="7529"/>
                  </a:cubicBezTo>
                  <a:lnTo>
                    <a:pt x="54714" y="7529"/>
                  </a:lnTo>
                  <a:cubicBezTo>
                    <a:pt x="52068" y="6957"/>
                    <a:pt x="49691" y="6711"/>
                    <a:pt x="47559" y="6711"/>
                  </a:cubicBezTo>
                  <a:cubicBezTo>
                    <a:pt x="44339" y="6711"/>
                    <a:pt x="41680" y="7271"/>
                    <a:pt x="39498" y="8109"/>
                  </a:cubicBezTo>
                  <a:cubicBezTo>
                    <a:pt x="39701" y="6470"/>
                    <a:pt x="39817" y="4686"/>
                    <a:pt x="39817" y="2698"/>
                  </a:cubicBezTo>
                  <a:lnTo>
                    <a:pt x="39817" y="2684"/>
                  </a:lnTo>
                  <a:cubicBezTo>
                    <a:pt x="39817" y="2582"/>
                    <a:pt x="39817" y="2466"/>
                    <a:pt x="39802" y="2365"/>
                  </a:cubicBezTo>
                  <a:cubicBezTo>
                    <a:pt x="39802" y="2336"/>
                    <a:pt x="39802" y="2307"/>
                    <a:pt x="39788" y="2292"/>
                  </a:cubicBezTo>
                  <a:cubicBezTo>
                    <a:pt x="39773" y="2205"/>
                    <a:pt x="39744" y="2133"/>
                    <a:pt x="39730" y="2031"/>
                  </a:cubicBezTo>
                  <a:cubicBezTo>
                    <a:pt x="39730" y="2002"/>
                    <a:pt x="39715" y="1988"/>
                    <a:pt x="39715" y="1944"/>
                  </a:cubicBezTo>
                  <a:cubicBezTo>
                    <a:pt x="39672" y="1843"/>
                    <a:pt x="39657" y="1741"/>
                    <a:pt x="39599" y="1640"/>
                  </a:cubicBezTo>
                  <a:cubicBezTo>
                    <a:pt x="39570" y="1552"/>
                    <a:pt x="39512" y="1451"/>
                    <a:pt x="39454" y="1364"/>
                  </a:cubicBezTo>
                  <a:cubicBezTo>
                    <a:pt x="39440" y="1349"/>
                    <a:pt x="39425" y="1306"/>
                    <a:pt x="39425" y="1291"/>
                  </a:cubicBezTo>
                  <a:cubicBezTo>
                    <a:pt x="39367" y="1219"/>
                    <a:pt x="39338" y="1146"/>
                    <a:pt x="39280" y="1074"/>
                  </a:cubicBezTo>
                  <a:cubicBezTo>
                    <a:pt x="39266" y="1059"/>
                    <a:pt x="39266" y="1030"/>
                    <a:pt x="39237" y="1016"/>
                  </a:cubicBezTo>
                  <a:cubicBezTo>
                    <a:pt x="39164" y="929"/>
                    <a:pt x="39092" y="856"/>
                    <a:pt x="39019" y="769"/>
                  </a:cubicBezTo>
                  <a:lnTo>
                    <a:pt x="39005" y="755"/>
                  </a:lnTo>
                  <a:cubicBezTo>
                    <a:pt x="38932" y="682"/>
                    <a:pt x="38860" y="624"/>
                    <a:pt x="38787" y="566"/>
                  </a:cubicBezTo>
                  <a:cubicBezTo>
                    <a:pt x="38773" y="552"/>
                    <a:pt x="38729" y="523"/>
                    <a:pt x="38715" y="508"/>
                  </a:cubicBezTo>
                  <a:cubicBezTo>
                    <a:pt x="38642" y="465"/>
                    <a:pt x="38570" y="421"/>
                    <a:pt x="38497" y="363"/>
                  </a:cubicBezTo>
                  <a:cubicBezTo>
                    <a:pt x="38482" y="349"/>
                    <a:pt x="38468" y="349"/>
                    <a:pt x="38439" y="334"/>
                  </a:cubicBezTo>
                  <a:cubicBezTo>
                    <a:pt x="38439" y="334"/>
                    <a:pt x="38424" y="334"/>
                    <a:pt x="38424" y="320"/>
                  </a:cubicBezTo>
                  <a:cubicBezTo>
                    <a:pt x="38410" y="320"/>
                    <a:pt x="38410" y="291"/>
                    <a:pt x="38395" y="291"/>
                  </a:cubicBezTo>
                  <a:cubicBezTo>
                    <a:pt x="38294" y="247"/>
                    <a:pt x="38207" y="204"/>
                    <a:pt x="38120" y="160"/>
                  </a:cubicBezTo>
                  <a:cubicBezTo>
                    <a:pt x="38105" y="160"/>
                    <a:pt x="38076" y="146"/>
                    <a:pt x="38062" y="146"/>
                  </a:cubicBezTo>
                  <a:cubicBezTo>
                    <a:pt x="37975" y="116"/>
                    <a:pt x="37902" y="102"/>
                    <a:pt x="37815" y="73"/>
                  </a:cubicBezTo>
                  <a:cubicBezTo>
                    <a:pt x="37772" y="73"/>
                    <a:pt x="37757" y="58"/>
                    <a:pt x="37714" y="58"/>
                  </a:cubicBezTo>
                  <a:cubicBezTo>
                    <a:pt x="37627" y="44"/>
                    <a:pt x="37554" y="15"/>
                    <a:pt x="37467" y="15"/>
                  </a:cubicBezTo>
                  <a:lnTo>
                    <a:pt x="37395" y="15"/>
                  </a:lnTo>
                  <a:cubicBezTo>
                    <a:pt x="37279" y="0"/>
                    <a:pt x="37177" y="0"/>
                    <a:pt x="37061"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6"/>
            <p:cNvSpPr/>
            <p:nvPr/>
          </p:nvSpPr>
          <p:spPr>
            <a:xfrm>
              <a:off x="5443975" y="4273725"/>
              <a:ext cx="102650" cy="123325"/>
            </a:xfrm>
            <a:custGeom>
              <a:rect b="b" l="l" r="r" t="t"/>
              <a:pathLst>
                <a:path extrusionOk="0" h="4933" w="4106">
                  <a:moveTo>
                    <a:pt x="2423" y="856"/>
                  </a:moveTo>
                  <a:cubicBezTo>
                    <a:pt x="2539" y="856"/>
                    <a:pt x="2670" y="914"/>
                    <a:pt x="2786" y="1059"/>
                  </a:cubicBezTo>
                  <a:cubicBezTo>
                    <a:pt x="2887" y="1190"/>
                    <a:pt x="2945" y="1364"/>
                    <a:pt x="2945" y="1567"/>
                  </a:cubicBezTo>
                  <a:cubicBezTo>
                    <a:pt x="2945" y="1727"/>
                    <a:pt x="2916" y="1872"/>
                    <a:pt x="2873" y="2002"/>
                  </a:cubicBezTo>
                  <a:cubicBezTo>
                    <a:pt x="2815" y="2133"/>
                    <a:pt x="2742" y="2234"/>
                    <a:pt x="2670" y="2307"/>
                  </a:cubicBezTo>
                  <a:cubicBezTo>
                    <a:pt x="2583" y="2379"/>
                    <a:pt x="2510" y="2423"/>
                    <a:pt x="2423" y="2423"/>
                  </a:cubicBezTo>
                  <a:lnTo>
                    <a:pt x="886" y="2423"/>
                  </a:lnTo>
                  <a:lnTo>
                    <a:pt x="886" y="856"/>
                  </a:lnTo>
                  <a:close/>
                  <a:moveTo>
                    <a:pt x="436" y="1"/>
                  </a:moveTo>
                  <a:cubicBezTo>
                    <a:pt x="305" y="1"/>
                    <a:pt x="218" y="44"/>
                    <a:pt x="131" y="131"/>
                  </a:cubicBezTo>
                  <a:cubicBezTo>
                    <a:pt x="44" y="218"/>
                    <a:pt x="1" y="305"/>
                    <a:pt x="1" y="436"/>
                  </a:cubicBezTo>
                  <a:lnTo>
                    <a:pt x="1" y="4497"/>
                  </a:lnTo>
                  <a:cubicBezTo>
                    <a:pt x="1" y="4628"/>
                    <a:pt x="59" y="4715"/>
                    <a:pt x="160" y="4816"/>
                  </a:cubicBezTo>
                  <a:cubicBezTo>
                    <a:pt x="262" y="4903"/>
                    <a:pt x="378" y="4932"/>
                    <a:pt x="509" y="4932"/>
                  </a:cubicBezTo>
                  <a:cubicBezTo>
                    <a:pt x="625" y="4932"/>
                    <a:pt x="712" y="4903"/>
                    <a:pt x="828" y="4816"/>
                  </a:cubicBezTo>
                  <a:cubicBezTo>
                    <a:pt x="871" y="4715"/>
                    <a:pt x="915" y="4628"/>
                    <a:pt x="915" y="4497"/>
                  </a:cubicBezTo>
                  <a:lnTo>
                    <a:pt x="915" y="3148"/>
                  </a:lnTo>
                  <a:lnTo>
                    <a:pt x="2220" y="3148"/>
                  </a:lnTo>
                  <a:cubicBezTo>
                    <a:pt x="2307" y="3148"/>
                    <a:pt x="2423" y="3163"/>
                    <a:pt x="2496" y="3177"/>
                  </a:cubicBezTo>
                  <a:cubicBezTo>
                    <a:pt x="2583" y="3192"/>
                    <a:pt x="2641" y="3235"/>
                    <a:pt x="2684" y="3293"/>
                  </a:cubicBezTo>
                  <a:cubicBezTo>
                    <a:pt x="2742" y="3337"/>
                    <a:pt x="2786" y="3395"/>
                    <a:pt x="2815" y="3467"/>
                  </a:cubicBezTo>
                  <a:cubicBezTo>
                    <a:pt x="2829" y="3540"/>
                    <a:pt x="2858" y="3612"/>
                    <a:pt x="2858" y="3685"/>
                  </a:cubicBezTo>
                  <a:cubicBezTo>
                    <a:pt x="2858" y="3946"/>
                    <a:pt x="2873" y="4120"/>
                    <a:pt x="2931" y="4280"/>
                  </a:cubicBezTo>
                  <a:cubicBezTo>
                    <a:pt x="2974" y="4425"/>
                    <a:pt x="3047" y="4555"/>
                    <a:pt x="3119" y="4642"/>
                  </a:cubicBezTo>
                  <a:cubicBezTo>
                    <a:pt x="3192" y="4744"/>
                    <a:pt x="3279" y="4787"/>
                    <a:pt x="3366" y="4845"/>
                  </a:cubicBezTo>
                  <a:cubicBezTo>
                    <a:pt x="3410" y="4889"/>
                    <a:pt x="3482" y="4903"/>
                    <a:pt x="3555" y="4918"/>
                  </a:cubicBezTo>
                  <a:cubicBezTo>
                    <a:pt x="3591" y="4925"/>
                    <a:pt x="3631" y="4929"/>
                    <a:pt x="3671" y="4929"/>
                  </a:cubicBezTo>
                  <a:cubicBezTo>
                    <a:pt x="3711" y="4929"/>
                    <a:pt x="3750" y="4925"/>
                    <a:pt x="3787" y="4918"/>
                  </a:cubicBezTo>
                  <a:cubicBezTo>
                    <a:pt x="3888" y="4903"/>
                    <a:pt x="3932" y="4860"/>
                    <a:pt x="3990" y="4816"/>
                  </a:cubicBezTo>
                  <a:cubicBezTo>
                    <a:pt x="4062" y="4715"/>
                    <a:pt x="4106" y="4628"/>
                    <a:pt x="4062" y="4497"/>
                  </a:cubicBezTo>
                  <a:cubicBezTo>
                    <a:pt x="4033" y="4367"/>
                    <a:pt x="3975" y="4280"/>
                    <a:pt x="3874" y="4236"/>
                  </a:cubicBezTo>
                  <a:cubicBezTo>
                    <a:pt x="3787" y="4193"/>
                    <a:pt x="3758" y="4135"/>
                    <a:pt x="3743" y="4091"/>
                  </a:cubicBezTo>
                  <a:cubicBezTo>
                    <a:pt x="3714" y="4033"/>
                    <a:pt x="3700" y="3960"/>
                    <a:pt x="3700" y="3873"/>
                  </a:cubicBezTo>
                  <a:cubicBezTo>
                    <a:pt x="3700" y="3772"/>
                    <a:pt x="3685" y="3670"/>
                    <a:pt x="3671" y="3554"/>
                  </a:cubicBezTo>
                  <a:cubicBezTo>
                    <a:pt x="3642" y="3424"/>
                    <a:pt x="3613" y="3308"/>
                    <a:pt x="3569" y="3192"/>
                  </a:cubicBezTo>
                  <a:cubicBezTo>
                    <a:pt x="3540" y="3090"/>
                    <a:pt x="3468" y="2974"/>
                    <a:pt x="3381" y="2887"/>
                  </a:cubicBezTo>
                  <a:cubicBezTo>
                    <a:pt x="3319" y="2817"/>
                    <a:pt x="3258" y="2763"/>
                    <a:pt x="3190" y="2715"/>
                  </a:cubicBezTo>
                  <a:lnTo>
                    <a:pt x="3190" y="2715"/>
                  </a:lnTo>
                  <a:cubicBezTo>
                    <a:pt x="3286" y="2649"/>
                    <a:pt x="3380" y="2568"/>
                    <a:pt x="3468" y="2481"/>
                  </a:cubicBezTo>
                  <a:cubicBezTo>
                    <a:pt x="3598" y="2365"/>
                    <a:pt x="3685" y="2191"/>
                    <a:pt x="3758" y="2031"/>
                  </a:cubicBezTo>
                  <a:cubicBezTo>
                    <a:pt x="3830" y="1857"/>
                    <a:pt x="3859" y="1683"/>
                    <a:pt x="3859" y="1509"/>
                  </a:cubicBezTo>
                  <a:cubicBezTo>
                    <a:pt x="3859" y="1219"/>
                    <a:pt x="3787" y="958"/>
                    <a:pt x="3671" y="726"/>
                  </a:cubicBezTo>
                  <a:cubicBezTo>
                    <a:pt x="3540" y="508"/>
                    <a:pt x="3381" y="334"/>
                    <a:pt x="3163" y="204"/>
                  </a:cubicBezTo>
                  <a:cubicBezTo>
                    <a:pt x="2945" y="73"/>
                    <a:pt x="2699" y="1"/>
                    <a:pt x="2467"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5565100" y="4274450"/>
              <a:ext cx="80900" cy="122600"/>
            </a:xfrm>
            <a:custGeom>
              <a:rect b="b" l="l" r="r" t="t"/>
              <a:pathLst>
                <a:path extrusionOk="0" h="4904" w="3236">
                  <a:moveTo>
                    <a:pt x="421" y="1"/>
                  </a:moveTo>
                  <a:cubicBezTo>
                    <a:pt x="291" y="1"/>
                    <a:pt x="189" y="30"/>
                    <a:pt x="131" y="102"/>
                  </a:cubicBezTo>
                  <a:cubicBezTo>
                    <a:pt x="30" y="189"/>
                    <a:pt x="1" y="291"/>
                    <a:pt x="1" y="407"/>
                  </a:cubicBezTo>
                  <a:lnTo>
                    <a:pt x="1" y="4468"/>
                  </a:lnTo>
                  <a:cubicBezTo>
                    <a:pt x="1" y="4599"/>
                    <a:pt x="30" y="4686"/>
                    <a:pt x="131" y="4787"/>
                  </a:cubicBezTo>
                  <a:cubicBezTo>
                    <a:pt x="218" y="4874"/>
                    <a:pt x="305" y="4903"/>
                    <a:pt x="436" y="4903"/>
                  </a:cubicBezTo>
                  <a:lnTo>
                    <a:pt x="2786" y="4903"/>
                  </a:lnTo>
                  <a:cubicBezTo>
                    <a:pt x="2916" y="4903"/>
                    <a:pt x="3018" y="4874"/>
                    <a:pt x="3105" y="4802"/>
                  </a:cubicBezTo>
                  <a:cubicBezTo>
                    <a:pt x="3192" y="4729"/>
                    <a:pt x="3235" y="4613"/>
                    <a:pt x="3235" y="4512"/>
                  </a:cubicBezTo>
                  <a:cubicBezTo>
                    <a:pt x="3235" y="4396"/>
                    <a:pt x="3192" y="4309"/>
                    <a:pt x="3105" y="4222"/>
                  </a:cubicBezTo>
                  <a:cubicBezTo>
                    <a:pt x="3018" y="4135"/>
                    <a:pt x="2916" y="4091"/>
                    <a:pt x="2786" y="4091"/>
                  </a:cubicBezTo>
                  <a:lnTo>
                    <a:pt x="885" y="4091"/>
                  </a:lnTo>
                  <a:lnTo>
                    <a:pt x="885" y="2786"/>
                  </a:lnTo>
                  <a:lnTo>
                    <a:pt x="2466" y="2786"/>
                  </a:lnTo>
                  <a:cubicBezTo>
                    <a:pt x="2597" y="2786"/>
                    <a:pt x="2684" y="2757"/>
                    <a:pt x="2771" y="2684"/>
                  </a:cubicBezTo>
                  <a:cubicBezTo>
                    <a:pt x="2873" y="2611"/>
                    <a:pt x="2902" y="2495"/>
                    <a:pt x="2902" y="2394"/>
                  </a:cubicBezTo>
                  <a:cubicBezTo>
                    <a:pt x="2902" y="2278"/>
                    <a:pt x="2873" y="2176"/>
                    <a:pt x="2771" y="2104"/>
                  </a:cubicBezTo>
                  <a:cubicBezTo>
                    <a:pt x="2684" y="2031"/>
                    <a:pt x="2597" y="1988"/>
                    <a:pt x="2466" y="1988"/>
                  </a:cubicBezTo>
                  <a:lnTo>
                    <a:pt x="871" y="1988"/>
                  </a:lnTo>
                  <a:lnTo>
                    <a:pt x="871" y="798"/>
                  </a:lnTo>
                  <a:lnTo>
                    <a:pt x="2771" y="798"/>
                  </a:lnTo>
                  <a:cubicBezTo>
                    <a:pt x="2902" y="798"/>
                    <a:pt x="2989" y="755"/>
                    <a:pt x="3090" y="682"/>
                  </a:cubicBezTo>
                  <a:cubicBezTo>
                    <a:pt x="3177" y="610"/>
                    <a:pt x="3206" y="508"/>
                    <a:pt x="3206" y="392"/>
                  </a:cubicBezTo>
                  <a:cubicBezTo>
                    <a:pt x="3206" y="291"/>
                    <a:pt x="3177" y="175"/>
                    <a:pt x="3090" y="102"/>
                  </a:cubicBezTo>
                  <a:cubicBezTo>
                    <a:pt x="2989" y="30"/>
                    <a:pt x="2902" y="1"/>
                    <a:pt x="2771"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5658650" y="4273375"/>
              <a:ext cx="98300" cy="125850"/>
            </a:xfrm>
            <a:custGeom>
              <a:rect b="b" l="l" r="r" t="t"/>
              <a:pathLst>
                <a:path extrusionOk="0" h="5034" w="3932">
                  <a:moveTo>
                    <a:pt x="2510" y="0"/>
                  </a:moveTo>
                  <a:cubicBezTo>
                    <a:pt x="2148" y="0"/>
                    <a:pt x="1814" y="58"/>
                    <a:pt x="1495" y="189"/>
                  </a:cubicBezTo>
                  <a:cubicBezTo>
                    <a:pt x="1190" y="305"/>
                    <a:pt x="944" y="493"/>
                    <a:pt x="697" y="711"/>
                  </a:cubicBezTo>
                  <a:cubicBezTo>
                    <a:pt x="480" y="943"/>
                    <a:pt x="305" y="1189"/>
                    <a:pt x="175" y="1509"/>
                  </a:cubicBezTo>
                  <a:cubicBezTo>
                    <a:pt x="44" y="1813"/>
                    <a:pt x="1" y="2132"/>
                    <a:pt x="1" y="2495"/>
                  </a:cubicBezTo>
                  <a:cubicBezTo>
                    <a:pt x="1" y="2916"/>
                    <a:pt x="44" y="3278"/>
                    <a:pt x="189" y="3612"/>
                  </a:cubicBezTo>
                  <a:cubicBezTo>
                    <a:pt x="335" y="3931"/>
                    <a:pt x="523" y="4192"/>
                    <a:pt x="755" y="4410"/>
                  </a:cubicBezTo>
                  <a:cubicBezTo>
                    <a:pt x="987" y="4613"/>
                    <a:pt x="1263" y="4772"/>
                    <a:pt x="1567" y="4874"/>
                  </a:cubicBezTo>
                  <a:cubicBezTo>
                    <a:pt x="1887" y="4990"/>
                    <a:pt x="2191" y="5033"/>
                    <a:pt x="2539" y="5033"/>
                  </a:cubicBezTo>
                  <a:cubicBezTo>
                    <a:pt x="2655" y="5033"/>
                    <a:pt x="2800" y="5019"/>
                    <a:pt x="2931" y="5004"/>
                  </a:cubicBezTo>
                  <a:cubicBezTo>
                    <a:pt x="3061" y="4990"/>
                    <a:pt x="3192" y="4946"/>
                    <a:pt x="3308" y="4917"/>
                  </a:cubicBezTo>
                  <a:cubicBezTo>
                    <a:pt x="3439" y="4874"/>
                    <a:pt x="3569" y="4816"/>
                    <a:pt x="3700" y="4772"/>
                  </a:cubicBezTo>
                  <a:cubicBezTo>
                    <a:pt x="3816" y="4714"/>
                    <a:pt x="3888" y="4627"/>
                    <a:pt x="3917" y="4497"/>
                  </a:cubicBezTo>
                  <a:cubicBezTo>
                    <a:pt x="3932" y="4366"/>
                    <a:pt x="3888" y="4250"/>
                    <a:pt x="3801" y="4134"/>
                  </a:cubicBezTo>
                  <a:cubicBezTo>
                    <a:pt x="3743" y="4047"/>
                    <a:pt x="3656" y="3989"/>
                    <a:pt x="3569" y="3989"/>
                  </a:cubicBezTo>
                  <a:cubicBezTo>
                    <a:pt x="3482" y="3989"/>
                    <a:pt x="3366" y="3989"/>
                    <a:pt x="3279" y="4047"/>
                  </a:cubicBezTo>
                  <a:cubicBezTo>
                    <a:pt x="3163" y="4105"/>
                    <a:pt x="3047" y="4149"/>
                    <a:pt x="2916" y="4178"/>
                  </a:cubicBezTo>
                  <a:cubicBezTo>
                    <a:pt x="2786" y="4192"/>
                    <a:pt x="2655" y="4207"/>
                    <a:pt x="2539" y="4207"/>
                  </a:cubicBezTo>
                  <a:cubicBezTo>
                    <a:pt x="2322" y="4207"/>
                    <a:pt x="2104" y="4178"/>
                    <a:pt x="1901" y="4105"/>
                  </a:cubicBezTo>
                  <a:cubicBezTo>
                    <a:pt x="1698" y="4018"/>
                    <a:pt x="1538" y="3931"/>
                    <a:pt x="1393" y="3786"/>
                  </a:cubicBezTo>
                  <a:cubicBezTo>
                    <a:pt x="1248" y="3641"/>
                    <a:pt x="1132" y="3481"/>
                    <a:pt x="1045" y="3264"/>
                  </a:cubicBezTo>
                  <a:cubicBezTo>
                    <a:pt x="958" y="3046"/>
                    <a:pt x="915" y="2814"/>
                    <a:pt x="915" y="2524"/>
                  </a:cubicBezTo>
                  <a:cubicBezTo>
                    <a:pt x="915" y="2263"/>
                    <a:pt x="958" y="2045"/>
                    <a:pt x="1031" y="1842"/>
                  </a:cubicBezTo>
                  <a:cubicBezTo>
                    <a:pt x="1103" y="1654"/>
                    <a:pt x="1205" y="1465"/>
                    <a:pt x="1350" y="1320"/>
                  </a:cubicBezTo>
                  <a:cubicBezTo>
                    <a:pt x="1495" y="1175"/>
                    <a:pt x="1669" y="1044"/>
                    <a:pt x="1858" y="986"/>
                  </a:cubicBezTo>
                  <a:cubicBezTo>
                    <a:pt x="2061" y="885"/>
                    <a:pt x="2278" y="856"/>
                    <a:pt x="2539" y="856"/>
                  </a:cubicBezTo>
                  <a:cubicBezTo>
                    <a:pt x="2655" y="856"/>
                    <a:pt x="2786" y="856"/>
                    <a:pt x="2916" y="885"/>
                  </a:cubicBezTo>
                  <a:cubicBezTo>
                    <a:pt x="3047" y="928"/>
                    <a:pt x="3163" y="957"/>
                    <a:pt x="3279" y="1015"/>
                  </a:cubicBezTo>
                  <a:cubicBezTo>
                    <a:pt x="3354" y="1040"/>
                    <a:pt x="3451" y="1076"/>
                    <a:pt x="3532" y="1076"/>
                  </a:cubicBezTo>
                  <a:cubicBezTo>
                    <a:pt x="3545" y="1076"/>
                    <a:pt x="3557" y="1075"/>
                    <a:pt x="3569" y="1073"/>
                  </a:cubicBezTo>
                  <a:cubicBezTo>
                    <a:pt x="3656" y="1059"/>
                    <a:pt x="3743" y="1015"/>
                    <a:pt x="3801" y="928"/>
                  </a:cubicBezTo>
                  <a:cubicBezTo>
                    <a:pt x="3888" y="812"/>
                    <a:pt x="3932" y="696"/>
                    <a:pt x="3917" y="566"/>
                  </a:cubicBezTo>
                  <a:cubicBezTo>
                    <a:pt x="3888" y="435"/>
                    <a:pt x="3816" y="319"/>
                    <a:pt x="3700" y="276"/>
                  </a:cubicBezTo>
                  <a:cubicBezTo>
                    <a:pt x="3526" y="189"/>
                    <a:pt x="3352" y="116"/>
                    <a:pt x="3119" y="73"/>
                  </a:cubicBezTo>
                  <a:cubicBezTo>
                    <a:pt x="2916" y="15"/>
                    <a:pt x="2713" y="0"/>
                    <a:pt x="251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5764550" y="4273000"/>
              <a:ext cx="99375" cy="124050"/>
            </a:xfrm>
            <a:custGeom>
              <a:rect b="b" l="l" r="r" t="t"/>
              <a:pathLst>
                <a:path extrusionOk="0" h="4962" w="3975">
                  <a:moveTo>
                    <a:pt x="450" y="1"/>
                  </a:moveTo>
                  <a:cubicBezTo>
                    <a:pt x="348" y="1"/>
                    <a:pt x="232" y="59"/>
                    <a:pt x="145" y="131"/>
                  </a:cubicBezTo>
                  <a:cubicBezTo>
                    <a:pt x="58" y="204"/>
                    <a:pt x="0" y="305"/>
                    <a:pt x="0" y="436"/>
                  </a:cubicBezTo>
                  <a:cubicBezTo>
                    <a:pt x="0" y="494"/>
                    <a:pt x="15" y="537"/>
                    <a:pt x="44" y="595"/>
                  </a:cubicBezTo>
                  <a:cubicBezTo>
                    <a:pt x="58" y="653"/>
                    <a:pt x="73" y="726"/>
                    <a:pt x="131" y="784"/>
                  </a:cubicBezTo>
                  <a:lnTo>
                    <a:pt x="1596" y="2709"/>
                  </a:lnTo>
                  <a:lnTo>
                    <a:pt x="1596" y="4526"/>
                  </a:lnTo>
                  <a:cubicBezTo>
                    <a:pt x="1596" y="4657"/>
                    <a:pt x="1639" y="4744"/>
                    <a:pt x="1726" y="4845"/>
                  </a:cubicBezTo>
                  <a:cubicBezTo>
                    <a:pt x="1799" y="4932"/>
                    <a:pt x="1901" y="4961"/>
                    <a:pt x="2017" y="4961"/>
                  </a:cubicBezTo>
                  <a:cubicBezTo>
                    <a:pt x="2118" y="4961"/>
                    <a:pt x="2220" y="4932"/>
                    <a:pt x="2307" y="4845"/>
                  </a:cubicBezTo>
                  <a:cubicBezTo>
                    <a:pt x="2394" y="4744"/>
                    <a:pt x="2437" y="4657"/>
                    <a:pt x="2437" y="4526"/>
                  </a:cubicBezTo>
                  <a:lnTo>
                    <a:pt x="2437" y="2817"/>
                  </a:lnTo>
                  <a:lnTo>
                    <a:pt x="3902" y="726"/>
                  </a:lnTo>
                  <a:cubicBezTo>
                    <a:pt x="3917" y="682"/>
                    <a:pt x="3931" y="639"/>
                    <a:pt x="3960" y="595"/>
                  </a:cubicBezTo>
                  <a:cubicBezTo>
                    <a:pt x="3975" y="566"/>
                    <a:pt x="3975" y="508"/>
                    <a:pt x="3975" y="465"/>
                  </a:cubicBezTo>
                  <a:cubicBezTo>
                    <a:pt x="3975" y="349"/>
                    <a:pt x="3931" y="247"/>
                    <a:pt x="3844" y="160"/>
                  </a:cubicBezTo>
                  <a:cubicBezTo>
                    <a:pt x="3757" y="73"/>
                    <a:pt x="3656" y="30"/>
                    <a:pt x="3554" y="30"/>
                  </a:cubicBezTo>
                  <a:cubicBezTo>
                    <a:pt x="3424" y="30"/>
                    <a:pt x="3308" y="102"/>
                    <a:pt x="3191" y="218"/>
                  </a:cubicBezTo>
                  <a:lnTo>
                    <a:pt x="2033" y="1903"/>
                  </a:lnTo>
                  <a:lnTo>
                    <a:pt x="2033" y="1903"/>
                  </a:lnTo>
                  <a:lnTo>
                    <a:pt x="798" y="204"/>
                  </a:lnTo>
                  <a:cubicBezTo>
                    <a:pt x="711" y="73"/>
                    <a:pt x="581"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5868975" y="4273375"/>
              <a:ext cx="98300" cy="125850"/>
            </a:xfrm>
            <a:custGeom>
              <a:rect b="b" l="l" r="r" t="t"/>
              <a:pathLst>
                <a:path extrusionOk="0" h="5034" w="3932">
                  <a:moveTo>
                    <a:pt x="2510" y="0"/>
                  </a:moveTo>
                  <a:cubicBezTo>
                    <a:pt x="2148" y="0"/>
                    <a:pt x="1814" y="58"/>
                    <a:pt x="1495" y="189"/>
                  </a:cubicBezTo>
                  <a:cubicBezTo>
                    <a:pt x="1190" y="305"/>
                    <a:pt x="944" y="493"/>
                    <a:pt x="697" y="711"/>
                  </a:cubicBezTo>
                  <a:cubicBezTo>
                    <a:pt x="479" y="943"/>
                    <a:pt x="305" y="1189"/>
                    <a:pt x="175" y="1509"/>
                  </a:cubicBezTo>
                  <a:cubicBezTo>
                    <a:pt x="44" y="1813"/>
                    <a:pt x="1" y="2132"/>
                    <a:pt x="1" y="2495"/>
                  </a:cubicBezTo>
                  <a:cubicBezTo>
                    <a:pt x="1" y="2916"/>
                    <a:pt x="44" y="3278"/>
                    <a:pt x="189" y="3612"/>
                  </a:cubicBezTo>
                  <a:cubicBezTo>
                    <a:pt x="334" y="3931"/>
                    <a:pt x="523" y="4192"/>
                    <a:pt x="755" y="4410"/>
                  </a:cubicBezTo>
                  <a:cubicBezTo>
                    <a:pt x="987" y="4613"/>
                    <a:pt x="1263" y="4772"/>
                    <a:pt x="1567" y="4874"/>
                  </a:cubicBezTo>
                  <a:cubicBezTo>
                    <a:pt x="1886" y="4990"/>
                    <a:pt x="2191" y="5033"/>
                    <a:pt x="2539" y="5033"/>
                  </a:cubicBezTo>
                  <a:cubicBezTo>
                    <a:pt x="2655" y="5033"/>
                    <a:pt x="2800" y="5019"/>
                    <a:pt x="2931" y="5004"/>
                  </a:cubicBezTo>
                  <a:cubicBezTo>
                    <a:pt x="3061" y="4990"/>
                    <a:pt x="3192" y="4946"/>
                    <a:pt x="3308" y="4917"/>
                  </a:cubicBezTo>
                  <a:cubicBezTo>
                    <a:pt x="3439" y="4874"/>
                    <a:pt x="3569" y="4816"/>
                    <a:pt x="3700" y="4772"/>
                  </a:cubicBezTo>
                  <a:cubicBezTo>
                    <a:pt x="3816" y="4714"/>
                    <a:pt x="3888" y="4627"/>
                    <a:pt x="3917" y="4497"/>
                  </a:cubicBezTo>
                  <a:cubicBezTo>
                    <a:pt x="3932" y="4366"/>
                    <a:pt x="3888" y="4250"/>
                    <a:pt x="3801" y="4134"/>
                  </a:cubicBezTo>
                  <a:cubicBezTo>
                    <a:pt x="3743" y="4047"/>
                    <a:pt x="3656" y="3989"/>
                    <a:pt x="3569" y="3989"/>
                  </a:cubicBezTo>
                  <a:cubicBezTo>
                    <a:pt x="3482" y="3989"/>
                    <a:pt x="3366" y="3989"/>
                    <a:pt x="3279" y="4047"/>
                  </a:cubicBezTo>
                  <a:cubicBezTo>
                    <a:pt x="3163" y="4105"/>
                    <a:pt x="3047" y="4149"/>
                    <a:pt x="2916" y="4178"/>
                  </a:cubicBezTo>
                  <a:cubicBezTo>
                    <a:pt x="2786" y="4192"/>
                    <a:pt x="2655" y="4207"/>
                    <a:pt x="2539" y="4207"/>
                  </a:cubicBezTo>
                  <a:cubicBezTo>
                    <a:pt x="2322" y="4207"/>
                    <a:pt x="2104" y="4178"/>
                    <a:pt x="1901" y="4105"/>
                  </a:cubicBezTo>
                  <a:cubicBezTo>
                    <a:pt x="1698" y="4018"/>
                    <a:pt x="1538" y="3931"/>
                    <a:pt x="1393" y="3786"/>
                  </a:cubicBezTo>
                  <a:cubicBezTo>
                    <a:pt x="1248" y="3641"/>
                    <a:pt x="1132" y="3481"/>
                    <a:pt x="1045" y="3264"/>
                  </a:cubicBezTo>
                  <a:cubicBezTo>
                    <a:pt x="958" y="3046"/>
                    <a:pt x="915" y="2814"/>
                    <a:pt x="915" y="2524"/>
                  </a:cubicBezTo>
                  <a:cubicBezTo>
                    <a:pt x="915" y="2263"/>
                    <a:pt x="958" y="2045"/>
                    <a:pt x="1031" y="1842"/>
                  </a:cubicBezTo>
                  <a:cubicBezTo>
                    <a:pt x="1103" y="1654"/>
                    <a:pt x="1205" y="1465"/>
                    <a:pt x="1350" y="1320"/>
                  </a:cubicBezTo>
                  <a:cubicBezTo>
                    <a:pt x="1495" y="1175"/>
                    <a:pt x="1669" y="1044"/>
                    <a:pt x="1857" y="986"/>
                  </a:cubicBezTo>
                  <a:cubicBezTo>
                    <a:pt x="2061" y="885"/>
                    <a:pt x="2278" y="856"/>
                    <a:pt x="2539" y="856"/>
                  </a:cubicBezTo>
                  <a:cubicBezTo>
                    <a:pt x="2655" y="856"/>
                    <a:pt x="2786" y="856"/>
                    <a:pt x="2916" y="885"/>
                  </a:cubicBezTo>
                  <a:cubicBezTo>
                    <a:pt x="3047" y="928"/>
                    <a:pt x="3163" y="957"/>
                    <a:pt x="3279" y="1015"/>
                  </a:cubicBezTo>
                  <a:cubicBezTo>
                    <a:pt x="3354" y="1040"/>
                    <a:pt x="3451" y="1076"/>
                    <a:pt x="3532" y="1076"/>
                  </a:cubicBezTo>
                  <a:cubicBezTo>
                    <a:pt x="3545" y="1076"/>
                    <a:pt x="3557" y="1075"/>
                    <a:pt x="3569" y="1073"/>
                  </a:cubicBezTo>
                  <a:cubicBezTo>
                    <a:pt x="3656" y="1059"/>
                    <a:pt x="3743" y="1015"/>
                    <a:pt x="3801" y="928"/>
                  </a:cubicBezTo>
                  <a:cubicBezTo>
                    <a:pt x="3888" y="812"/>
                    <a:pt x="3932" y="696"/>
                    <a:pt x="3917" y="566"/>
                  </a:cubicBezTo>
                  <a:cubicBezTo>
                    <a:pt x="3888" y="435"/>
                    <a:pt x="3816" y="319"/>
                    <a:pt x="3685" y="276"/>
                  </a:cubicBezTo>
                  <a:cubicBezTo>
                    <a:pt x="3511" y="189"/>
                    <a:pt x="3322" y="116"/>
                    <a:pt x="3119" y="73"/>
                  </a:cubicBezTo>
                  <a:cubicBezTo>
                    <a:pt x="2916" y="15"/>
                    <a:pt x="2713" y="0"/>
                    <a:pt x="251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5985375" y="4273375"/>
              <a:ext cx="78725" cy="123300"/>
            </a:xfrm>
            <a:custGeom>
              <a:rect b="b" l="l" r="r" t="t"/>
              <a:pathLst>
                <a:path extrusionOk="0" h="4932" w="3149">
                  <a:moveTo>
                    <a:pt x="451" y="0"/>
                  </a:moveTo>
                  <a:cubicBezTo>
                    <a:pt x="320" y="0"/>
                    <a:pt x="219" y="44"/>
                    <a:pt x="132" y="131"/>
                  </a:cubicBezTo>
                  <a:cubicBezTo>
                    <a:pt x="30" y="218"/>
                    <a:pt x="1" y="305"/>
                    <a:pt x="1" y="435"/>
                  </a:cubicBezTo>
                  <a:lnTo>
                    <a:pt x="1" y="4497"/>
                  </a:lnTo>
                  <a:cubicBezTo>
                    <a:pt x="1" y="4627"/>
                    <a:pt x="30" y="4714"/>
                    <a:pt x="132" y="4801"/>
                  </a:cubicBezTo>
                  <a:cubicBezTo>
                    <a:pt x="219" y="4903"/>
                    <a:pt x="306" y="4932"/>
                    <a:pt x="436" y="4932"/>
                  </a:cubicBezTo>
                  <a:lnTo>
                    <a:pt x="2713" y="4932"/>
                  </a:lnTo>
                  <a:cubicBezTo>
                    <a:pt x="2844" y="4932"/>
                    <a:pt x="2931" y="4903"/>
                    <a:pt x="3033" y="4830"/>
                  </a:cubicBezTo>
                  <a:cubicBezTo>
                    <a:pt x="3120" y="4758"/>
                    <a:pt x="3149" y="4642"/>
                    <a:pt x="3149" y="4540"/>
                  </a:cubicBezTo>
                  <a:cubicBezTo>
                    <a:pt x="3149" y="4424"/>
                    <a:pt x="3120" y="4323"/>
                    <a:pt x="3033" y="4250"/>
                  </a:cubicBezTo>
                  <a:cubicBezTo>
                    <a:pt x="2931" y="4178"/>
                    <a:pt x="2844" y="4134"/>
                    <a:pt x="2713" y="4134"/>
                  </a:cubicBezTo>
                  <a:lnTo>
                    <a:pt x="2713" y="4105"/>
                  </a:lnTo>
                  <a:lnTo>
                    <a:pt x="871" y="4105"/>
                  </a:lnTo>
                  <a:lnTo>
                    <a:pt x="871" y="435"/>
                  </a:lnTo>
                  <a:cubicBezTo>
                    <a:pt x="871" y="305"/>
                    <a:pt x="828" y="218"/>
                    <a:pt x="741" y="131"/>
                  </a:cubicBezTo>
                  <a:cubicBezTo>
                    <a:pt x="668" y="44"/>
                    <a:pt x="567" y="0"/>
                    <a:pt x="451"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6084025" y="4274450"/>
              <a:ext cx="80875" cy="122600"/>
            </a:xfrm>
            <a:custGeom>
              <a:rect b="b" l="l" r="r" t="t"/>
              <a:pathLst>
                <a:path extrusionOk="0" h="4904" w="3235">
                  <a:moveTo>
                    <a:pt x="421" y="1"/>
                  </a:moveTo>
                  <a:cubicBezTo>
                    <a:pt x="319" y="1"/>
                    <a:pt x="203" y="30"/>
                    <a:pt x="131" y="102"/>
                  </a:cubicBezTo>
                  <a:cubicBezTo>
                    <a:pt x="44" y="189"/>
                    <a:pt x="0" y="291"/>
                    <a:pt x="0" y="407"/>
                  </a:cubicBezTo>
                  <a:lnTo>
                    <a:pt x="0" y="4468"/>
                  </a:lnTo>
                  <a:cubicBezTo>
                    <a:pt x="0" y="4599"/>
                    <a:pt x="44" y="4686"/>
                    <a:pt x="131" y="4787"/>
                  </a:cubicBezTo>
                  <a:cubicBezTo>
                    <a:pt x="218" y="4874"/>
                    <a:pt x="305" y="4903"/>
                    <a:pt x="435" y="4903"/>
                  </a:cubicBezTo>
                  <a:lnTo>
                    <a:pt x="2800" y="4903"/>
                  </a:lnTo>
                  <a:cubicBezTo>
                    <a:pt x="2930" y="4903"/>
                    <a:pt x="3017" y="4874"/>
                    <a:pt x="3104" y="4802"/>
                  </a:cubicBezTo>
                  <a:cubicBezTo>
                    <a:pt x="3191" y="4729"/>
                    <a:pt x="3235" y="4613"/>
                    <a:pt x="3235" y="4512"/>
                  </a:cubicBezTo>
                  <a:cubicBezTo>
                    <a:pt x="3235" y="4396"/>
                    <a:pt x="3191" y="4309"/>
                    <a:pt x="3104" y="4222"/>
                  </a:cubicBezTo>
                  <a:cubicBezTo>
                    <a:pt x="3017" y="4135"/>
                    <a:pt x="2930" y="4091"/>
                    <a:pt x="2800" y="4091"/>
                  </a:cubicBezTo>
                  <a:lnTo>
                    <a:pt x="885" y="4091"/>
                  </a:lnTo>
                  <a:lnTo>
                    <a:pt x="885" y="2786"/>
                  </a:lnTo>
                  <a:lnTo>
                    <a:pt x="2466" y="2786"/>
                  </a:lnTo>
                  <a:cubicBezTo>
                    <a:pt x="2597" y="2786"/>
                    <a:pt x="2684" y="2757"/>
                    <a:pt x="2785" y="2684"/>
                  </a:cubicBezTo>
                  <a:cubicBezTo>
                    <a:pt x="2872" y="2611"/>
                    <a:pt x="2901" y="2495"/>
                    <a:pt x="2901" y="2394"/>
                  </a:cubicBezTo>
                  <a:cubicBezTo>
                    <a:pt x="2901" y="2278"/>
                    <a:pt x="2872" y="2176"/>
                    <a:pt x="2785" y="2104"/>
                  </a:cubicBezTo>
                  <a:cubicBezTo>
                    <a:pt x="2684" y="2031"/>
                    <a:pt x="2597" y="1988"/>
                    <a:pt x="2466" y="1988"/>
                  </a:cubicBezTo>
                  <a:lnTo>
                    <a:pt x="871" y="1988"/>
                  </a:lnTo>
                  <a:lnTo>
                    <a:pt x="871" y="798"/>
                  </a:lnTo>
                  <a:lnTo>
                    <a:pt x="2785" y="798"/>
                  </a:lnTo>
                  <a:cubicBezTo>
                    <a:pt x="2901" y="798"/>
                    <a:pt x="3003" y="755"/>
                    <a:pt x="3090" y="682"/>
                  </a:cubicBezTo>
                  <a:cubicBezTo>
                    <a:pt x="3177" y="610"/>
                    <a:pt x="3220" y="508"/>
                    <a:pt x="3220" y="392"/>
                  </a:cubicBezTo>
                  <a:cubicBezTo>
                    <a:pt x="3220" y="291"/>
                    <a:pt x="3177" y="175"/>
                    <a:pt x="3090" y="102"/>
                  </a:cubicBezTo>
                  <a:cubicBezTo>
                    <a:pt x="3003" y="30"/>
                    <a:pt x="2901" y="1"/>
                    <a:pt x="2785"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5356600" y="3374775"/>
              <a:ext cx="888450" cy="503725"/>
            </a:xfrm>
            <a:custGeom>
              <a:rect b="b" l="l" r="r" t="t"/>
              <a:pathLst>
                <a:path extrusionOk="0" h="20149" w="35538">
                  <a:moveTo>
                    <a:pt x="17769" y="0"/>
                  </a:moveTo>
                  <a:cubicBezTo>
                    <a:pt x="9559" y="15"/>
                    <a:pt x="0" y="15637"/>
                    <a:pt x="0" y="15637"/>
                  </a:cubicBezTo>
                  <a:lnTo>
                    <a:pt x="5657" y="20148"/>
                  </a:lnTo>
                  <a:cubicBezTo>
                    <a:pt x="5657" y="20148"/>
                    <a:pt x="14022" y="7814"/>
                    <a:pt x="17926" y="7814"/>
                  </a:cubicBezTo>
                  <a:cubicBezTo>
                    <a:pt x="17971" y="7814"/>
                    <a:pt x="18015" y="7815"/>
                    <a:pt x="18059" y="7819"/>
                  </a:cubicBezTo>
                  <a:cubicBezTo>
                    <a:pt x="21903" y="8138"/>
                    <a:pt x="31520" y="20148"/>
                    <a:pt x="31520" y="20148"/>
                  </a:cubicBezTo>
                  <a:lnTo>
                    <a:pt x="35538" y="15942"/>
                  </a:lnTo>
                  <a:cubicBezTo>
                    <a:pt x="35538" y="15942"/>
                    <a:pt x="25979" y="0"/>
                    <a:pt x="17769"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6007150" y="3626450"/>
              <a:ext cx="237900" cy="252050"/>
            </a:xfrm>
            <a:custGeom>
              <a:rect b="b" l="l" r="r" t="t"/>
              <a:pathLst>
                <a:path extrusionOk="0" h="10082" w="9516">
                  <a:moveTo>
                    <a:pt x="9516" y="0"/>
                  </a:moveTo>
                  <a:lnTo>
                    <a:pt x="0" y="10081"/>
                  </a:lnTo>
                  <a:lnTo>
                    <a:pt x="9516" y="10081"/>
                  </a:lnTo>
                  <a:lnTo>
                    <a:pt x="9516" y="0"/>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4966400" y="4059425"/>
              <a:ext cx="689750" cy="772775"/>
            </a:xfrm>
            <a:custGeom>
              <a:rect b="b" l="l" r="r" t="t"/>
              <a:pathLst>
                <a:path extrusionOk="0" h="30911" w="27590">
                  <a:moveTo>
                    <a:pt x="9008" y="0"/>
                  </a:moveTo>
                  <a:cubicBezTo>
                    <a:pt x="9008" y="0"/>
                    <a:pt x="1" y="16246"/>
                    <a:pt x="4091" y="23353"/>
                  </a:cubicBezTo>
                  <a:cubicBezTo>
                    <a:pt x="8196" y="30461"/>
                    <a:pt x="26501" y="30910"/>
                    <a:pt x="26501" y="30910"/>
                  </a:cubicBezTo>
                  <a:lnTo>
                    <a:pt x="27589" y="23774"/>
                  </a:lnTo>
                  <a:cubicBezTo>
                    <a:pt x="27589" y="23774"/>
                    <a:pt x="12374" y="22671"/>
                    <a:pt x="10720" y="19205"/>
                  </a:cubicBezTo>
                  <a:cubicBezTo>
                    <a:pt x="9066" y="15724"/>
                    <a:pt x="14665" y="1378"/>
                    <a:pt x="14665" y="1378"/>
                  </a:cubicBezTo>
                  <a:lnTo>
                    <a:pt x="9008" y="0"/>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5064675" y="4006825"/>
              <a:ext cx="336900" cy="206000"/>
            </a:xfrm>
            <a:custGeom>
              <a:rect b="b" l="l" r="r" t="t"/>
              <a:pathLst>
                <a:path extrusionOk="0" h="8240" w="13476">
                  <a:moveTo>
                    <a:pt x="8718" y="1"/>
                  </a:moveTo>
                  <a:lnTo>
                    <a:pt x="1" y="5049"/>
                  </a:lnTo>
                  <a:lnTo>
                    <a:pt x="13476" y="8240"/>
                  </a:lnTo>
                  <a:lnTo>
                    <a:pt x="8718"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5925200" y="4063050"/>
              <a:ext cx="710050" cy="765525"/>
            </a:xfrm>
            <a:custGeom>
              <a:rect b="b" l="l" r="r" t="t"/>
              <a:pathLst>
                <a:path extrusionOk="0" h="30621" w="28402">
                  <a:moveTo>
                    <a:pt x="19654" y="0"/>
                  </a:moveTo>
                  <a:lnTo>
                    <a:pt x="12924" y="2655"/>
                  </a:lnTo>
                  <a:cubicBezTo>
                    <a:pt x="12924" y="2655"/>
                    <a:pt x="19582" y="16376"/>
                    <a:pt x="17406" y="19553"/>
                  </a:cubicBezTo>
                  <a:cubicBezTo>
                    <a:pt x="15230" y="22715"/>
                    <a:pt x="0" y="25036"/>
                    <a:pt x="0" y="25036"/>
                  </a:cubicBezTo>
                  <a:lnTo>
                    <a:pt x="1625" y="30620"/>
                  </a:lnTo>
                  <a:cubicBezTo>
                    <a:pt x="1625" y="30620"/>
                    <a:pt x="20206" y="30316"/>
                    <a:pt x="24311" y="23208"/>
                  </a:cubicBezTo>
                  <a:cubicBezTo>
                    <a:pt x="28401" y="16101"/>
                    <a:pt x="19654" y="0"/>
                    <a:pt x="19654"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5874775" y="4570350"/>
              <a:ext cx="217975" cy="331475"/>
            </a:xfrm>
            <a:custGeom>
              <a:rect b="b" l="l" r="r" t="t"/>
              <a:pathLst>
                <a:path extrusionOk="0" h="13259" w="8719">
                  <a:moveTo>
                    <a:pt x="4744" y="1"/>
                  </a:moveTo>
                  <a:lnTo>
                    <a:pt x="1" y="8225"/>
                  </a:lnTo>
                  <a:lnTo>
                    <a:pt x="8718" y="13258"/>
                  </a:lnTo>
                  <a:lnTo>
                    <a:pt x="4744"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6286725" y="4160225"/>
              <a:ext cx="413425" cy="526550"/>
            </a:xfrm>
            <a:custGeom>
              <a:rect b="b" l="l" r="r" t="t"/>
              <a:pathLst>
                <a:path extrusionOk="0" h="21062" w="16537">
                  <a:moveTo>
                    <a:pt x="12954" y="0"/>
                  </a:moveTo>
                  <a:lnTo>
                    <a:pt x="12954" y="0"/>
                  </a:lnTo>
                  <a:cubicBezTo>
                    <a:pt x="1" y="12852"/>
                    <a:pt x="6238" y="21062"/>
                    <a:pt x="6238" y="21062"/>
                  </a:cubicBezTo>
                  <a:cubicBezTo>
                    <a:pt x="6238" y="21062"/>
                    <a:pt x="16536" y="16493"/>
                    <a:pt x="12954"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6"/>
            <p:cNvSpPr/>
            <p:nvPr/>
          </p:nvSpPr>
          <p:spPr>
            <a:xfrm>
              <a:off x="6406400" y="4159850"/>
              <a:ext cx="203450" cy="641525"/>
            </a:xfrm>
            <a:custGeom>
              <a:rect b="b" l="l" r="r" t="t"/>
              <a:pathLst>
                <a:path extrusionOk="0" h="25661" w="8138">
                  <a:moveTo>
                    <a:pt x="0" y="25660"/>
                  </a:moveTo>
                  <a:lnTo>
                    <a:pt x="8138" y="1"/>
                  </a:lnTo>
                </a:path>
              </a:pathLst>
            </a:custGeom>
            <a:solidFill>
              <a:srgbClr val="005A2A"/>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6"/>
            <p:cNvSpPr/>
            <p:nvPr/>
          </p:nvSpPr>
          <p:spPr>
            <a:xfrm>
              <a:off x="6307025" y="4587025"/>
              <a:ext cx="489575" cy="269700"/>
            </a:xfrm>
            <a:custGeom>
              <a:rect b="b" l="l" r="r" t="t"/>
              <a:pathLst>
                <a:path extrusionOk="0" h="10788" w="19583">
                  <a:moveTo>
                    <a:pt x="19583" y="1"/>
                  </a:moveTo>
                  <a:lnTo>
                    <a:pt x="19583" y="1"/>
                  </a:lnTo>
                  <a:cubicBezTo>
                    <a:pt x="1350" y="44"/>
                    <a:pt x="1" y="10271"/>
                    <a:pt x="1" y="10271"/>
                  </a:cubicBezTo>
                  <a:cubicBezTo>
                    <a:pt x="1" y="10271"/>
                    <a:pt x="1363" y="10788"/>
                    <a:pt x="3527" y="10788"/>
                  </a:cubicBezTo>
                  <a:cubicBezTo>
                    <a:pt x="7385" y="10788"/>
                    <a:pt x="13794" y="9145"/>
                    <a:pt x="19583"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6200775" y="4587025"/>
              <a:ext cx="595825" cy="312250"/>
            </a:xfrm>
            <a:custGeom>
              <a:rect b="b" l="l" r="r" t="t"/>
              <a:pathLst>
                <a:path extrusionOk="0" h="12490" w="23833">
                  <a:moveTo>
                    <a:pt x="1" y="12490"/>
                  </a:moveTo>
                  <a:lnTo>
                    <a:pt x="23833" y="1"/>
                  </a:lnTo>
                </a:path>
              </a:pathLst>
            </a:custGeom>
            <a:solidFill>
              <a:srgbClr val="A6D66B"/>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4901850" y="4160225"/>
              <a:ext cx="413425" cy="526550"/>
            </a:xfrm>
            <a:custGeom>
              <a:rect b="b" l="l" r="r" t="t"/>
              <a:pathLst>
                <a:path extrusionOk="0" h="21062" w="16537">
                  <a:moveTo>
                    <a:pt x="3598" y="0"/>
                  </a:moveTo>
                  <a:cubicBezTo>
                    <a:pt x="1" y="16493"/>
                    <a:pt x="10299" y="21062"/>
                    <a:pt x="10299" y="21062"/>
                  </a:cubicBezTo>
                  <a:cubicBezTo>
                    <a:pt x="10299" y="21062"/>
                    <a:pt x="16537" y="12852"/>
                    <a:pt x="3598"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4992150" y="4159850"/>
              <a:ext cx="204175" cy="641525"/>
            </a:xfrm>
            <a:custGeom>
              <a:rect b="b" l="l" r="r" t="t"/>
              <a:pathLst>
                <a:path extrusionOk="0" h="25661" w="8167">
                  <a:moveTo>
                    <a:pt x="8167" y="25660"/>
                  </a:moveTo>
                  <a:lnTo>
                    <a:pt x="1" y="1"/>
                  </a:lnTo>
                </a:path>
              </a:pathLst>
            </a:custGeom>
            <a:solidFill>
              <a:srgbClr val="005A2A"/>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4805400" y="4587025"/>
              <a:ext cx="489575" cy="269700"/>
            </a:xfrm>
            <a:custGeom>
              <a:rect b="b" l="l" r="r" t="t"/>
              <a:pathLst>
                <a:path extrusionOk="0" h="10788" w="19583">
                  <a:moveTo>
                    <a:pt x="0" y="1"/>
                  </a:moveTo>
                  <a:lnTo>
                    <a:pt x="0" y="1"/>
                  </a:lnTo>
                  <a:cubicBezTo>
                    <a:pt x="5799" y="9145"/>
                    <a:pt x="12204" y="10788"/>
                    <a:pt x="16060" y="10788"/>
                  </a:cubicBezTo>
                  <a:cubicBezTo>
                    <a:pt x="18222" y="10788"/>
                    <a:pt x="19582" y="10271"/>
                    <a:pt x="19582" y="10271"/>
                  </a:cubicBezTo>
                  <a:cubicBezTo>
                    <a:pt x="19582" y="10271"/>
                    <a:pt x="18233" y="44"/>
                    <a:pt x="0"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4805400" y="4587025"/>
              <a:ext cx="596175" cy="312250"/>
            </a:xfrm>
            <a:custGeom>
              <a:rect b="b" l="l" r="r" t="t"/>
              <a:pathLst>
                <a:path extrusionOk="0" h="12490" w="23847">
                  <a:moveTo>
                    <a:pt x="23847" y="12490"/>
                  </a:moveTo>
                  <a:lnTo>
                    <a:pt x="0" y="1"/>
                  </a:lnTo>
                </a:path>
              </a:pathLst>
            </a:custGeom>
            <a:solidFill>
              <a:srgbClr val="A6D66B"/>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6"/>
            <p:cNvSpPr/>
            <p:nvPr/>
          </p:nvSpPr>
          <p:spPr>
            <a:xfrm>
              <a:off x="5566550" y="3319225"/>
              <a:ext cx="526550" cy="224375"/>
            </a:xfrm>
            <a:custGeom>
              <a:rect b="b" l="l" r="r" t="t"/>
              <a:pathLst>
                <a:path extrusionOk="0" h="8975" w="21062">
                  <a:moveTo>
                    <a:pt x="14492" y="1"/>
                  </a:moveTo>
                  <a:cubicBezTo>
                    <a:pt x="3316" y="1"/>
                    <a:pt x="1" y="7473"/>
                    <a:pt x="1" y="7473"/>
                  </a:cubicBezTo>
                  <a:cubicBezTo>
                    <a:pt x="1" y="7473"/>
                    <a:pt x="1977" y="8974"/>
                    <a:pt x="5507" y="8974"/>
                  </a:cubicBezTo>
                  <a:cubicBezTo>
                    <a:pt x="9173" y="8974"/>
                    <a:pt x="14515" y="7356"/>
                    <a:pt x="21062" y="757"/>
                  </a:cubicBezTo>
                  <a:cubicBezTo>
                    <a:pt x="18618" y="227"/>
                    <a:pt x="16436" y="1"/>
                    <a:pt x="14492"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5452325" y="3338500"/>
              <a:ext cx="640775" cy="204200"/>
            </a:xfrm>
            <a:custGeom>
              <a:rect b="b" l="l" r="r" t="t"/>
              <a:pathLst>
                <a:path extrusionOk="0" h="8168" w="25631">
                  <a:moveTo>
                    <a:pt x="0" y="8167"/>
                  </a:moveTo>
                  <a:lnTo>
                    <a:pt x="25631" y="1"/>
                  </a:lnTo>
                </a:path>
              </a:pathLst>
            </a:custGeom>
            <a:solidFill>
              <a:srgbClr val="A6D66B"/>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5309825" y="3152125"/>
              <a:ext cx="356825" cy="489575"/>
            </a:xfrm>
            <a:custGeom>
              <a:rect b="b" l="l" r="r" t="t"/>
              <a:pathLst>
                <a:path extrusionOk="0" h="19583" w="14273">
                  <a:moveTo>
                    <a:pt x="14273" y="0"/>
                  </a:moveTo>
                  <a:lnTo>
                    <a:pt x="14273" y="0"/>
                  </a:lnTo>
                  <a:cubicBezTo>
                    <a:pt x="0" y="9037"/>
                    <a:pt x="4018" y="19582"/>
                    <a:pt x="4018" y="19582"/>
                  </a:cubicBezTo>
                  <a:cubicBezTo>
                    <a:pt x="4018" y="19582"/>
                    <a:pt x="14244" y="18233"/>
                    <a:pt x="14273"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5354425" y="3152125"/>
              <a:ext cx="312225" cy="595825"/>
            </a:xfrm>
            <a:custGeom>
              <a:rect b="b" l="l" r="r" t="t"/>
              <a:pathLst>
                <a:path extrusionOk="0" h="23833" w="12489">
                  <a:moveTo>
                    <a:pt x="0" y="23832"/>
                  </a:moveTo>
                  <a:lnTo>
                    <a:pt x="12489" y="0"/>
                  </a:lnTo>
                </a:path>
              </a:pathLst>
            </a:custGeom>
            <a:solidFill>
              <a:srgbClr val="005A2A"/>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5651100" y="3966375"/>
              <a:ext cx="249525" cy="218525"/>
            </a:xfrm>
            <a:custGeom>
              <a:rect b="b" l="l" r="r" t="t"/>
              <a:pathLst>
                <a:path extrusionOk="0" h="8741" w="9981">
                  <a:moveTo>
                    <a:pt x="2832" y="1"/>
                  </a:moveTo>
                  <a:cubicBezTo>
                    <a:pt x="1415" y="1"/>
                    <a:pt x="1" y="1205"/>
                    <a:pt x="404" y="2968"/>
                  </a:cubicBezTo>
                  <a:cubicBezTo>
                    <a:pt x="1318" y="6971"/>
                    <a:pt x="4988" y="8741"/>
                    <a:pt x="4988" y="8741"/>
                  </a:cubicBezTo>
                  <a:cubicBezTo>
                    <a:pt x="4988" y="8741"/>
                    <a:pt x="8658" y="6957"/>
                    <a:pt x="9586" y="2968"/>
                  </a:cubicBezTo>
                  <a:cubicBezTo>
                    <a:pt x="9981" y="1205"/>
                    <a:pt x="8569" y="1"/>
                    <a:pt x="7155" y="1"/>
                  </a:cubicBezTo>
                  <a:cubicBezTo>
                    <a:pt x="6335" y="1"/>
                    <a:pt x="5515" y="406"/>
                    <a:pt x="5046" y="1343"/>
                  </a:cubicBezTo>
                  <a:cubicBezTo>
                    <a:pt x="5017" y="1401"/>
                    <a:pt x="4988" y="2112"/>
                    <a:pt x="4988" y="2112"/>
                  </a:cubicBezTo>
                  <a:cubicBezTo>
                    <a:pt x="4988" y="2112"/>
                    <a:pt x="4974" y="1416"/>
                    <a:pt x="4945" y="1343"/>
                  </a:cubicBezTo>
                  <a:cubicBezTo>
                    <a:pt x="4476" y="406"/>
                    <a:pt x="3653" y="1"/>
                    <a:pt x="2832"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a:t>
            </a:r>
            <a:r>
              <a:rPr lang="en">
                <a:solidFill>
                  <a:schemeClr val="accent3"/>
                </a:solidFill>
              </a:rPr>
              <a:t>THIS TEMPLATE</a:t>
            </a:r>
            <a:endParaRPr>
              <a:solidFill>
                <a:schemeClr val="accent3"/>
              </a:solidFill>
            </a:endParaRPr>
          </a:p>
        </p:txBody>
      </p:sp>
      <p:graphicFrame>
        <p:nvGraphicFramePr>
          <p:cNvPr id="710" name="Google Shape;710;p29"/>
          <p:cNvGraphicFramePr/>
          <p:nvPr/>
        </p:nvGraphicFramePr>
        <p:xfrm>
          <a:off x="800063" y="1767225"/>
          <a:ext cx="3000000" cy="3000000"/>
        </p:xfrm>
        <a:graphic>
          <a:graphicData uri="http://schemas.openxmlformats.org/drawingml/2006/table">
            <a:tbl>
              <a:tblPr>
                <a:noFill/>
                <a:tableStyleId>{954B650F-E11C-4A49-9A33-1BA57480F8E5}</a:tableStyleId>
              </a:tblPr>
              <a:tblGrid>
                <a:gridCol w="2417625"/>
                <a:gridCol w="5126250"/>
              </a:tblGrid>
              <a:tr h="350500">
                <a:tc>
                  <a:txBody>
                    <a:bodyPr/>
                    <a:lstStyle/>
                    <a:p>
                      <a:pPr indent="0" lvl="0" marL="0" rtl="0" algn="l">
                        <a:spcBef>
                          <a:spcPts val="0"/>
                        </a:spcBef>
                        <a:spcAft>
                          <a:spcPts val="0"/>
                        </a:spcAft>
                        <a:buNone/>
                      </a:pPr>
                      <a:r>
                        <a:rPr b="1" lang="en" sz="1000">
                          <a:solidFill>
                            <a:schemeClr val="hlink"/>
                          </a:solidFill>
                          <a:uFill>
                            <a:noFill/>
                          </a:uFill>
                          <a:latin typeface="Hammersmith One"/>
                          <a:ea typeface="Hammersmith One"/>
                          <a:cs typeface="Hammersmith One"/>
                          <a:sym typeface="Hammersmith One"/>
                          <a:hlinkClick action="ppaction://hlinksldjump" r:id="rId3"/>
                        </a:rPr>
                        <a:t>FONTS</a:t>
                      </a:r>
                      <a:endParaRPr b="1" sz="1000">
                        <a:solidFill>
                          <a:schemeClr val="dk1"/>
                        </a:solidFill>
                        <a:latin typeface="Hammersmith One"/>
                        <a:ea typeface="Hammersmith One"/>
                        <a:cs typeface="Hammersmith One"/>
                        <a:sym typeface="Hammersmith On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Quicksand Medium"/>
                          <a:ea typeface="Quicksand Medium"/>
                          <a:cs typeface="Quicksand Medium"/>
                          <a:sym typeface="Quicksand Medium"/>
                        </a:rPr>
                        <a:t>To view this template correctly in PowerPoint, download and install the fonts we used</a:t>
                      </a:r>
                      <a:endParaRPr sz="900">
                        <a:solidFill>
                          <a:schemeClr val="dk1"/>
                        </a:solidFill>
                        <a:latin typeface="Quicksand Medium"/>
                        <a:ea typeface="Quicksand Medium"/>
                        <a:cs typeface="Quicksand Medium"/>
                        <a:sym typeface="Quicksand Mediu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hlink"/>
                          </a:solidFill>
                          <a:uFill>
                            <a:noFill/>
                          </a:uFill>
                          <a:latin typeface="Hammersmith One"/>
                          <a:ea typeface="Hammersmith One"/>
                          <a:cs typeface="Hammersmith One"/>
                          <a:sym typeface="Hammersmith One"/>
                          <a:hlinkClick action="ppaction://hlinksldjump" r:id="rId4"/>
                        </a:rPr>
                        <a:t>USED</a:t>
                      </a:r>
                      <a:r>
                        <a:rPr b="1" lang="en" sz="1000">
                          <a:solidFill>
                            <a:schemeClr val="dk1"/>
                          </a:solidFill>
                          <a:latin typeface="Hammersmith One"/>
                          <a:ea typeface="Hammersmith One"/>
                          <a:cs typeface="Hammersmith One"/>
                          <a:sym typeface="Hammersmith One"/>
                        </a:rPr>
                        <a:t> AND </a:t>
                      </a:r>
                      <a:r>
                        <a:rPr b="1" lang="en" sz="1000">
                          <a:solidFill>
                            <a:schemeClr val="hlink"/>
                          </a:solidFill>
                          <a:uFill>
                            <a:noFill/>
                          </a:uFill>
                          <a:latin typeface="Hammersmith One"/>
                          <a:ea typeface="Hammersmith One"/>
                          <a:cs typeface="Hammersmith One"/>
                          <a:sym typeface="Hammersmith One"/>
                          <a:hlinkClick action="ppaction://hlinksldjump" r:id="rId5"/>
                        </a:rPr>
                        <a:t>ALTERNATIVE</a:t>
                      </a:r>
                      <a:r>
                        <a:rPr b="1" lang="en" sz="1000">
                          <a:solidFill>
                            <a:schemeClr val="hlink"/>
                          </a:solidFill>
                          <a:uFill>
                            <a:noFill/>
                          </a:uFill>
                          <a:latin typeface="Hammersmith One"/>
                          <a:ea typeface="Hammersmith One"/>
                          <a:cs typeface="Hammersmith One"/>
                          <a:sym typeface="Hammersmith One"/>
                          <a:hlinkClick action="ppaction://hlinksldjump" r:id="rId6"/>
                        </a:rPr>
                        <a:t> RESOURCES</a:t>
                      </a:r>
                      <a:endParaRPr b="1" sz="1000">
                        <a:solidFill>
                          <a:schemeClr val="dk1"/>
                        </a:solidFill>
                        <a:latin typeface="Hammersmith One"/>
                        <a:ea typeface="Hammersmith One"/>
                        <a:cs typeface="Hammersmith One"/>
                        <a:sym typeface="Hammersmith On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dk1"/>
                          </a:solidFill>
                          <a:latin typeface="Quicksand Medium"/>
                          <a:ea typeface="Quicksand Medium"/>
                          <a:cs typeface="Quicksand Medium"/>
                          <a:sym typeface="Quicksand Medium"/>
                        </a:rPr>
                        <a:t>An assortment of graphic resources that are suitable for use in this presentation</a:t>
                      </a:r>
                      <a:endParaRPr sz="900">
                        <a:solidFill>
                          <a:schemeClr val="dk1"/>
                        </a:solidFill>
                        <a:latin typeface="Quicksand Medium"/>
                        <a:ea typeface="Quicksand Medium"/>
                        <a:cs typeface="Quicksand Medium"/>
                        <a:sym typeface="Quicksand Mediu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hlink"/>
                          </a:solidFill>
                          <a:uFill>
                            <a:noFill/>
                          </a:uFill>
                          <a:latin typeface="Hammersmith One"/>
                          <a:ea typeface="Hammersmith One"/>
                          <a:cs typeface="Hammersmith One"/>
                          <a:sym typeface="Hammersmith One"/>
                          <a:hlinkClick action="ppaction://hlinksldjump" r:id="rId7"/>
                        </a:rPr>
                        <a:t>THANKS SLIDE</a:t>
                      </a:r>
                      <a:endParaRPr b="1" sz="1000">
                        <a:solidFill>
                          <a:schemeClr val="dk1"/>
                        </a:solidFill>
                        <a:latin typeface="Hammersmith One"/>
                        <a:ea typeface="Hammersmith One"/>
                        <a:cs typeface="Hammersmith One"/>
                        <a:sym typeface="Hammersmith On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Quicksand Medium"/>
                          <a:ea typeface="Quicksand Medium"/>
                          <a:cs typeface="Quicksand Medium"/>
                          <a:sym typeface="Quicksand Medium"/>
                        </a:rPr>
                        <a:t>You must keep it so that proper credits for our design are given</a:t>
                      </a:r>
                      <a:endParaRPr sz="900">
                        <a:solidFill>
                          <a:schemeClr val="dk1"/>
                        </a:solidFill>
                        <a:latin typeface="Quicksand Medium"/>
                        <a:ea typeface="Quicksand Medium"/>
                        <a:cs typeface="Quicksand Medium"/>
                        <a:sym typeface="Quicksand Mediu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hlink"/>
                          </a:solidFill>
                          <a:uFill>
                            <a:noFill/>
                          </a:uFill>
                          <a:latin typeface="Hammersmith One"/>
                          <a:ea typeface="Hammersmith One"/>
                          <a:cs typeface="Hammersmith One"/>
                          <a:sym typeface="Hammersmith One"/>
                          <a:hlinkClick action="ppaction://hlinksldjump" r:id="rId8"/>
                        </a:rPr>
                        <a:t>COLORS</a:t>
                      </a:r>
                      <a:endParaRPr b="1" sz="1000">
                        <a:solidFill>
                          <a:schemeClr val="dk1"/>
                        </a:solidFill>
                        <a:latin typeface="Hammersmith One"/>
                        <a:ea typeface="Hammersmith One"/>
                        <a:cs typeface="Hammersmith One"/>
                        <a:sym typeface="Hammersmith On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Quicksand Medium"/>
                          <a:ea typeface="Quicksand Medium"/>
                          <a:cs typeface="Quicksand Medium"/>
                          <a:sym typeface="Quicksand Medium"/>
                        </a:rPr>
                        <a:t>All the colors used in this presentation</a:t>
                      </a:r>
                      <a:endParaRPr sz="900">
                        <a:solidFill>
                          <a:schemeClr val="dk1"/>
                        </a:solidFill>
                        <a:latin typeface="Quicksand Medium"/>
                        <a:ea typeface="Quicksand Medium"/>
                        <a:cs typeface="Quicksand Medium"/>
                        <a:sym typeface="Quicksand Mediu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hlink"/>
                          </a:solidFill>
                          <a:uFill>
                            <a:noFill/>
                          </a:uFill>
                          <a:latin typeface="Hammersmith One"/>
                          <a:ea typeface="Hammersmith One"/>
                          <a:cs typeface="Hammersmith One"/>
                          <a:sym typeface="Hammersmith One"/>
                          <a:hlinkClick action="ppaction://hlinksldjump" r:id="rId9"/>
                        </a:rPr>
                        <a:t>INFOGRAPHIC RESOURCES</a:t>
                      </a:r>
                      <a:endParaRPr b="1" sz="1000">
                        <a:solidFill>
                          <a:schemeClr val="dk1"/>
                        </a:solidFill>
                        <a:latin typeface="Hammersmith One"/>
                        <a:ea typeface="Hammersmith One"/>
                        <a:cs typeface="Hammersmith One"/>
                        <a:sym typeface="Hammersmith On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dk1"/>
                          </a:solidFill>
                          <a:latin typeface="Quicksand Medium"/>
                          <a:ea typeface="Quicksand Medium"/>
                          <a:cs typeface="Quicksand Medium"/>
                          <a:sym typeface="Quicksand Medium"/>
                        </a:rPr>
                        <a:t>These can be used in the template, and their size and color can be edited</a:t>
                      </a:r>
                      <a:endParaRPr sz="900">
                        <a:solidFill>
                          <a:schemeClr val="dk1"/>
                        </a:solidFill>
                        <a:latin typeface="Quicksand Medium"/>
                        <a:ea typeface="Quicksand Medium"/>
                        <a:cs typeface="Quicksand Medium"/>
                        <a:sym typeface="Quicksand Mediu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hlink"/>
                          </a:solidFill>
                          <a:uFill>
                            <a:noFill/>
                          </a:uFill>
                          <a:latin typeface="Hammersmith One"/>
                          <a:ea typeface="Hammersmith One"/>
                          <a:cs typeface="Hammersmith One"/>
                          <a:sym typeface="Hammersmith One"/>
                          <a:hlinkClick action="ppaction://hlinksldjump" r:id="rId10"/>
                        </a:rPr>
                        <a:t>CUSTOMIZABLE ICONS</a:t>
                      </a:r>
                      <a:endParaRPr b="1" sz="1000">
                        <a:solidFill>
                          <a:schemeClr val="dk1"/>
                        </a:solidFill>
                        <a:latin typeface="Hammersmith One"/>
                        <a:ea typeface="Hammersmith One"/>
                        <a:cs typeface="Hammersmith One"/>
                        <a:sym typeface="Hammersmith On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Quicksand Medium"/>
                          <a:ea typeface="Quicksand Medium"/>
                          <a:cs typeface="Quicksand Medium"/>
                          <a:sym typeface="Quicksand Medium"/>
                        </a:rPr>
                        <a:t>They are sorted by theme so you can use them in all kinds of presentations</a:t>
                      </a:r>
                      <a:endParaRPr sz="900">
                        <a:solidFill>
                          <a:schemeClr val="dk1"/>
                        </a:solidFill>
                        <a:latin typeface="Quicksand Medium"/>
                        <a:ea typeface="Quicksand Medium"/>
                        <a:cs typeface="Quicksand Medium"/>
                        <a:sym typeface="Quicksand Medium"/>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2"/>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711" name="Google Shape;711;p29"/>
          <p:cNvSpPr txBox="1"/>
          <p:nvPr/>
        </p:nvSpPr>
        <p:spPr>
          <a:xfrm>
            <a:off x="720000" y="1075175"/>
            <a:ext cx="7704000" cy="4797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b="1" lang="en" sz="1200">
                <a:solidFill>
                  <a:schemeClr val="dk1"/>
                </a:solidFill>
                <a:latin typeface="Quicksand"/>
                <a:ea typeface="Quicksand"/>
                <a:cs typeface="Quicksand"/>
                <a:sym typeface="Quicksand"/>
              </a:rPr>
              <a:t>This is a slide structure based on a CV presentation</a:t>
            </a:r>
            <a:endParaRPr b="1" sz="1200">
              <a:solidFill>
                <a:schemeClr val="dk1"/>
              </a:solidFill>
              <a:latin typeface="Quicksand"/>
              <a:ea typeface="Quicksand"/>
              <a:cs typeface="Quicksand"/>
              <a:sym typeface="Quicksand"/>
            </a:endParaRPr>
          </a:p>
          <a:p>
            <a:pPr indent="0" lvl="0" marL="0" rtl="0" algn="ctr">
              <a:spcBef>
                <a:spcPts val="0"/>
              </a:spcBef>
              <a:spcAft>
                <a:spcPts val="0"/>
              </a:spcAft>
              <a:buNone/>
            </a:pPr>
            <a:r>
              <a:rPr lang="en" sz="1200">
                <a:solidFill>
                  <a:schemeClr val="dk1"/>
                </a:solidFill>
                <a:latin typeface="Quicksand"/>
                <a:ea typeface="Quicksand"/>
                <a:cs typeface="Quicksand"/>
                <a:sym typeface="Quicksand"/>
              </a:rPr>
              <a:t>You can delete this slide when you’re done editing the presentation</a:t>
            </a:r>
            <a:endParaRPr sz="1200">
              <a:solidFill>
                <a:schemeClr val="dk1"/>
              </a:solidFill>
              <a:latin typeface="Quicksand"/>
              <a:ea typeface="Quicksand"/>
              <a:cs typeface="Quicksand"/>
              <a:sym typeface="Quicksand"/>
            </a:endParaRPr>
          </a:p>
          <a:p>
            <a:pPr indent="0" lvl="0" marL="0" rtl="0" algn="ctr">
              <a:spcBef>
                <a:spcPts val="0"/>
              </a:spcBef>
              <a:spcAft>
                <a:spcPts val="0"/>
              </a:spcAft>
              <a:buNone/>
            </a:pPr>
            <a:r>
              <a:t/>
            </a:r>
            <a:endParaRPr b="1" sz="1200">
              <a:solidFill>
                <a:schemeClr val="dk1"/>
              </a:solidFill>
              <a:latin typeface="Quicksand"/>
              <a:ea typeface="Quicksand"/>
              <a:cs typeface="Quicksand"/>
              <a:sym typeface="Quicksand"/>
            </a:endParaRPr>
          </a:p>
        </p:txBody>
      </p:sp>
      <p:sp>
        <p:nvSpPr>
          <p:cNvPr id="712" name="Google Shape;712;p29"/>
          <p:cNvSpPr txBox="1"/>
          <p:nvPr/>
        </p:nvSpPr>
        <p:spPr>
          <a:xfrm>
            <a:off x="1024190" y="4071600"/>
            <a:ext cx="3281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Quicksand"/>
                <a:ea typeface="Quicksand"/>
                <a:cs typeface="Quicksand"/>
                <a:sym typeface="Quicksand"/>
              </a:rPr>
              <a:t>For more info:</a:t>
            </a:r>
            <a:br>
              <a:rPr b="1" lang="en" sz="800">
                <a:solidFill>
                  <a:schemeClr val="dk1"/>
                </a:solidFill>
                <a:latin typeface="Quicksand"/>
                <a:ea typeface="Quicksand"/>
                <a:cs typeface="Quicksand"/>
                <a:sym typeface="Quicksand"/>
              </a:rPr>
            </a:br>
            <a:r>
              <a:rPr b="1" lang="en" sz="1000">
                <a:solidFill>
                  <a:schemeClr val="dk1"/>
                </a:solidFill>
                <a:uFill>
                  <a:noFill/>
                </a:uFill>
                <a:latin typeface="Quicksand"/>
                <a:ea typeface="Quicksand"/>
                <a:cs typeface="Quicksand"/>
                <a:sym typeface="Quicksand"/>
                <a:hlinkClick r:id="rId11">
                  <a:extLst>
                    <a:ext uri="{A12FA001-AC4F-418D-AE19-62706E023703}">
                      <ahyp:hlinkClr val="tx"/>
                    </a:ext>
                  </a:extLst>
                </a:hlinkClick>
              </a:rPr>
              <a:t>SLIDESGO </a:t>
            </a:r>
            <a:r>
              <a:rPr b="1" lang="en" sz="1000">
                <a:solidFill>
                  <a:schemeClr val="dk1"/>
                </a:solidFill>
                <a:latin typeface="Quicksand"/>
                <a:ea typeface="Quicksand"/>
                <a:cs typeface="Quicksand"/>
                <a:sym typeface="Quicksand"/>
              </a:rPr>
              <a:t> |  </a:t>
            </a:r>
            <a:r>
              <a:rPr b="1" lang="en" sz="1000">
                <a:solidFill>
                  <a:schemeClr val="dk1"/>
                </a:solidFill>
                <a:uFill>
                  <a:noFill/>
                </a:uFill>
                <a:latin typeface="Quicksand"/>
                <a:ea typeface="Quicksand"/>
                <a:cs typeface="Quicksand"/>
                <a:sym typeface="Quicksand"/>
                <a:hlinkClick r:id="rId12">
                  <a:extLst>
                    <a:ext uri="{A12FA001-AC4F-418D-AE19-62706E023703}">
                      <ahyp:hlinkClr val="tx"/>
                    </a:ext>
                  </a:extLst>
                </a:hlinkClick>
              </a:rPr>
              <a:t>SLIDESGO SCHOOL</a:t>
            </a:r>
            <a:r>
              <a:rPr b="1" lang="en" sz="1000">
                <a:solidFill>
                  <a:schemeClr val="dk1"/>
                </a:solidFill>
                <a:latin typeface="Quicksand"/>
                <a:ea typeface="Quicksand"/>
                <a:cs typeface="Quicksand"/>
                <a:sym typeface="Quicksand"/>
              </a:rPr>
              <a:t>  |  </a:t>
            </a:r>
            <a:r>
              <a:rPr b="1" lang="en" sz="1000">
                <a:solidFill>
                  <a:schemeClr val="dk1"/>
                </a:solidFill>
                <a:uFill>
                  <a:noFill/>
                </a:uFill>
                <a:latin typeface="Quicksand"/>
                <a:ea typeface="Quicksand"/>
                <a:cs typeface="Quicksand"/>
                <a:sym typeface="Quicksand"/>
                <a:hlinkClick r:id="rId13">
                  <a:extLst>
                    <a:ext uri="{A12FA001-AC4F-418D-AE19-62706E023703}">
                      <ahyp:hlinkClr val="tx"/>
                    </a:ext>
                  </a:extLst>
                </a:hlinkClick>
              </a:rPr>
              <a:t>FAQS</a:t>
            </a:r>
            <a:endParaRPr sz="1500">
              <a:solidFill>
                <a:schemeClr val="dk1"/>
              </a:solidFill>
              <a:latin typeface="Quicksand"/>
              <a:ea typeface="Quicksand"/>
              <a:cs typeface="Quicksand"/>
              <a:sym typeface="Quicksand"/>
            </a:endParaRPr>
          </a:p>
        </p:txBody>
      </p:sp>
      <p:sp>
        <p:nvSpPr>
          <p:cNvPr id="713" name="Google Shape;713;p29"/>
          <p:cNvSpPr txBox="1"/>
          <p:nvPr/>
        </p:nvSpPr>
        <p:spPr>
          <a:xfrm>
            <a:off x="4838410" y="4071600"/>
            <a:ext cx="3281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Quicksand"/>
                <a:ea typeface="Quicksand"/>
                <a:cs typeface="Quicksand"/>
                <a:sym typeface="Quicksand"/>
              </a:rPr>
              <a:t>You can visit our sister </a:t>
            </a:r>
            <a:r>
              <a:rPr b="1" lang="en" sz="800">
                <a:solidFill>
                  <a:schemeClr val="dk1"/>
                </a:solidFill>
                <a:latin typeface="Quicksand"/>
                <a:ea typeface="Quicksand"/>
                <a:cs typeface="Quicksand"/>
                <a:sym typeface="Quicksand"/>
              </a:rPr>
              <a:t>projects</a:t>
            </a:r>
            <a:r>
              <a:rPr b="1" lang="en" sz="800">
                <a:solidFill>
                  <a:schemeClr val="dk1"/>
                </a:solidFill>
                <a:latin typeface="Quicksand"/>
                <a:ea typeface="Quicksand"/>
                <a:cs typeface="Quicksand"/>
                <a:sym typeface="Quicksand"/>
              </a:rPr>
              <a:t>:</a:t>
            </a:r>
            <a:br>
              <a:rPr b="1" lang="en" sz="800">
                <a:solidFill>
                  <a:schemeClr val="dk1"/>
                </a:solidFill>
                <a:latin typeface="Quicksand"/>
                <a:ea typeface="Quicksand"/>
                <a:cs typeface="Quicksand"/>
                <a:sym typeface="Quicksand"/>
              </a:rPr>
            </a:br>
            <a:r>
              <a:rPr b="1" lang="en" sz="1000">
                <a:solidFill>
                  <a:schemeClr val="dk1"/>
                </a:solidFill>
                <a:uFill>
                  <a:noFill/>
                </a:uFill>
                <a:latin typeface="Quicksand"/>
                <a:ea typeface="Quicksand"/>
                <a:cs typeface="Quicksand"/>
                <a:sym typeface="Quicksand"/>
                <a:hlinkClick r:id="rId14">
                  <a:extLst>
                    <a:ext uri="{A12FA001-AC4F-418D-AE19-62706E023703}">
                      <ahyp:hlinkClr val="tx"/>
                    </a:ext>
                  </a:extLst>
                </a:hlinkClick>
              </a:rPr>
              <a:t>FREEPIK</a:t>
            </a:r>
            <a:r>
              <a:rPr b="1" lang="en" sz="1000">
                <a:solidFill>
                  <a:schemeClr val="dk1"/>
                </a:solidFill>
                <a:latin typeface="Quicksand"/>
                <a:ea typeface="Quicksand"/>
                <a:cs typeface="Quicksand"/>
                <a:sym typeface="Quicksand"/>
              </a:rPr>
              <a:t> | </a:t>
            </a:r>
            <a:r>
              <a:rPr b="1" lang="en" sz="1000">
                <a:solidFill>
                  <a:schemeClr val="dk1"/>
                </a:solidFill>
                <a:uFill>
                  <a:noFill/>
                </a:uFill>
                <a:latin typeface="Quicksand"/>
                <a:ea typeface="Quicksand"/>
                <a:cs typeface="Quicksand"/>
                <a:sym typeface="Quicksand"/>
                <a:hlinkClick r:id="rId15">
                  <a:extLst>
                    <a:ext uri="{A12FA001-AC4F-418D-AE19-62706E023703}">
                      <ahyp:hlinkClr val="tx"/>
                    </a:ext>
                  </a:extLst>
                </a:hlinkClick>
              </a:rPr>
              <a:t>FLATICON</a:t>
            </a:r>
            <a:r>
              <a:rPr b="1" lang="en" sz="1000">
                <a:solidFill>
                  <a:schemeClr val="dk1"/>
                </a:solidFill>
                <a:latin typeface="Quicksand"/>
                <a:ea typeface="Quicksand"/>
                <a:cs typeface="Quicksand"/>
                <a:sym typeface="Quicksand"/>
              </a:rPr>
              <a:t> | </a:t>
            </a:r>
            <a:r>
              <a:rPr b="1" lang="en" sz="1000">
                <a:solidFill>
                  <a:schemeClr val="dk1"/>
                </a:solidFill>
                <a:uFill>
                  <a:noFill/>
                </a:uFill>
                <a:latin typeface="Quicksand"/>
                <a:ea typeface="Quicksand"/>
                <a:cs typeface="Quicksand"/>
                <a:sym typeface="Quicksand"/>
                <a:hlinkClick r:id="rId16">
                  <a:extLst>
                    <a:ext uri="{A12FA001-AC4F-418D-AE19-62706E023703}">
                      <ahyp:hlinkClr val="tx"/>
                    </a:ext>
                  </a:extLst>
                </a:hlinkClick>
              </a:rPr>
              <a:t>STORYSET</a:t>
            </a:r>
            <a:r>
              <a:rPr b="1" lang="en" sz="1000">
                <a:solidFill>
                  <a:schemeClr val="dk1"/>
                </a:solidFill>
                <a:latin typeface="Quicksand"/>
                <a:ea typeface="Quicksand"/>
                <a:cs typeface="Quicksand"/>
                <a:sym typeface="Quicksand"/>
              </a:rPr>
              <a:t> | </a:t>
            </a:r>
            <a:r>
              <a:rPr b="1" lang="en" sz="1000">
                <a:solidFill>
                  <a:schemeClr val="dk1"/>
                </a:solidFill>
                <a:uFill>
                  <a:noFill/>
                </a:uFill>
                <a:latin typeface="Quicksand"/>
                <a:ea typeface="Quicksand"/>
                <a:cs typeface="Quicksand"/>
                <a:sym typeface="Quicksand"/>
                <a:hlinkClick r:id="rId17">
                  <a:extLst>
                    <a:ext uri="{A12FA001-AC4F-418D-AE19-62706E023703}">
                      <ahyp:hlinkClr val="tx"/>
                    </a:ext>
                  </a:extLst>
                </a:hlinkClick>
              </a:rPr>
              <a:t>WEPIK </a:t>
            </a:r>
            <a:r>
              <a:rPr b="1" lang="en" sz="1000">
                <a:solidFill>
                  <a:schemeClr val="dk1"/>
                </a:solidFill>
                <a:latin typeface="Quicksand"/>
                <a:ea typeface="Quicksand"/>
                <a:cs typeface="Quicksand"/>
                <a:sym typeface="Quicksand"/>
              </a:rPr>
              <a:t>| </a:t>
            </a:r>
            <a:r>
              <a:rPr b="1" lang="en" sz="1000">
                <a:solidFill>
                  <a:schemeClr val="dk1"/>
                </a:solidFill>
                <a:uFill>
                  <a:noFill/>
                </a:uFill>
                <a:latin typeface="Quicksand"/>
                <a:ea typeface="Quicksand"/>
                <a:cs typeface="Quicksand"/>
                <a:sym typeface="Quicksand"/>
                <a:hlinkClick r:id="rId18">
                  <a:extLst>
                    <a:ext uri="{A12FA001-AC4F-418D-AE19-62706E023703}">
                      <ahyp:hlinkClr val="tx"/>
                    </a:ext>
                  </a:extLst>
                </a:hlinkClick>
              </a:rPr>
              <a:t>VIDFY</a:t>
            </a:r>
            <a:endParaRPr b="1" sz="600">
              <a:solidFill>
                <a:schemeClr val="dk1"/>
              </a:solidFill>
              <a:latin typeface="Quicksand"/>
              <a:ea typeface="Quicksand"/>
              <a:cs typeface="Quicksand"/>
              <a:sym typeface="Quicksan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8" name="Shape 1648"/>
        <p:cNvGrpSpPr/>
        <p:nvPr/>
      </p:nvGrpSpPr>
      <p:grpSpPr>
        <a:xfrm>
          <a:off x="0" y="0"/>
          <a:ext cx="0" cy="0"/>
          <a:chOff x="0" y="0"/>
          <a:chExt cx="0" cy="0"/>
        </a:xfrm>
      </p:grpSpPr>
      <p:sp>
        <p:nvSpPr>
          <p:cNvPr id="1649" name="Google Shape;1649;p47"/>
          <p:cNvSpPr/>
          <p:nvPr/>
        </p:nvSpPr>
        <p:spPr>
          <a:xfrm flipH="1">
            <a:off x="6683550" y="4300605"/>
            <a:ext cx="4069186" cy="869057"/>
          </a:xfrm>
          <a:custGeom>
            <a:rect b="b" l="l" r="r" t="t"/>
            <a:pathLst>
              <a:path extrusionOk="0" h="16522" w="100288">
                <a:moveTo>
                  <a:pt x="1" y="0"/>
                </a:moveTo>
                <a:lnTo>
                  <a:pt x="1" y="16443"/>
                </a:lnTo>
                <a:lnTo>
                  <a:pt x="97085" y="16443"/>
                </a:lnTo>
                <a:cubicBezTo>
                  <a:pt x="97354" y="16443"/>
                  <a:pt x="97831" y="16522"/>
                  <a:pt x="98231" y="16522"/>
                </a:cubicBezTo>
                <a:cubicBezTo>
                  <a:pt x="98431" y="16522"/>
                  <a:pt x="98613" y="16502"/>
                  <a:pt x="98740" y="16443"/>
                </a:cubicBezTo>
                <a:cubicBezTo>
                  <a:pt x="100287" y="15716"/>
                  <a:pt x="96954" y="11263"/>
                  <a:pt x="96132" y="10370"/>
                </a:cubicBezTo>
                <a:cubicBezTo>
                  <a:pt x="93703" y="7751"/>
                  <a:pt x="90358" y="5977"/>
                  <a:pt x="86869" y="5251"/>
                </a:cubicBezTo>
                <a:cubicBezTo>
                  <a:pt x="85157" y="4891"/>
                  <a:pt x="83426" y="4739"/>
                  <a:pt x="81689" y="4739"/>
                </a:cubicBezTo>
                <a:cubicBezTo>
                  <a:pt x="77555" y="4739"/>
                  <a:pt x="73384" y="5600"/>
                  <a:pt x="69343" y="6572"/>
                </a:cubicBezTo>
                <a:cubicBezTo>
                  <a:pt x="64096" y="7843"/>
                  <a:pt x="58790" y="9293"/>
                  <a:pt x="53433" y="9293"/>
                </a:cubicBezTo>
                <a:cubicBezTo>
                  <a:pt x="52918" y="9293"/>
                  <a:pt x="52404" y="9279"/>
                  <a:pt x="51888" y="9251"/>
                </a:cubicBezTo>
                <a:cubicBezTo>
                  <a:pt x="46162" y="8942"/>
                  <a:pt x="40732" y="6834"/>
                  <a:pt x="35255" y="5167"/>
                </a:cubicBezTo>
                <a:cubicBezTo>
                  <a:pt x="23802" y="1667"/>
                  <a:pt x="11907" y="310"/>
                  <a:pt x="1" y="0"/>
                </a:cubicBezTo>
                <a:close/>
              </a:path>
            </a:pathLst>
          </a:custGeom>
          <a:solidFill>
            <a:srgbClr val="D8F1C1">
              <a:alpha val="25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7"/>
          <p:cNvSpPr txBox="1"/>
          <p:nvPr>
            <p:ph type="title"/>
          </p:nvPr>
        </p:nvSpPr>
        <p:spPr>
          <a:xfrm>
            <a:off x="1932075" y="580415"/>
            <a:ext cx="52800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651" name="Google Shape;1651;p47"/>
          <p:cNvSpPr txBox="1"/>
          <p:nvPr>
            <p:ph idx="1" type="subTitle"/>
          </p:nvPr>
        </p:nvSpPr>
        <p:spPr>
          <a:xfrm>
            <a:off x="1932075" y="1246027"/>
            <a:ext cx="52800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Jupiter's rotation period</a:t>
            </a:r>
            <a:endParaRPr>
              <a:solidFill>
                <a:schemeClr val="dk1"/>
              </a:solidFill>
            </a:endParaRPr>
          </a:p>
        </p:txBody>
      </p:sp>
      <p:sp>
        <p:nvSpPr>
          <p:cNvPr id="1652" name="Google Shape;1652;p47"/>
          <p:cNvSpPr txBox="1"/>
          <p:nvPr>
            <p:ph idx="2" type="title"/>
          </p:nvPr>
        </p:nvSpPr>
        <p:spPr>
          <a:xfrm>
            <a:off x="1932075" y="2036557"/>
            <a:ext cx="52800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653" name="Google Shape;1653;p47"/>
          <p:cNvSpPr txBox="1"/>
          <p:nvPr>
            <p:ph idx="3" type="subTitle"/>
          </p:nvPr>
        </p:nvSpPr>
        <p:spPr>
          <a:xfrm>
            <a:off x="1932075" y="2702175"/>
            <a:ext cx="52800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The Sun’s mass compared to Earth’s</a:t>
            </a:r>
            <a:endParaRPr>
              <a:solidFill>
                <a:schemeClr val="dk1"/>
              </a:solidFill>
            </a:endParaRPr>
          </a:p>
        </p:txBody>
      </p:sp>
      <p:sp>
        <p:nvSpPr>
          <p:cNvPr id="1654" name="Google Shape;1654;p47"/>
          <p:cNvSpPr txBox="1"/>
          <p:nvPr>
            <p:ph idx="4" type="title"/>
          </p:nvPr>
        </p:nvSpPr>
        <p:spPr>
          <a:xfrm>
            <a:off x="1932075" y="3492712"/>
            <a:ext cx="52800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655" name="Google Shape;1655;p47"/>
          <p:cNvSpPr txBox="1"/>
          <p:nvPr>
            <p:ph idx="5" type="subTitle"/>
          </p:nvPr>
        </p:nvSpPr>
        <p:spPr>
          <a:xfrm>
            <a:off x="1932075" y="4158324"/>
            <a:ext cx="52800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Distance between Earth and the Moon</a:t>
            </a:r>
            <a:endParaRPr>
              <a:solidFill>
                <a:schemeClr val="dk1"/>
              </a:solidFill>
            </a:endParaRPr>
          </a:p>
        </p:txBody>
      </p:sp>
      <p:grpSp>
        <p:nvGrpSpPr>
          <p:cNvPr id="1656" name="Google Shape;1656;p47"/>
          <p:cNvGrpSpPr/>
          <p:nvPr/>
        </p:nvGrpSpPr>
        <p:grpSpPr>
          <a:xfrm>
            <a:off x="277403" y="2644806"/>
            <a:ext cx="1752695" cy="1581281"/>
            <a:chOff x="540900" y="3060200"/>
            <a:chExt cx="2141350" cy="1931925"/>
          </a:xfrm>
        </p:grpSpPr>
        <p:sp>
          <p:nvSpPr>
            <p:cNvPr id="1657" name="Google Shape;1657;p47"/>
            <p:cNvSpPr/>
            <p:nvPr/>
          </p:nvSpPr>
          <p:spPr>
            <a:xfrm>
              <a:off x="540900" y="3060200"/>
              <a:ext cx="2141350" cy="1931925"/>
            </a:xfrm>
            <a:custGeom>
              <a:rect b="b" l="l" r="r" t="t"/>
              <a:pathLst>
                <a:path extrusionOk="0" h="77277" w="85654">
                  <a:moveTo>
                    <a:pt x="43942" y="0"/>
                  </a:moveTo>
                  <a:cubicBezTo>
                    <a:pt x="40087" y="0"/>
                    <a:pt x="37157" y="1896"/>
                    <a:pt x="34305" y="5113"/>
                  </a:cubicBezTo>
                  <a:lnTo>
                    <a:pt x="34305" y="5041"/>
                  </a:lnTo>
                  <a:lnTo>
                    <a:pt x="34305" y="4997"/>
                  </a:lnTo>
                  <a:cubicBezTo>
                    <a:pt x="34305" y="4867"/>
                    <a:pt x="34305" y="4736"/>
                    <a:pt x="34291" y="4606"/>
                  </a:cubicBezTo>
                  <a:lnTo>
                    <a:pt x="34291" y="4577"/>
                  </a:lnTo>
                  <a:cubicBezTo>
                    <a:pt x="34276" y="4446"/>
                    <a:pt x="34233" y="4316"/>
                    <a:pt x="34204" y="4200"/>
                  </a:cubicBezTo>
                  <a:cubicBezTo>
                    <a:pt x="34204" y="4156"/>
                    <a:pt x="34175" y="4142"/>
                    <a:pt x="34160" y="4098"/>
                  </a:cubicBezTo>
                  <a:cubicBezTo>
                    <a:pt x="34146" y="4069"/>
                    <a:pt x="34146" y="4025"/>
                    <a:pt x="34131" y="4011"/>
                  </a:cubicBezTo>
                  <a:cubicBezTo>
                    <a:pt x="34088" y="3924"/>
                    <a:pt x="34059" y="3837"/>
                    <a:pt x="34001" y="3735"/>
                  </a:cubicBezTo>
                  <a:lnTo>
                    <a:pt x="33986" y="3721"/>
                  </a:lnTo>
                  <a:cubicBezTo>
                    <a:pt x="33928" y="3590"/>
                    <a:pt x="33856" y="3489"/>
                    <a:pt x="33769" y="3373"/>
                  </a:cubicBezTo>
                  <a:cubicBezTo>
                    <a:pt x="33740" y="3358"/>
                    <a:pt x="33740" y="3344"/>
                    <a:pt x="33725" y="3344"/>
                  </a:cubicBezTo>
                  <a:cubicBezTo>
                    <a:pt x="33638" y="3228"/>
                    <a:pt x="33565" y="3141"/>
                    <a:pt x="33449" y="3039"/>
                  </a:cubicBezTo>
                  <a:cubicBezTo>
                    <a:pt x="33435" y="3010"/>
                    <a:pt x="33420" y="2996"/>
                    <a:pt x="33406" y="2996"/>
                  </a:cubicBezTo>
                  <a:cubicBezTo>
                    <a:pt x="33304" y="2909"/>
                    <a:pt x="33203" y="2822"/>
                    <a:pt x="33087" y="2749"/>
                  </a:cubicBezTo>
                  <a:lnTo>
                    <a:pt x="33072" y="2749"/>
                  </a:lnTo>
                  <a:cubicBezTo>
                    <a:pt x="32971" y="2677"/>
                    <a:pt x="32855" y="2604"/>
                    <a:pt x="32724" y="2546"/>
                  </a:cubicBezTo>
                  <a:cubicBezTo>
                    <a:pt x="32710" y="2546"/>
                    <a:pt x="32695" y="2531"/>
                    <a:pt x="32681" y="2531"/>
                  </a:cubicBezTo>
                  <a:cubicBezTo>
                    <a:pt x="32550" y="2473"/>
                    <a:pt x="32434" y="2415"/>
                    <a:pt x="32318" y="2386"/>
                  </a:cubicBezTo>
                  <a:cubicBezTo>
                    <a:pt x="32289" y="2386"/>
                    <a:pt x="32275" y="2357"/>
                    <a:pt x="32260" y="2357"/>
                  </a:cubicBezTo>
                  <a:cubicBezTo>
                    <a:pt x="31984" y="2285"/>
                    <a:pt x="31709" y="2256"/>
                    <a:pt x="31448" y="2256"/>
                  </a:cubicBezTo>
                  <a:lnTo>
                    <a:pt x="31404" y="2256"/>
                  </a:lnTo>
                  <a:cubicBezTo>
                    <a:pt x="31259" y="2256"/>
                    <a:pt x="31129" y="2270"/>
                    <a:pt x="30984" y="2314"/>
                  </a:cubicBezTo>
                  <a:lnTo>
                    <a:pt x="30955" y="2314"/>
                  </a:lnTo>
                  <a:cubicBezTo>
                    <a:pt x="14143" y="5737"/>
                    <a:pt x="11764" y="11539"/>
                    <a:pt x="13128" y="21722"/>
                  </a:cubicBezTo>
                  <a:cubicBezTo>
                    <a:pt x="13171" y="22012"/>
                    <a:pt x="13200" y="22302"/>
                    <a:pt x="13244" y="22577"/>
                  </a:cubicBezTo>
                  <a:cubicBezTo>
                    <a:pt x="13200" y="22519"/>
                    <a:pt x="13171" y="22447"/>
                    <a:pt x="13128" y="22403"/>
                  </a:cubicBezTo>
                  <a:cubicBezTo>
                    <a:pt x="13113" y="22374"/>
                    <a:pt x="13113" y="22360"/>
                    <a:pt x="13099" y="22345"/>
                  </a:cubicBezTo>
                  <a:cubicBezTo>
                    <a:pt x="13026" y="22229"/>
                    <a:pt x="12925" y="22142"/>
                    <a:pt x="12838" y="22041"/>
                  </a:cubicBezTo>
                  <a:lnTo>
                    <a:pt x="12809" y="21997"/>
                  </a:lnTo>
                  <a:cubicBezTo>
                    <a:pt x="12707" y="21910"/>
                    <a:pt x="12620" y="21823"/>
                    <a:pt x="12519" y="21751"/>
                  </a:cubicBezTo>
                  <a:cubicBezTo>
                    <a:pt x="12490" y="21751"/>
                    <a:pt x="12490" y="21722"/>
                    <a:pt x="12475" y="21722"/>
                  </a:cubicBezTo>
                  <a:cubicBezTo>
                    <a:pt x="12374" y="21649"/>
                    <a:pt x="12258" y="21577"/>
                    <a:pt x="12156" y="21533"/>
                  </a:cubicBezTo>
                  <a:cubicBezTo>
                    <a:pt x="12127" y="21504"/>
                    <a:pt x="12098" y="21490"/>
                    <a:pt x="12083" y="21490"/>
                  </a:cubicBezTo>
                  <a:cubicBezTo>
                    <a:pt x="12040" y="21475"/>
                    <a:pt x="12025" y="21461"/>
                    <a:pt x="11982" y="21432"/>
                  </a:cubicBezTo>
                  <a:cubicBezTo>
                    <a:pt x="11895" y="21403"/>
                    <a:pt x="11808" y="21359"/>
                    <a:pt x="11692" y="21330"/>
                  </a:cubicBezTo>
                  <a:lnTo>
                    <a:pt x="11677" y="21330"/>
                  </a:lnTo>
                  <a:cubicBezTo>
                    <a:pt x="11547" y="21287"/>
                    <a:pt x="11431" y="21258"/>
                    <a:pt x="11300" y="21243"/>
                  </a:cubicBezTo>
                  <a:cubicBezTo>
                    <a:pt x="11286" y="21243"/>
                    <a:pt x="11257" y="21243"/>
                    <a:pt x="11242" y="21214"/>
                  </a:cubicBezTo>
                  <a:cubicBezTo>
                    <a:pt x="11112" y="21200"/>
                    <a:pt x="10967" y="21200"/>
                    <a:pt x="10851" y="21200"/>
                  </a:cubicBezTo>
                  <a:lnTo>
                    <a:pt x="10778" y="21200"/>
                  </a:lnTo>
                  <a:cubicBezTo>
                    <a:pt x="10647" y="21200"/>
                    <a:pt x="10517" y="21214"/>
                    <a:pt x="10386" y="21243"/>
                  </a:cubicBezTo>
                  <a:lnTo>
                    <a:pt x="10357" y="21243"/>
                  </a:lnTo>
                  <a:cubicBezTo>
                    <a:pt x="10241" y="21258"/>
                    <a:pt x="10125" y="21287"/>
                    <a:pt x="10009" y="21330"/>
                  </a:cubicBezTo>
                  <a:cubicBezTo>
                    <a:pt x="9995" y="21330"/>
                    <a:pt x="9951" y="21345"/>
                    <a:pt x="9937" y="21345"/>
                  </a:cubicBezTo>
                  <a:cubicBezTo>
                    <a:pt x="9835" y="21388"/>
                    <a:pt x="9705" y="21432"/>
                    <a:pt x="9589" y="21490"/>
                  </a:cubicBezTo>
                  <a:cubicBezTo>
                    <a:pt x="9574" y="21504"/>
                    <a:pt x="9545" y="21533"/>
                    <a:pt x="9516" y="21533"/>
                  </a:cubicBezTo>
                  <a:cubicBezTo>
                    <a:pt x="9415" y="21577"/>
                    <a:pt x="9298" y="21649"/>
                    <a:pt x="9197" y="21751"/>
                  </a:cubicBezTo>
                  <a:lnTo>
                    <a:pt x="9182" y="21765"/>
                  </a:lnTo>
                  <a:cubicBezTo>
                    <a:pt x="9066" y="21838"/>
                    <a:pt x="8979" y="21925"/>
                    <a:pt x="8892" y="22012"/>
                  </a:cubicBezTo>
                  <a:lnTo>
                    <a:pt x="8849" y="22055"/>
                  </a:lnTo>
                  <a:cubicBezTo>
                    <a:pt x="8762" y="22142"/>
                    <a:pt x="8675" y="22258"/>
                    <a:pt x="8602" y="22374"/>
                  </a:cubicBezTo>
                  <a:lnTo>
                    <a:pt x="8573" y="22403"/>
                  </a:lnTo>
                  <a:cubicBezTo>
                    <a:pt x="1" y="35385"/>
                    <a:pt x="1176" y="41347"/>
                    <a:pt x="7587" y="47004"/>
                  </a:cubicBezTo>
                  <a:lnTo>
                    <a:pt x="7471" y="47004"/>
                  </a:lnTo>
                  <a:cubicBezTo>
                    <a:pt x="7340" y="47004"/>
                    <a:pt x="7224" y="47004"/>
                    <a:pt x="7094" y="47019"/>
                  </a:cubicBezTo>
                  <a:lnTo>
                    <a:pt x="7050" y="47019"/>
                  </a:lnTo>
                  <a:cubicBezTo>
                    <a:pt x="6934" y="47033"/>
                    <a:pt x="6804" y="47077"/>
                    <a:pt x="6673" y="47106"/>
                  </a:cubicBezTo>
                  <a:cubicBezTo>
                    <a:pt x="6644" y="47106"/>
                    <a:pt x="6615" y="47135"/>
                    <a:pt x="6586" y="47135"/>
                  </a:cubicBezTo>
                  <a:cubicBezTo>
                    <a:pt x="6543" y="47149"/>
                    <a:pt x="6514" y="47149"/>
                    <a:pt x="6499" y="47164"/>
                  </a:cubicBezTo>
                  <a:cubicBezTo>
                    <a:pt x="6397" y="47207"/>
                    <a:pt x="6310" y="47236"/>
                    <a:pt x="6223" y="47294"/>
                  </a:cubicBezTo>
                  <a:cubicBezTo>
                    <a:pt x="6223" y="47294"/>
                    <a:pt x="6209" y="47294"/>
                    <a:pt x="6209" y="47309"/>
                  </a:cubicBezTo>
                  <a:cubicBezTo>
                    <a:pt x="6078" y="47381"/>
                    <a:pt x="5962" y="47454"/>
                    <a:pt x="5861" y="47526"/>
                  </a:cubicBezTo>
                  <a:cubicBezTo>
                    <a:pt x="5846" y="47541"/>
                    <a:pt x="5846" y="47541"/>
                    <a:pt x="5817" y="47541"/>
                  </a:cubicBezTo>
                  <a:cubicBezTo>
                    <a:pt x="5716" y="47642"/>
                    <a:pt x="5600" y="47715"/>
                    <a:pt x="5513" y="47816"/>
                  </a:cubicBezTo>
                  <a:cubicBezTo>
                    <a:pt x="5498" y="47831"/>
                    <a:pt x="5484" y="47860"/>
                    <a:pt x="5484" y="47874"/>
                  </a:cubicBezTo>
                  <a:cubicBezTo>
                    <a:pt x="5382" y="47961"/>
                    <a:pt x="5295" y="48077"/>
                    <a:pt x="5223" y="48179"/>
                  </a:cubicBezTo>
                  <a:cubicBezTo>
                    <a:pt x="5223" y="48179"/>
                    <a:pt x="5223" y="48193"/>
                    <a:pt x="5208" y="48193"/>
                  </a:cubicBezTo>
                  <a:cubicBezTo>
                    <a:pt x="5136" y="48309"/>
                    <a:pt x="5078" y="48411"/>
                    <a:pt x="5005" y="48527"/>
                  </a:cubicBezTo>
                  <a:cubicBezTo>
                    <a:pt x="4990" y="48542"/>
                    <a:pt x="4990" y="48556"/>
                    <a:pt x="4976" y="48585"/>
                  </a:cubicBezTo>
                  <a:cubicBezTo>
                    <a:pt x="4918" y="48687"/>
                    <a:pt x="4874" y="48817"/>
                    <a:pt x="4831" y="48948"/>
                  </a:cubicBezTo>
                  <a:cubicBezTo>
                    <a:pt x="4831" y="48962"/>
                    <a:pt x="4802" y="48991"/>
                    <a:pt x="4802" y="49020"/>
                  </a:cubicBezTo>
                  <a:cubicBezTo>
                    <a:pt x="4773" y="49136"/>
                    <a:pt x="4729" y="49267"/>
                    <a:pt x="4729" y="49397"/>
                  </a:cubicBezTo>
                  <a:lnTo>
                    <a:pt x="4729" y="49412"/>
                  </a:lnTo>
                  <a:cubicBezTo>
                    <a:pt x="4715" y="49542"/>
                    <a:pt x="4715" y="49687"/>
                    <a:pt x="4715" y="49818"/>
                  </a:cubicBezTo>
                  <a:lnTo>
                    <a:pt x="4715" y="49862"/>
                  </a:lnTo>
                  <a:cubicBezTo>
                    <a:pt x="4715" y="49992"/>
                    <a:pt x="4729" y="50137"/>
                    <a:pt x="4773" y="50268"/>
                  </a:cubicBezTo>
                  <a:lnTo>
                    <a:pt x="4773" y="50297"/>
                  </a:lnTo>
                  <a:cubicBezTo>
                    <a:pt x="7683" y="64586"/>
                    <a:pt x="12311" y="68448"/>
                    <a:pt x="19896" y="68448"/>
                  </a:cubicBezTo>
                  <a:cubicBezTo>
                    <a:pt x="21235" y="68448"/>
                    <a:pt x="22665" y="68328"/>
                    <a:pt x="24195" y="68123"/>
                  </a:cubicBezTo>
                  <a:lnTo>
                    <a:pt x="24224" y="68123"/>
                  </a:lnTo>
                  <a:cubicBezTo>
                    <a:pt x="24746" y="68051"/>
                    <a:pt x="25254" y="67978"/>
                    <a:pt x="25747" y="67920"/>
                  </a:cubicBezTo>
                  <a:lnTo>
                    <a:pt x="25747" y="67920"/>
                  </a:lnTo>
                  <a:cubicBezTo>
                    <a:pt x="25733" y="67964"/>
                    <a:pt x="25733" y="67993"/>
                    <a:pt x="25718" y="68036"/>
                  </a:cubicBezTo>
                  <a:lnTo>
                    <a:pt x="25718" y="68051"/>
                  </a:lnTo>
                  <a:cubicBezTo>
                    <a:pt x="25675" y="68181"/>
                    <a:pt x="25646" y="68312"/>
                    <a:pt x="25617" y="68457"/>
                  </a:cubicBezTo>
                  <a:lnTo>
                    <a:pt x="25617" y="68501"/>
                  </a:lnTo>
                  <a:cubicBezTo>
                    <a:pt x="25602" y="68631"/>
                    <a:pt x="25602" y="68776"/>
                    <a:pt x="25602" y="68907"/>
                  </a:cubicBezTo>
                  <a:lnTo>
                    <a:pt x="25602" y="68979"/>
                  </a:lnTo>
                  <a:cubicBezTo>
                    <a:pt x="25602" y="69110"/>
                    <a:pt x="25617" y="69255"/>
                    <a:pt x="25646" y="69371"/>
                  </a:cubicBezTo>
                  <a:lnTo>
                    <a:pt x="25646" y="69400"/>
                  </a:lnTo>
                  <a:cubicBezTo>
                    <a:pt x="25660" y="69516"/>
                    <a:pt x="25689" y="69646"/>
                    <a:pt x="25733" y="69762"/>
                  </a:cubicBezTo>
                  <a:cubicBezTo>
                    <a:pt x="25733" y="69777"/>
                    <a:pt x="25747" y="69791"/>
                    <a:pt x="25747" y="69806"/>
                  </a:cubicBezTo>
                  <a:cubicBezTo>
                    <a:pt x="25791" y="69937"/>
                    <a:pt x="25834" y="70053"/>
                    <a:pt x="25907" y="70154"/>
                  </a:cubicBezTo>
                  <a:cubicBezTo>
                    <a:pt x="25936" y="70169"/>
                    <a:pt x="25936" y="70198"/>
                    <a:pt x="25950" y="70227"/>
                  </a:cubicBezTo>
                  <a:cubicBezTo>
                    <a:pt x="26023" y="70343"/>
                    <a:pt x="26095" y="70459"/>
                    <a:pt x="26168" y="70560"/>
                  </a:cubicBezTo>
                  <a:cubicBezTo>
                    <a:pt x="26255" y="70662"/>
                    <a:pt x="26342" y="70749"/>
                    <a:pt x="26443" y="70865"/>
                  </a:cubicBezTo>
                  <a:lnTo>
                    <a:pt x="26473" y="70894"/>
                  </a:lnTo>
                  <a:cubicBezTo>
                    <a:pt x="26560" y="70995"/>
                    <a:pt x="26676" y="71082"/>
                    <a:pt x="26806" y="71155"/>
                  </a:cubicBezTo>
                  <a:lnTo>
                    <a:pt x="26821" y="71169"/>
                  </a:lnTo>
                  <a:cubicBezTo>
                    <a:pt x="33261" y="75434"/>
                    <a:pt x="37975" y="77276"/>
                    <a:pt x="41775" y="77276"/>
                  </a:cubicBezTo>
                  <a:cubicBezTo>
                    <a:pt x="45634" y="77276"/>
                    <a:pt x="48564" y="75376"/>
                    <a:pt x="51407" y="72156"/>
                  </a:cubicBezTo>
                  <a:lnTo>
                    <a:pt x="51407" y="72228"/>
                  </a:lnTo>
                  <a:lnTo>
                    <a:pt x="51407" y="72272"/>
                  </a:lnTo>
                  <a:cubicBezTo>
                    <a:pt x="51407" y="72402"/>
                    <a:pt x="51407" y="72533"/>
                    <a:pt x="51421" y="72663"/>
                  </a:cubicBezTo>
                  <a:lnTo>
                    <a:pt x="51421" y="72692"/>
                  </a:lnTo>
                  <a:cubicBezTo>
                    <a:pt x="51436" y="72823"/>
                    <a:pt x="51479" y="72954"/>
                    <a:pt x="51508" y="73070"/>
                  </a:cubicBezTo>
                  <a:cubicBezTo>
                    <a:pt x="51508" y="73113"/>
                    <a:pt x="51537" y="73128"/>
                    <a:pt x="51552" y="73171"/>
                  </a:cubicBezTo>
                  <a:cubicBezTo>
                    <a:pt x="51566" y="73200"/>
                    <a:pt x="51566" y="73244"/>
                    <a:pt x="51581" y="73258"/>
                  </a:cubicBezTo>
                  <a:cubicBezTo>
                    <a:pt x="51610" y="73316"/>
                    <a:pt x="51639" y="73360"/>
                    <a:pt x="51653" y="73403"/>
                  </a:cubicBezTo>
                  <a:cubicBezTo>
                    <a:pt x="51682" y="73432"/>
                    <a:pt x="51697" y="73490"/>
                    <a:pt x="51711" y="73534"/>
                  </a:cubicBezTo>
                  <a:cubicBezTo>
                    <a:pt x="51726" y="73548"/>
                    <a:pt x="51726" y="73563"/>
                    <a:pt x="51755" y="73577"/>
                  </a:cubicBezTo>
                  <a:cubicBezTo>
                    <a:pt x="51784" y="73635"/>
                    <a:pt x="51798" y="73693"/>
                    <a:pt x="51842" y="73751"/>
                  </a:cubicBezTo>
                  <a:cubicBezTo>
                    <a:pt x="51871" y="73795"/>
                    <a:pt x="51914" y="73867"/>
                    <a:pt x="51972" y="73925"/>
                  </a:cubicBezTo>
                  <a:cubicBezTo>
                    <a:pt x="52001" y="73983"/>
                    <a:pt x="52045" y="74012"/>
                    <a:pt x="52074" y="74070"/>
                  </a:cubicBezTo>
                  <a:cubicBezTo>
                    <a:pt x="52132" y="74129"/>
                    <a:pt x="52161" y="74187"/>
                    <a:pt x="52219" y="74230"/>
                  </a:cubicBezTo>
                  <a:lnTo>
                    <a:pt x="52350" y="74361"/>
                  </a:lnTo>
                  <a:cubicBezTo>
                    <a:pt x="52408" y="74419"/>
                    <a:pt x="52451" y="74448"/>
                    <a:pt x="52509" y="74491"/>
                  </a:cubicBezTo>
                  <a:cubicBezTo>
                    <a:pt x="52567" y="74520"/>
                    <a:pt x="52596" y="74564"/>
                    <a:pt x="52654" y="74593"/>
                  </a:cubicBezTo>
                  <a:cubicBezTo>
                    <a:pt x="52712" y="74636"/>
                    <a:pt x="52785" y="74665"/>
                    <a:pt x="52857" y="74709"/>
                  </a:cubicBezTo>
                  <a:cubicBezTo>
                    <a:pt x="52915" y="74723"/>
                    <a:pt x="52944" y="74767"/>
                    <a:pt x="53002" y="74781"/>
                  </a:cubicBezTo>
                  <a:cubicBezTo>
                    <a:pt x="53075" y="74810"/>
                    <a:pt x="53147" y="74839"/>
                    <a:pt x="53220" y="74868"/>
                  </a:cubicBezTo>
                  <a:cubicBezTo>
                    <a:pt x="53278" y="74883"/>
                    <a:pt x="53321" y="74912"/>
                    <a:pt x="53365" y="74926"/>
                  </a:cubicBezTo>
                  <a:cubicBezTo>
                    <a:pt x="53437" y="74941"/>
                    <a:pt x="53524" y="74955"/>
                    <a:pt x="53597" y="74984"/>
                  </a:cubicBezTo>
                  <a:cubicBezTo>
                    <a:pt x="53655" y="74999"/>
                    <a:pt x="53713" y="74999"/>
                    <a:pt x="53742" y="75013"/>
                  </a:cubicBezTo>
                  <a:cubicBezTo>
                    <a:pt x="53829" y="75028"/>
                    <a:pt x="53931" y="75028"/>
                    <a:pt x="54032" y="75028"/>
                  </a:cubicBezTo>
                  <a:lnTo>
                    <a:pt x="54148" y="75028"/>
                  </a:lnTo>
                  <a:cubicBezTo>
                    <a:pt x="54235" y="75028"/>
                    <a:pt x="54322" y="75028"/>
                    <a:pt x="54409" y="75013"/>
                  </a:cubicBezTo>
                  <a:lnTo>
                    <a:pt x="54438" y="75013"/>
                  </a:lnTo>
                  <a:cubicBezTo>
                    <a:pt x="54511" y="75013"/>
                    <a:pt x="54598" y="74999"/>
                    <a:pt x="54670" y="74984"/>
                  </a:cubicBezTo>
                  <a:lnTo>
                    <a:pt x="54685" y="74984"/>
                  </a:lnTo>
                  <a:cubicBezTo>
                    <a:pt x="71496" y="71547"/>
                    <a:pt x="73875" y="65745"/>
                    <a:pt x="72512" y="55562"/>
                  </a:cubicBezTo>
                  <a:lnTo>
                    <a:pt x="72512" y="55518"/>
                  </a:lnTo>
                  <a:cubicBezTo>
                    <a:pt x="72468" y="55257"/>
                    <a:pt x="72439" y="54967"/>
                    <a:pt x="72396" y="54706"/>
                  </a:cubicBezTo>
                  <a:lnTo>
                    <a:pt x="72396" y="54706"/>
                  </a:lnTo>
                  <a:cubicBezTo>
                    <a:pt x="72439" y="54779"/>
                    <a:pt x="72468" y="54837"/>
                    <a:pt x="72526" y="54895"/>
                  </a:cubicBezTo>
                  <a:cubicBezTo>
                    <a:pt x="72541" y="54909"/>
                    <a:pt x="72541" y="54924"/>
                    <a:pt x="72570" y="54938"/>
                  </a:cubicBezTo>
                  <a:cubicBezTo>
                    <a:pt x="72642" y="55054"/>
                    <a:pt x="72729" y="55141"/>
                    <a:pt x="72816" y="55257"/>
                  </a:cubicBezTo>
                  <a:lnTo>
                    <a:pt x="72860" y="55286"/>
                  </a:lnTo>
                  <a:cubicBezTo>
                    <a:pt x="72947" y="55373"/>
                    <a:pt x="73034" y="55475"/>
                    <a:pt x="73150" y="55548"/>
                  </a:cubicBezTo>
                  <a:cubicBezTo>
                    <a:pt x="73164" y="55548"/>
                    <a:pt x="73164" y="55562"/>
                    <a:pt x="73179" y="55562"/>
                  </a:cubicBezTo>
                  <a:cubicBezTo>
                    <a:pt x="73295" y="55635"/>
                    <a:pt x="73396" y="55707"/>
                    <a:pt x="73527" y="55765"/>
                  </a:cubicBezTo>
                  <a:cubicBezTo>
                    <a:pt x="73541" y="55780"/>
                    <a:pt x="73585" y="55780"/>
                    <a:pt x="73599" y="55794"/>
                  </a:cubicBezTo>
                  <a:cubicBezTo>
                    <a:pt x="73629" y="55809"/>
                    <a:pt x="73658" y="55838"/>
                    <a:pt x="73687" y="55852"/>
                  </a:cubicBezTo>
                  <a:cubicBezTo>
                    <a:pt x="73774" y="55881"/>
                    <a:pt x="73890" y="55925"/>
                    <a:pt x="73977" y="55954"/>
                  </a:cubicBezTo>
                  <a:lnTo>
                    <a:pt x="73991" y="55954"/>
                  </a:lnTo>
                  <a:cubicBezTo>
                    <a:pt x="74122" y="55997"/>
                    <a:pt x="74238" y="56026"/>
                    <a:pt x="74354" y="56055"/>
                  </a:cubicBezTo>
                  <a:cubicBezTo>
                    <a:pt x="74397" y="56055"/>
                    <a:pt x="74412" y="56070"/>
                    <a:pt x="74455" y="56070"/>
                  </a:cubicBezTo>
                  <a:cubicBezTo>
                    <a:pt x="74571" y="56084"/>
                    <a:pt x="74702" y="56099"/>
                    <a:pt x="74832" y="56099"/>
                  </a:cubicBezTo>
                  <a:lnTo>
                    <a:pt x="74861" y="56099"/>
                  </a:lnTo>
                  <a:cubicBezTo>
                    <a:pt x="74977" y="56099"/>
                    <a:pt x="75079" y="56084"/>
                    <a:pt x="75195" y="56084"/>
                  </a:cubicBezTo>
                  <a:cubicBezTo>
                    <a:pt x="75224" y="56084"/>
                    <a:pt x="75268" y="56070"/>
                    <a:pt x="75326" y="56070"/>
                  </a:cubicBezTo>
                  <a:cubicBezTo>
                    <a:pt x="75398" y="56055"/>
                    <a:pt x="75485" y="56026"/>
                    <a:pt x="75558" y="56012"/>
                  </a:cubicBezTo>
                  <a:cubicBezTo>
                    <a:pt x="75587" y="55997"/>
                    <a:pt x="75645" y="55997"/>
                    <a:pt x="75688" y="55983"/>
                  </a:cubicBezTo>
                  <a:cubicBezTo>
                    <a:pt x="75761" y="55954"/>
                    <a:pt x="75833" y="55925"/>
                    <a:pt x="75906" y="55910"/>
                  </a:cubicBezTo>
                  <a:cubicBezTo>
                    <a:pt x="75935" y="55881"/>
                    <a:pt x="75993" y="55867"/>
                    <a:pt x="76022" y="55852"/>
                  </a:cubicBezTo>
                  <a:cubicBezTo>
                    <a:pt x="76094" y="55809"/>
                    <a:pt x="76152" y="55780"/>
                    <a:pt x="76225" y="55736"/>
                  </a:cubicBezTo>
                  <a:cubicBezTo>
                    <a:pt x="76268" y="55722"/>
                    <a:pt x="76312" y="55693"/>
                    <a:pt x="76355" y="55664"/>
                  </a:cubicBezTo>
                  <a:cubicBezTo>
                    <a:pt x="76428" y="55635"/>
                    <a:pt x="76486" y="55577"/>
                    <a:pt x="76530" y="55518"/>
                  </a:cubicBezTo>
                  <a:cubicBezTo>
                    <a:pt x="76573" y="55489"/>
                    <a:pt x="76602" y="55475"/>
                    <a:pt x="76646" y="55431"/>
                  </a:cubicBezTo>
                  <a:cubicBezTo>
                    <a:pt x="76718" y="55373"/>
                    <a:pt x="76776" y="55301"/>
                    <a:pt x="76820" y="55257"/>
                  </a:cubicBezTo>
                  <a:lnTo>
                    <a:pt x="76892" y="55185"/>
                  </a:lnTo>
                  <a:cubicBezTo>
                    <a:pt x="76965" y="55083"/>
                    <a:pt x="77037" y="54996"/>
                    <a:pt x="77110" y="54895"/>
                  </a:cubicBezTo>
                  <a:lnTo>
                    <a:pt x="77139" y="54866"/>
                  </a:lnTo>
                  <a:lnTo>
                    <a:pt x="77139" y="54851"/>
                  </a:lnTo>
                  <a:cubicBezTo>
                    <a:pt x="85653" y="41927"/>
                    <a:pt x="84478" y="35966"/>
                    <a:pt x="78082" y="30309"/>
                  </a:cubicBezTo>
                  <a:lnTo>
                    <a:pt x="78198" y="30309"/>
                  </a:lnTo>
                  <a:cubicBezTo>
                    <a:pt x="78299" y="30309"/>
                    <a:pt x="78401" y="30309"/>
                    <a:pt x="78502" y="30294"/>
                  </a:cubicBezTo>
                  <a:cubicBezTo>
                    <a:pt x="78531" y="30294"/>
                    <a:pt x="78546" y="30294"/>
                    <a:pt x="78575" y="30265"/>
                  </a:cubicBezTo>
                  <a:cubicBezTo>
                    <a:pt x="78647" y="30251"/>
                    <a:pt x="78720" y="30251"/>
                    <a:pt x="78821" y="30236"/>
                  </a:cubicBezTo>
                  <a:cubicBezTo>
                    <a:pt x="78850" y="30236"/>
                    <a:pt x="78865" y="30207"/>
                    <a:pt x="78908" y="30207"/>
                  </a:cubicBezTo>
                  <a:cubicBezTo>
                    <a:pt x="78981" y="30193"/>
                    <a:pt x="79068" y="30178"/>
                    <a:pt x="79140" y="30135"/>
                  </a:cubicBezTo>
                  <a:cubicBezTo>
                    <a:pt x="79169" y="30135"/>
                    <a:pt x="79184" y="30120"/>
                    <a:pt x="79198" y="30120"/>
                  </a:cubicBezTo>
                  <a:lnTo>
                    <a:pt x="79213" y="30120"/>
                  </a:lnTo>
                  <a:cubicBezTo>
                    <a:pt x="79314" y="30091"/>
                    <a:pt x="79402" y="30048"/>
                    <a:pt x="79489" y="29990"/>
                  </a:cubicBezTo>
                  <a:cubicBezTo>
                    <a:pt x="79489" y="29990"/>
                    <a:pt x="79503" y="29990"/>
                    <a:pt x="79503" y="29975"/>
                  </a:cubicBezTo>
                  <a:cubicBezTo>
                    <a:pt x="79634" y="29903"/>
                    <a:pt x="79750" y="29830"/>
                    <a:pt x="79851" y="29757"/>
                  </a:cubicBezTo>
                  <a:cubicBezTo>
                    <a:pt x="79866" y="29743"/>
                    <a:pt x="79866" y="29743"/>
                    <a:pt x="79895" y="29743"/>
                  </a:cubicBezTo>
                  <a:cubicBezTo>
                    <a:pt x="79996" y="29656"/>
                    <a:pt x="80083" y="29583"/>
                    <a:pt x="80199" y="29467"/>
                  </a:cubicBezTo>
                  <a:lnTo>
                    <a:pt x="80257" y="29409"/>
                  </a:lnTo>
                  <a:cubicBezTo>
                    <a:pt x="80344" y="29322"/>
                    <a:pt x="80431" y="29221"/>
                    <a:pt x="80504" y="29105"/>
                  </a:cubicBezTo>
                  <a:cubicBezTo>
                    <a:pt x="80504" y="29105"/>
                    <a:pt x="80504" y="29090"/>
                    <a:pt x="80518" y="29090"/>
                  </a:cubicBezTo>
                  <a:cubicBezTo>
                    <a:pt x="80591" y="28974"/>
                    <a:pt x="80649" y="28873"/>
                    <a:pt x="80721" y="28757"/>
                  </a:cubicBezTo>
                  <a:cubicBezTo>
                    <a:pt x="80736" y="28742"/>
                    <a:pt x="80736" y="28728"/>
                    <a:pt x="80765" y="28713"/>
                  </a:cubicBezTo>
                  <a:cubicBezTo>
                    <a:pt x="80809" y="28597"/>
                    <a:pt x="80852" y="28467"/>
                    <a:pt x="80910" y="28351"/>
                  </a:cubicBezTo>
                  <a:cubicBezTo>
                    <a:pt x="80910" y="28321"/>
                    <a:pt x="80925" y="28292"/>
                    <a:pt x="80925" y="28278"/>
                  </a:cubicBezTo>
                  <a:cubicBezTo>
                    <a:pt x="80954" y="28147"/>
                    <a:pt x="80997" y="28017"/>
                    <a:pt x="80997" y="27886"/>
                  </a:cubicBezTo>
                  <a:lnTo>
                    <a:pt x="80997" y="27872"/>
                  </a:lnTo>
                  <a:cubicBezTo>
                    <a:pt x="81012" y="27741"/>
                    <a:pt x="81012" y="27596"/>
                    <a:pt x="81012" y="27480"/>
                  </a:cubicBezTo>
                  <a:lnTo>
                    <a:pt x="81012" y="27422"/>
                  </a:lnTo>
                  <a:cubicBezTo>
                    <a:pt x="81012" y="27292"/>
                    <a:pt x="80997" y="27147"/>
                    <a:pt x="80954" y="27016"/>
                  </a:cubicBezTo>
                  <a:lnTo>
                    <a:pt x="80954" y="26987"/>
                  </a:lnTo>
                  <a:cubicBezTo>
                    <a:pt x="78044" y="12698"/>
                    <a:pt x="73416" y="8835"/>
                    <a:pt x="65840" y="8835"/>
                  </a:cubicBezTo>
                  <a:cubicBezTo>
                    <a:pt x="64502" y="8835"/>
                    <a:pt x="63073" y="8956"/>
                    <a:pt x="61546" y="9160"/>
                  </a:cubicBezTo>
                  <a:lnTo>
                    <a:pt x="61502" y="9160"/>
                  </a:lnTo>
                  <a:cubicBezTo>
                    <a:pt x="60980" y="9233"/>
                    <a:pt x="60472" y="9305"/>
                    <a:pt x="59979" y="9363"/>
                  </a:cubicBezTo>
                  <a:cubicBezTo>
                    <a:pt x="59994" y="9320"/>
                    <a:pt x="59994" y="9291"/>
                    <a:pt x="60023" y="9247"/>
                  </a:cubicBezTo>
                  <a:lnTo>
                    <a:pt x="60023" y="9233"/>
                  </a:lnTo>
                  <a:cubicBezTo>
                    <a:pt x="60052" y="9102"/>
                    <a:pt x="60095" y="8986"/>
                    <a:pt x="60110" y="8841"/>
                  </a:cubicBezTo>
                  <a:lnTo>
                    <a:pt x="60110" y="8783"/>
                  </a:lnTo>
                  <a:cubicBezTo>
                    <a:pt x="60124" y="8653"/>
                    <a:pt x="60124" y="8508"/>
                    <a:pt x="60124" y="8377"/>
                  </a:cubicBezTo>
                  <a:lnTo>
                    <a:pt x="60124" y="8304"/>
                  </a:lnTo>
                  <a:cubicBezTo>
                    <a:pt x="60124" y="8188"/>
                    <a:pt x="60110" y="8043"/>
                    <a:pt x="60095" y="7913"/>
                  </a:cubicBezTo>
                  <a:lnTo>
                    <a:pt x="60095" y="7898"/>
                  </a:lnTo>
                  <a:cubicBezTo>
                    <a:pt x="60066" y="7768"/>
                    <a:pt x="60037" y="7637"/>
                    <a:pt x="59994" y="7536"/>
                  </a:cubicBezTo>
                  <a:cubicBezTo>
                    <a:pt x="59994" y="7507"/>
                    <a:pt x="59979" y="7492"/>
                    <a:pt x="59979" y="7478"/>
                  </a:cubicBezTo>
                  <a:cubicBezTo>
                    <a:pt x="59950" y="7347"/>
                    <a:pt x="59892" y="7246"/>
                    <a:pt x="59820" y="7130"/>
                  </a:cubicBezTo>
                  <a:cubicBezTo>
                    <a:pt x="59805" y="7115"/>
                    <a:pt x="59805" y="7101"/>
                    <a:pt x="59776" y="7057"/>
                  </a:cubicBezTo>
                  <a:cubicBezTo>
                    <a:pt x="59704" y="6956"/>
                    <a:pt x="59631" y="6825"/>
                    <a:pt x="59559" y="6738"/>
                  </a:cubicBezTo>
                  <a:cubicBezTo>
                    <a:pt x="59472" y="6622"/>
                    <a:pt x="59385" y="6535"/>
                    <a:pt x="59297" y="6419"/>
                  </a:cubicBezTo>
                  <a:lnTo>
                    <a:pt x="59254" y="6390"/>
                  </a:lnTo>
                  <a:cubicBezTo>
                    <a:pt x="59167" y="6303"/>
                    <a:pt x="59051" y="6201"/>
                    <a:pt x="58935" y="6129"/>
                  </a:cubicBezTo>
                  <a:lnTo>
                    <a:pt x="58906" y="6114"/>
                  </a:lnTo>
                  <a:cubicBezTo>
                    <a:pt x="52467" y="1853"/>
                    <a:pt x="47752" y="0"/>
                    <a:pt x="43942"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7"/>
            <p:cNvSpPr/>
            <p:nvPr/>
          </p:nvSpPr>
          <p:spPr>
            <a:xfrm>
              <a:off x="1204150" y="4106925"/>
              <a:ext cx="80525" cy="126575"/>
            </a:xfrm>
            <a:custGeom>
              <a:rect b="b" l="l" r="r" t="t"/>
              <a:pathLst>
                <a:path extrusionOk="0" h="5063" w="3221">
                  <a:moveTo>
                    <a:pt x="436" y="0"/>
                  </a:moveTo>
                  <a:cubicBezTo>
                    <a:pt x="305" y="0"/>
                    <a:pt x="218" y="44"/>
                    <a:pt x="131" y="131"/>
                  </a:cubicBezTo>
                  <a:cubicBezTo>
                    <a:pt x="30" y="203"/>
                    <a:pt x="1" y="305"/>
                    <a:pt x="1" y="435"/>
                  </a:cubicBezTo>
                  <a:lnTo>
                    <a:pt x="1" y="4627"/>
                  </a:lnTo>
                  <a:cubicBezTo>
                    <a:pt x="1" y="4758"/>
                    <a:pt x="30" y="4845"/>
                    <a:pt x="131" y="4932"/>
                  </a:cubicBezTo>
                  <a:cubicBezTo>
                    <a:pt x="204" y="5033"/>
                    <a:pt x="320" y="5062"/>
                    <a:pt x="450" y="5062"/>
                  </a:cubicBezTo>
                  <a:cubicBezTo>
                    <a:pt x="566" y="5062"/>
                    <a:pt x="668" y="5033"/>
                    <a:pt x="769" y="4975"/>
                  </a:cubicBezTo>
                  <a:cubicBezTo>
                    <a:pt x="871" y="4903"/>
                    <a:pt x="900" y="4787"/>
                    <a:pt x="900" y="4671"/>
                  </a:cubicBezTo>
                  <a:lnTo>
                    <a:pt x="900" y="2974"/>
                  </a:lnTo>
                  <a:lnTo>
                    <a:pt x="2466" y="2974"/>
                  </a:lnTo>
                  <a:cubicBezTo>
                    <a:pt x="2582" y="2974"/>
                    <a:pt x="2684" y="2945"/>
                    <a:pt x="2771" y="2858"/>
                  </a:cubicBezTo>
                  <a:cubicBezTo>
                    <a:pt x="2858" y="2756"/>
                    <a:pt x="2902" y="2669"/>
                    <a:pt x="2902" y="2568"/>
                  </a:cubicBezTo>
                  <a:cubicBezTo>
                    <a:pt x="2902" y="2437"/>
                    <a:pt x="2858" y="2321"/>
                    <a:pt x="2771" y="2249"/>
                  </a:cubicBezTo>
                  <a:cubicBezTo>
                    <a:pt x="2698" y="2161"/>
                    <a:pt x="2582" y="2132"/>
                    <a:pt x="2466" y="2132"/>
                  </a:cubicBezTo>
                  <a:lnTo>
                    <a:pt x="900" y="2132"/>
                  </a:lnTo>
                  <a:lnTo>
                    <a:pt x="900" y="856"/>
                  </a:lnTo>
                  <a:lnTo>
                    <a:pt x="2785" y="856"/>
                  </a:lnTo>
                  <a:cubicBezTo>
                    <a:pt x="2916" y="856"/>
                    <a:pt x="3003" y="813"/>
                    <a:pt x="3090" y="725"/>
                  </a:cubicBezTo>
                  <a:cubicBezTo>
                    <a:pt x="3192" y="638"/>
                    <a:pt x="3221" y="551"/>
                    <a:pt x="3221" y="435"/>
                  </a:cubicBezTo>
                  <a:cubicBezTo>
                    <a:pt x="3221" y="305"/>
                    <a:pt x="3192" y="203"/>
                    <a:pt x="3090" y="131"/>
                  </a:cubicBezTo>
                  <a:cubicBezTo>
                    <a:pt x="3032" y="44"/>
                    <a:pt x="2916" y="0"/>
                    <a:pt x="278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7"/>
            <p:cNvSpPr/>
            <p:nvPr/>
          </p:nvSpPr>
          <p:spPr>
            <a:xfrm>
              <a:off x="1305675" y="4106925"/>
              <a:ext cx="104100" cy="127850"/>
            </a:xfrm>
            <a:custGeom>
              <a:rect b="b" l="l" r="r" t="t"/>
              <a:pathLst>
                <a:path extrusionOk="0" h="5114" w="4164">
                  <a:moveTo>
                    <a:pt x="2481" y="827"/>
                  </a:moveTo>
                  <a:cubicBezTo>
                    <a:pt x="2612" y="827"/>
                    <a:pt x="2742" y="900"/>
                    <a:pt x="2844" y="1045"/>
                  </a:cubicBezTo>
                  <a:cubicBezTo>
                    <a:pt x="2960" y="1161"/>
                    <a:pt x="3003" y="1349"/>
                    <a:pt x="3003" y="1567"/>
                  </a:cubicBezTo>
                  <a:cubicBezTo>
                    <a:pt x="3003" y="1726"/>
                    <a:pt x="2989" y="1871"/>
                    <a:pt x="2931" y="2016"/>
                  </a:cubicBezTo>
                  <a:cubicBezTo>
                    <a:pt x="2887" y="2161"/>
                    <a:pt x="2829" y="2278"/>
                    <a:pt x="2742" y="2350"/>
                  </a:cubicBezTo>
                  <a:cubicBezTo>
                    <a:pt x="2641" y="2437"/>
                    <a:pt x="2568" y="2466"/>
                    <a:pt x="2481" y="2466"/>
                  </a:cubicBezTo>
                  <a:lnTo>
                    <a:pt x="900" y="2466"/>
                  </a:lnTo>
                  <a:lnTo>
                    <a:pt x="900" y="827"/>
                  </a:lnTo>
                  <a:close/>
                  <a:moveTo>
                    <a:pt x="436" y="0"/>
                  </a:moveTo>
                  <a:cubicBezTo>
                    <a:pt x="306" y="0"/>
                    <a:pt x="219" y="44"/>
                    <a:pt x="131" y="131"/>
                  </a:cubicBezTo>
                  <a:cubicBezTo>
                    <a:pt x="30" y="203"/>
                    <a:pt x="1" y="305"/>
                    <a:pt x="1" y="435"/>
                  </a:cubicBezTo>
                  <a:lnTo>
                    <a:pt x="1" y="4627"/>
                  </a:lnTo>
                  <a:cubicBezTo>
                    <a:pt x="1" y="4758"/>
                    <a:pt x="59" y="4845"/>
                    <a:pt x="161" y="4932"/>
                  </a:cubicBezTo>
                  <a:cubicBezTo>
                    <a:pt x="277" y="5033"/>
                    <a:pt x="393" y="5062"/>
                    <a:pt x="523" y="5062"/>
                  </a:cubicBezTo>
                  <a:cubicBezTo>
                    <a:pt x="654" y="5062"/>
                    <a:pt x="741" y="5033"/>
                    <a:pt x="755" y="4975"/>
                  </a:cubicBezTo>
                  <a:cubicBezTo>
                    <a:pt x="828" y="4903"/>
                    <a:pt x="871" y="4787"/>
                    <a:pt x="871" y="4656"/>
                  </a:cubicBezTo>
                  <a:lnTo>
                    <a:pt x="871" y="3249"/>
                  </a:lnTo>
                  <a:lnTo>
                    <a:pt x="2235" y="3249"/>
                  </a:lnTo>
                  <a:cubicBezTo>
                    <a:pt x="2336" y="3249"/>
                    <a:pt x="2423" y="3264"/>
                    <a:pt x="2510" y="3278"/>
                  </a:cubicBezTo>
                  <a:cubicBezTo>
                    <a:pt x="2597" y="3307"/>
                    <a:pt x="2655" y="3336"/>
                    <a:pt x="2713" y="3394"/>
                  </a:cubicBezTo>
                  <a:cubicBezTo>
                    <a:pt x="2771" y="3452"/>
                    <a:pt x="2800" y="3496"/>
                    <a:pt x="2844" y="3568"/>
                  </a:cubicBezTo>
                  <a:cubicBezTo>
                    <a:pt x="2858" y="3641"/>
                    <a:pt x="2873" y="3714"/>
                    <a:pt x="2873" y="3815"/>
                  </a:cubicBezTo>
                  <a:cubicBezTo>
                    <a:pt x="2873" y="4062"/>
                    <a:pt x="2902" y="4265"/>
                    <a:pt x="2945" y="4424"/>
                  </a:cubicBezTo>
                  <a:cubicBezTo>
                    <a:pt x="3003" y="4584"/>
                    <a:pt x="3062" y="4714"/>
                    <a:pt x="3149" y="4801"/>
                  </a:cubicBezTo>
                  <a:cubicBezTo>
                    <a:pt x="3236" y="4903"/>
                    <a:pt x="3308" y="4975"/>
                    <a:pt x="3410" y="5019"/>
                  </a:cubicBezTo>
                  <a:cubicBezTo>
                    <a:pt x="3453" y="5062"/>
                    <a:pt x="3511" y="5077"/>
                    <a:pt x="3598" y="5092"/>
                  </a:cubicBezTo>
                  <a:cubicBezTo>
                    <a:pt x="3649" y="5106"/>
                    <a:pt x="3692" y="5113"/>
                    <a:pt x="3734" y="5113"/>
                  </a:cubicBezTo>
                  <a:cubicBezTo>
                    <a:pt x="3776" y="5113"/>
                    <a:pt x="3816" y="5106"/>
                    <a:pt x="3859" y="5092"/>
                  </a:cubicBezTo>
                  <a:cubicBezTo>
                    <a:pt x="3932" y="5077"/>
                    <a:pt x="4004" y="5019"/>
                    <a:pt x="4062" y="4975"/>
                  </a:cubicBezTo>
                  <a:cubicBezTo>
                    <a:pt x="4149" y="4874"/>
                    <a:pt x="4164" y="4787"/>
                    <a:pt x="4149" y="4656"/>
                  </a:cubicBezTo>
                  <a:cubicBezTo>
                    <a:pt x="4135" y="4540"/>
                    <a:pt x="4062" y="4439"/>
                    <a:pt x="3946" y="4395"/>
                  </a:cubicBezTo>
                  <a:cubicBezTo>
                    <a:pt x="3888" y="4352"/>
                    <a:pt x="3845" y="4323"/>
                    <a:pt x="3816" y="4250"/>
                  </a:cubicBezTo>
                  <a:cubicBezTo>
                    <a:pt x="3801" y="4178"/>
                    <a:pt x="3787" y="4105"/>
                    <a:pt x="3787" y="4004"/>
                  </a:cubicBezTo>
                  <a:cubicBezTo>
                    <a:pt x="3787" y="3917"/>
                    <a:pt x="3772" y="3815"/>
                    <a:pt x="3758" y="3685"/>
                  </a:cubicBezTo>
                  <a:cubicBezTo>
                    <a:pt x="3729" y="3554"/>
                    <a:pt x="3714" y="3423"/>
                    <a:pt x="3656" y="3322"/>
                  </a:cubicBezTo>
                  <a:cubicBezTo>
                    <a:pt x="3613" y="3191"/>
                    <a:pt x="3540" y="3090"/>
                    <a:pt x="3439" y="2988"/>
                  </a:cubicBezTo>
                  <a:cubicBezTo>
                    <a:pt x="3385" y="2934"/>
                    <a:pt x="3314" y="2881"/>
                    <a:pt x="3241" y="2830"/>
                  </a:cubicBezTo>
                  <a:lnTo>
                    <a:pt x="3241" y="2830"/>
                  </a:lnTo>
                  <a:cubicBezTo>
                    <a:pt x="3348" y="2766"/>
                    <a:pt x="3448" y="2685"/>
                    <a:pt x="3540" y="2582"/>
                  </a:cubicBezTo>
                  <a:cubicBezTo>
                    <a:pt x="3656" y="2437"/>
                    <a:pt x="3772" y="2292"/>
                    <a:pt x="3845" y="2103"/>
                  </a:cubicBezTo>
                  <a:cubicBezTo>
                    <a:pt x="3917" y="1929"/>
                    <a:pt x="3946" y="1741"/>
                    <a:pt x="3946" y="1567"/>
                  </a:cubicBezTo>
                  <a:cubicBezTo>
                    <a:pt x="3946" y="1248"/>
                    <a:pt x="3874" y="987"/>
                    <a:pt x="3758" y="740"/>
                  </a:cubicBezTo>
                  <a:cubicBezTo>
                    <a:pt x="3627" y="508"/>
                    <a:pt x="3439" y="334"/>
                    <a:pt x="3221" y="203"/>
                  </a:cubicBezTo>
                  <a:cubicBezTo>
                    <a:pt x="3003" y="73"/>
                    <a:pt x="2771" y="0"/>
                    <a:pt x="251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7"/>
            <p:cNvSpPr/>
            <p:nvPr/>
          </p:nvSpPr>
          <p:spPr>
            <a:xfrm>
              <a:off x="1429700" y="4106550"/>
              <a:ext cx="23250" cy="126575"/>
            </a:xfrm>
            <a:custGeom>
              <a:rect b="b" l="l" r="r" t="t"/>
              <a:pathLst>
                <a:path extrusionOk="0" h="5063" w="930">
                  <a:moveTo>
                    <a:pt x="450" y="1"/>
                  </a:moveTo>
                  <a:cubicBezTo>
                    <a:pt x="334" y="1"/>
                    <a:pt x="218" y="44"/>
                    <a:pt x="131" y="131"/>
                  </a:cubicBezTo>
                  <a:cubicBezTo>
                    <a:pt x="44" y="204"/>
                    <a:pt x="1" y="305"/>
                    <a:pt x="1" y="436"/>
                  </a:cubicBezTo>
                  <a:lnTo>
                    <a:pt x="1" y="4628"/>
                  </a:lnTo>
                  <a:cubicBezTo>
                    <a:pt x="1" y="4758"/>
                    <a:pt x="44" y="4845"/>
                    <a:pt x="131" y="4932"/>
                  </a:cubicBezTo>
                  <a:cubicBezTo>
                    <a:pt x="218" y="5019"/>
                    <a:pt x="334" y="5063"/>
                    <a:pt x="450" y="5063"/>
                  </a:cubicBezTo>
                  <a:cubicBezTo>
                    <a:pt x="581" y="5063"/>
                    <a:pt x="697" y="5019"/>
                    <a:pt x="784" y="4932"/>
                  </a:cubicBezTo>
                  <a:cubicBezTo>
                    <a:pt x="871" y="4860"/>
                    <a:pt x="929" y="4758"/>
                    <a:pt x="929" y="4628"/>
                  </a:cubicBezTo>
                  <a:lnTo>
                    <a:pt x="885" y="4628"/>
                  </a:lnTo>
                  <a:lnTo>
                    <a:pt x="885" y="436"/>
                  </a:lnTo>
                  <a:cubicBezTo>
                    <a:pt x="885" y="305"/>
                    <a:pt x="856" y="218"/>
                    <a:pt x="769" y="131"/>
                  </a:cubicBezTo>
                  <a:cubicBezTo>
                    <a:pt x="668" y="44"/>
                    <a:pt x="566"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7"/>
            <p:cNvSpPr/>
            <p:nvPr/>
          </p:nvSpPr>
          <p:spPr>
            <a:xfrm>
              <a:off x="1480825" y="4106550"/>
              <a:ext cx="82725" cy="126575"/>
            </a:xfrm>
            <a:custGeom>
              <a:rect b="b" l="l" r="r" t="t"/>
              <a:pathLst>
                <a:path extrusionOk="0" h="5063" w="3309">
                  <a:moveTo>
                    <a:pt x="407" y="1"/>
                  </a:moveTo>
                  <a:cubicBezTo>
                    <a:pt x="276" y="1"/>
                    <a:pt x="175" y="44"/>
                    <a:pt x="131" y="131"/>
                  </a:cubicBezTo>
                  <a:cubicBezTo>
                    <a:pt x="44" y="204"/>
                    <a:pt x="1" y="305"/>
                    <a:pt x="1" y="436"/>
                  </a:cubicBezTo>
                  <a:lnTo>
                    <a:pt x="1" y="4628"/>
                  </a:lnTo>
                  <a:cubicBezTo>
                    <a:pt x="1" y="4758"/>
                    <a:pt x="44" y="4845"/>
                    <a:pt x="131" y="4932"/>
                  </a:cubicBezTo>
                  <a:cubicBezTo>
                    <a:pt x="204" y="5019"/>
                    <a:pt x="320" y="5063"/>
                    <a:pt x="436" y="5063"/>
                  </a:cubicBezTo>
                  <a:lnTo>
                    <a:pt x="2873" y="5063"/>
                  </a:lnTo>
                  <a:cubicBezTo>
                    <a:pt x="3003" y="5063"/>
                    <a:pt x="3090" y="5019"/>
                    <a:pt x="3178" y="4947"/>
                  </a:cubicBezTo>
                  <a:cubicBezTo>
                    <a:pt x="3265" y="4874"/>
                    <a:pt x="3308" y="4787"/>
                    <a:pt x="3308" y="4657"/>
                  </a:cubicBezTo>
                  <a:cubicBezTo>
                    <a:pt x="3308" y="4555"/>
                    <a:pt x="3265" y="4468"/>
                    <a:pt x="3178" y="4367"/>
                  </a:cubicBezTo>
                  <a:cubicBezTo>
                    <a:pt x="3105" y="4280"/>
                    <a:pt x="3003" y="4251"/>
                    <a:pt x="2873" y="4251"/>
                  </a:cubicBezTo>
                  <a:lnTo>
                    <a:pt x="900" y="4251"/>
                  </a:lnTo>
                  <a:lnTo>
                    <a:pt x="900" y="2902"/>
                  </a:lnTo>
                  <a:lnTo>
                    <a:pt x="2525" y="2902"/>
                  </a:lnTo>
                  <a:cubicBezTo>
                    <a:pt x="2655" y="2902"/>
                    <a:pt x="2742" y="2873"/>
                    <a:pt x="2829" y="2800"/>
                  </a:cubicBezTo>
                  <a:cubicBezTo>
                    <a:pt x="2931" y="2728"/>
                    <a:pt x="2960" y="2626"/>
                    <a:pt x="2960" y="2510"/>
                  </a:cubicBezTo>
                  <a:cubicBezTo>
                    <a:pt x="2960" y="2380"/>
                    <a:pt x="2931" y="2264"/>
                    <a:pt x="2829" y="2191"/>
                  </a:cubicBezTo>
                  <a:cubicBezTo>
                    <a:pt x="2757" y="2104"/>
                    <a:pt x="2655" y="2075"/>
                    <a:pt x="2525" y="2075"/>
                  </a:cubicBezTo>
                  <a:lnTo>
                    <a:pt x="871" y="2075"/>
                  </a:lnTo>
                  <a:lnTo>
                    <a:pt x="871" y="842"/>
                  </a:lnTo>
                  <a:lnTo>
                    <a:pt x="2829" y="842"/>
                  </a:lnTo>
                  <a:cubicBezTo>
                    <a:pt x="2960" y="842"/>
                    <a:pt x="3047" y="799"/>
                    <a:pt x="3148" y="726"/>
                  </a:cubicBezTo>
                  <a:cubicBezTo>
                    <a:pt x="3236" y="653"/>
                    <a:pt x="3265" y="566"/>
                    <a:pt x="3265" y="436"/>
                  </a:cubicBezTo>
                  <a:cubicBezTo>
                    <a:pt x="3265" y="305"/>
                    <a:pt x="3236" y="204"/>
                    <a:pt x="3148" y="131"/>
                  </a:cubicBezTo>
                  <a:cubicBezTo>
                    <a:pt x="3076" y="44"/>
                    <a:pt x="2960" y="1"/>
                    <a:pt x="2829"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7"/>
            <p:cNvSpPr/>
            <p:nvPr/>
          </p:nvSpPr>
          <p:spPr>
            <a:xfrm>
              <a:off x="1583825" y="4106200"/>
              <a:ext cx="106275" cy="126925"/>
            </a:xfrm>
            <a:custGeom>
              <a:rect b="b" l="l" r="r" t="t"/>
              <a:pathLst>
                <a:path extrusionOk="0" h="5077" w="4251">
                  <a:moveTo>
                    <a:pt x="435" y="0"/>
                  </a:moveTo>
                  <a:cubicBezTo>
                    <a:pt x="305" y="0"/>
                    <a:pt x="218" y="29"/>
                    <a:pt x="131" y="131"/>
                  </a:cubicBezTo>
                  <a:cubicBezTo>
                    <a:pt x="44" y="203"/>
                    <a:pt x="0" y="305"/>
                    <a:pt x="0" y="435"/>
                  </a:cubicBezTo>
                  <a:lnTo>
                    <a:pt x="0" y="4656"/>
                  </a:lnTo>
                  <a:cubicBezTo>
                    <a:pt x="0" y="4772"/>
                    <a:pt x="44" y="4874"/>
                    <a:pt x="116" y="4946"/>
                  </a:cubicBezTo>
                  <a:cubicBezTo>
                    <a:pt x="189" y="5019"/>
                    <a:pt x="290" y="5062"/>
                    <a:pt x="406" y="5062"/>
                  </a:cubicBezTo>
                  <a:cubicBezTo>
                    <a:pt x="508" y="5062"/>
                    <a:pt x="624" y="5019"/>
                    <a:pt x="697" y="4946"/>
                  </a:cubicBezTo>
                  <a:cubicBezTo>
                    <a:pt x="769" y="4874"/>
                    <a:pt x="798" y="4772"/>
                    <a:pt x="798" y="4656"/>
                  </a:cubicBezTo>
                  <a:lnTo>
                    <a:pt x="798" y="1542"/>
                  </a:lnTo>
                  <a:lnTo>
                    <a:pt x="3467" y="4946"/>
                  </a:lnTo>
                  <a:cubicBezTo>
                    <a:pt x="3511" y="4990"/>
                    <a:pt x="3540" y="5019"/>
                    <a:pt x="3612" y="5033"/>
                  </a:cubicBezTo>
                  <a:cubicBezTo>
                    <a:pt x="3685" y="5062"/>
                    <a:pt x="3757" y="5077"/>
                    <a:pt x="3815" y="5077"/>
                  </a:cubicBezTo>
                  <a:cubicBezTo>
                    <a:pt x="3946" y="5077"/>
                    <a:pt x="4033" y="5033"/>
                    <a:pt x="4120" y="4946"/>
                  </a:cubicBezTo>
                  <a:cubicBezTo>
                    <a:pt x="4207" y="4874"/>
                    <a:pt x="4250" y="4772"/>
                    <a:pt x="4250" y="4642"/>
                  </a:cubicBezTo>
                  <a:lnTo>
                    <a:pt x="4250" y="421"/>
                  </a:lnTo>
                  <a:cubicBezTo>
                    <a:pt x="4250" y="305"/>
                    <a:pt x="4207" y="203"/>
                    <a:pt x="4134" y="131"/>
                  </a:cubicBezTo>
                  <a:cubicBezTo>
                    <a:pt x="4062" y="58"/>
                    <a:pt x="3960" y="15"/>
                    <a:pt x="3844" y="15"/>
                  </a:cubicBezTo>
                  <a:cubicBezTo>
                    <a:pt x="3714" y="15"/>
                    <a:pt x="3627" y="58"/>
                    <a:pt x="3554" y="102"/>
                  </a:cubicBezTo>
                  <a:cubicBezTo>
                    <a:pt x="3482" y="174"/>
                    <a:pt x="3453" y="290"/>
                    <a:pt x="3453" y="392"/>
                  </a:cubicBezTo>
                  <a:lnTo>
                    <a:pt x="3453" y="3536"/>
                  </a:lnTo>
                  <a:lnTo>
                    <a:pt x="3453" y="3536"/>
                  </a:lnTo>
                  <a:lnTo>
                    <a:pt x="813" y="160"/>
                  </a:lnTo>
                  <a:cubicBezTo>
                    <a:pt x="784" y="102"/>
                    <a:pt x="726" y="58"/>
                    <a:pt x="653" y="29"/>
                  </a:cubicBezTo>
                  <a:cubicBezTo>
                    <a:pt x="581" y="15"/>
                    <a:pt x="508" y="0"/>
                    <a:pt x="43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7"/>
            <p:cNvSpPr/>
            <p:nvPr/>
          </p:nvSpPr>
          <p:spPr>
            <a:xfrm>
              <a:off x="1716900" y="4106550"/>
              <a:ext cx="108825" cy="127300"/>
            </a:xfrm>
            <a:custGeom>
              <a:rect b="b" l="l" r="r" t="t"/>
              <a:pathLst>
                <a:path extrusionOk="0" h="5092" w="4353">
                  <a:moveTo>
                    <a:pt x="2104" y="813"/>
                  </a:moveTo>
                  <a:cubicBezTo>
                    <a:pt x="2322" y="813"/>
                    <a:pt x="2510" y="871"/>
                    <a:pt x="2684" y="958"/>
                  </a:cubicBezTo>
                  <a:cubicBezTo>
                    <a:pt x="2844" y="1060"/>
                    <a:pt x="2974" y="1176"/>
                    <a:pt x="3076" y="1350"/>
                  </a:cubicBezTo>
                  <a:cubicBezTo>
                    <a:pt x="3192" y="1509"/>
                    <a:pt x="3264" y="1683"/>
                    <a:pt x="3308" y="1886"/>
                  </a:cubicBezTo>
                  <a:cubicBezTo>
                    <a:pt x="3366" y="2104"/>
                    <a:pt x="3380" y="2307"/>
                    <a:pt x="3380" y="2539"/>
                  </a:cubicBezTo>
                  <a:cubicBezTo>
                    <a:pt x="3380" y="2844"/>
                    <a:pt x="3351" y="3134"/>
                    <a:pt x="3264" y="3395"/>
                  </a:cubicBezTo>
                  <a:cubicBezTo>
                    <a:pt x="3163" y="3641"/>
                    <a:pt x="3047" y="3845"/>
                    <a:pt x="2844" y="4004"/>
                  </a:cubicBezTo>
                  <a:cubicBezTo>
                    <a:pt x="2655" y="4178"/>
                    <a:pt x="2409" y="4251"/>
                    <a:pt x="2104" y="4251"/>
                  </a:cubicBezTo>
                  <a:lnTo>
                    <a:pt x="2104" y="4222"/>
                  </a:lnTo>
                  <a:lnTo>
                    <a:pt x="900" y="4222"/>
                  </a:lnTo>
                  <a:lnTo>
                    <a:pt x="900" y="813"/>
                  </a:lnTo>
                  <a:close/>
                  <a:moveTo>
                    <a:pt x="2176" y="1"/>
                  </a:moveTo>
                  <a:lnTo>
                    <a:pt x="2176" y="30"/>
                  </a:lnTo>
                  <a:lnTo>
                    <a:pt x="436" y="30"/>
                  </a:lnTo>
                  <a:cubicBezTo>
                    <a:pt x="305" y="30"/>
                    <a:pt x="218" y="73"/>
                    <a:pt x="117" y="160"/>
                  </a:cubicBezTo>
                  <a:cubicBezTo>
                    <a:pt x="30" y="233"/>
                    <a:pt x="1" y="349"/>
                    <a:pt x="1" y="465"/>
                  </a:cubicBezTo>
                  <a:lnTo>
                    <a:pt x="1" y="4657"/>
                  </a:lnTo>
                  <a:cubicBezTo>
                    <a:pt x="1" y="4787"/>
                    <a:pt x="30" y="4874"/>
                    <a:pt x="117" y="4976"/>
                  </a:cubicBezTo>
                  <a:cubicBezTo>
                    <a:pt x="189" y="5063"/>
                    <a:pt x="305" y="5092"/>
                    <a:pt x="436" y="5092"/>
                  </a:cubicBezTo>
                  <a:lnTo>
                    <a:pt x="2176" y="5092"/>
                  </a:lnTo>
                  <a:cubicBezTo>
                    <a:pt x="2626" y="5092"/>
                    <a:pt x="3018" y="4990"/>
                    <a:pt x="3351" y="4758"/>
                  </a:cubicBezTo>
                  <a:cubicBezTo>
                    <a:pt x="3670" y="4512"/>
                    <a:pt x="3932" y="4207"/>
                    <a:pt x="4091" y="3830"/>
                  </a:cubicBezTo>
                  <a:cubicBezTo>
                    <a:pt x="4251" y="3424"/>
                    <a:pt x="4352" y="3018"/>
                    <a:pt x="4352" y="2539"/>
                  </a:cubicBezTo>
                  <a:cubicBezTo>
                    <a:pt x="4352" y="2191"/>
                    <a:pt x="4294" y="1872"/>
                    <a:pt x="4207" y="1567"/>
                  </a:cubicBezTo>
                  <a:cubicBezTo>
                    <a:pt x="4106" y="1248"/>
                    <a:pt x="3961" y="987"/>
                    <a:pt x="3787" y="740"/>
                  </a:cubicBezTo>
                  <a:cubicBezTo>
                    <a:pt x="3598" y="508"/>
                    <a:pt x="3366" y="334"/>
                    <a:pt x="3090" y="204"/>
                  </a:cubicBezTo>
                  <a:cubicBezTo>
                    <a:pt x="2829" y="73"/>
                    <a:pt x="2510" y="1"/>
                    <a:pt x="217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7"/>
            <p:cNvSpPr/>
            <p:nvPr/>
          </p:nvSpPr>
          <p:spPr>
            <a:xfrm>
              <a:off x="1846725" y="4107650"/>
              <a:ext cx="80900" cy="126200"/>
            </a:xfrm>
            <a:custGeom>
              <a:rect b="b" l="l" r="r" t="t"/>
              <a:pathLst>
                <a:path extrusionOk="0" h="5048" w="3236">
                  <a:moveTo>
                    <a:pt x="465" y="0"/>
                  </a:moveTo>
                  <a:cubicBezTo>
                    <a:pt x="334" y="0"/>
                    <a:pt x="218" y="29"/>
                    <a:pt x="131" y="116"/>
                  </a:cubicBezTo>
                  <a:cubicBezTo>
                    <a:pt x="44" y="189"/>
                    <a:pt x="1" y="305"/>
                    <a:pt x="1" y="435"/>
                  </a:cubicBezTo>
                  <a:lnTo>
                    <a:pt x="1" y="4613"/>
                  </a:lnTo>
                  <a:cubicBezTo>
                    <a:pt x="1" y="4743"/>
                    <a:pt x="44" y="4830"/>
                    <a:pt x="131" y="4932"/>
                  </a:cubicBezTo>
                  <a:cubicBezTo>
                    <a:pt x="204" y="5019"/>
                    <a:pt x="320" y="5048"/>
                    <a:pt x="436" y="5048"/>
                  </a:cubicBezTo>
                  <a:lnTo>
                    <a:pt x="2800" y="5048"/>
                  </a:lnTo>
                  <a:cubicBezTo>
                    <a:pt x="2931" y="5048"/>
                    <a:pt x="3018" y="5004"/>
                    <a:pt x="3105" y="4932"/>
                  </a:cubicBezTo>
                  <a:cubicBezTo>
                    <a:pt x="3192" y="4830"/>
                    <a:pt x="3235" y="4743"/>
                    <a:pt x="3235" y="4613"/>
                  </a:cubicBezTo>
                  <a:cubicBezTo>
                    <a:pt x="3235" y="4497"/>
                    <a:pt x="3192" y="4381"/>
                    <a:pt x="3105" y="4308"/>
                  </a:cubicBezTo>
                  <a:cubicBezTo>
                    <a:pt x="3032" y="4221"/>
                    <a:pt x="2931" y="4178"/>
                    <a:pt x="2800" y="4178"/>
                  </a:cubicBezTo>
                  <a:lnTo>
                    <a:pt x="900" y="4178"/>
                  </a:lnTo>
                  <a:lnTo>
                    <a:pt x="900" y="435"/>
                  </a:lnTo>
                  <a:cubicBezTo>
                    <a:pt x="900" y="305"/>
                    <a:pt x="856" y="218"/>
                    <a:pt x="769" y="116"/>
                  </a:cubicBezTo>
                  <a:cubicBezTo>
                    <a:pt x="682" y="29"/>
                    <a:pt x="566" y="0"/>
                    <a:pt x="46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7"/>
            <p:cNvSpPr/>
            <p:nvPr/>
          </p:nvSpPr>
          <p:spPr>
            <a:xfrm>
              <a:off x="1926500" y="4105100"/>
              <a:ext cx="102650" cy="128025"/>
            </a:xfrm>
            <a:custGeom>
              <a:rect b="b" l="l" r="r" t="t"/>
              <a:pathLst>
                <a:path extrusionOk="0" h="5121" w="4106">
                  <a:moveTo>
                    <a:pt x="450" y="1"/>
                  </a:moveTo>
                  <a:cubicBezTo>
                    <a:pt x="349" y="1"/>
                    <a:pt x="262" y="44"/>
                    <a:pt x="146" y="131"/>
                  </a:cubicBezTo>
                  <a:cubicBezTo>
                    <a:pt x="59" y="218"/>
                    <a:pt x="1" y="334"/>
                    <a:pt x="1" y="465"/>
                  </a:cubicBezTo>
                  <a:cubicBezTo>
                    <a:pt x="1" y="508"/>
                    <a:pt x="15" y="566"/>
                    <a:pt x="44" y="624"/>
                  </a:cubicBezTo>
                  <a:cubicBezTo>
                    <a:pt x="59" y="682"/>
                    <a:pt x="88" y="755"/>
                    <a:pt x="146" y="798"/>
                  </a:cubicBezTo>
                  <a:lnTo>
                    <a:pt x="1654" y="2810"/>
                  </a:lnTo>
                  <a:lnTo>
                    <a:pt x="1654" y="4686"/>
                  </a:lnTo>
                  <a:cubicBezTo>
                    <a:pt x="1654" y="4816"/>
                    <a:pt x="1683" y="4903"/>
                    <a:pt x="1785" y="4990"/>
                  </a:cubicBezTo>
                  <a:cubicBezTo>
                    <a:pt x="1872" y="5077"/>
                    <a:pt x="1959" y="5121"/>
                    <a:pt x="2089" y="5121"/>
                  </a:cubicBezTo>
                  <a:cubicBezTo>
                    <a:pt x="2191" y="5121"/>
                    <a:pt x="2292" y="5077"/>
                    <a:pt x="2379" y="4990"/>
                  </a:cubicBezTo>
                  <a:cubicBezTo>
                    <a:pt x="2467" y="4918"/>
                    <a:pt x="2510" y="4816"/>
                    <a:pt x="2510" y="4686"/>
                  </a:cubicBezTo>
                  <a:lnTo>
                    <a:pt x="2510" y="2919"/>
                  </a:lnTo>
                  <a:lnTo>
                    <a:pt x="2510" y="2919"/>
                  </a:lnTo>
                  <a:lnTo>
                    <a:pt x="4033" y="755"/>
                  </a:lnTo>
                  <a:cubicBezTo>
                    <a:pt x="4048" y="711"/>
                    <a:pt x="4062" y="682"/>
                    <a:pt x="4077" y="624"/>
                  </a:cubicBezTo>
                  <a:cubicBezTo>
                    <a:pt x="4106" y="581"/>
                    <a:pt x="4106" y="537"/>
                    <a:pt x="4106" y="494"/>
                  </a:cubicBezTo>
                  <a:cubicBezTo>
                    <a:pt x="4106" y="363"/>
                    <a:pt x="4062" y="262"/>
                    <a:pt x="3975" y="175"/>
                  </a:cubicBezTo>
                  <a:cubicBezTo>
                    <a:pt x="3888" y="73"/>
                    <a:pt x="3772" y="44"/>
                    <a:pt x="3670" y="44"/>
                  </a:cubicBezTo>
                  <a:cubicBezTo>
                    <a:pt x="3540" y="44"/>
                    <a:pt x="3409" y="117"/>
                    <a:pt x="3308" y="204"/>
                  </a:cubicBezTo>
                  <a:lnTo>
                    <a:pt x="2100" y="1968"/>
                  </a:lnTo>
                  <a:lnTo>
                    <a:pt x="2100" y="1968"/>
                  </a:lnTo>
                  <a:lnTo>
                    <a:pt x="813" y="204"/>
                  </a:lnTo>
                  <a:cubicBezTo>
                    <a:pt x="711" y="73"/>
                    <a:pt x="581"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7"/>
            <p:cNvSpPr/>
            <p:nvPr/>
          </p:nvSpPr>
          <p:spPr>
            <a:xfrm>
              <a:off x="1269425" y="3770775"/>
              <a:ext cx="172625" cy="264000"/>
            </a:xfrm>
            <a:custGeom>
              <a:rect b="b" l="l" r="r" t="t"/>
              <a:pathLst>
                <a:path extrusionOk="0" h="10560" w="6905">
                  <a:moveTo>
                    <a:pt x="929" y="0"/>
                  </a:moveTo>
                  <a:cubicBezTo>
                    <a:pt x="668" y="0"/>
                    <a:pt x="450" y="87"/>
                    <a:pt x="276" y="247"/>
                  </a:cubicBezTo>
                  <a:cubicBezTo>
                    <a:pt x="87" y="406"/>
                    <a:pt x="0" y="653"/>
                    <a:pt x="0" y="899"/>
                  </a:cubicBezTo>
                  <a:lnTo>
                    <a:pt x="0" y="9646"/>
                  </a:lnTo>
                  <a:cubicBezTo>
                    <a:pt x="0" y="9892"/>
                    <a:pt x="87" y="10110"/>
                    <a:pt x="276" y="10299"/>
                  </a:cubicBezTo>
                  <a:cubicBezTo>
                    <a:pt x="436" y="10473"/>
                    <a:pt x="668" y="10560"/>
                    <a:pt x="929" y="10560"/>
                  </a:cubicBezTo>
                  <a:lnTo>
                    <a:pt x="5977" y="10560"/>
                  </a:lnTo>
                  <a:cubicBezTo>
                    <a:pt x="6238" y="10560"/>
                    <a:pt x="6455" y="10487"/>
                    <a:pt x="6629" y="10328"/>
                  </a:cubicBezTo>
                  <a:cubicBezTo>
                    <a:pt x="6818" y="10168"/>
                    <a:pt x="6905" y="9965"/>
                    <a:pt x="6905" y="9718"/>
                  </a:cubicBezTo>
                  <a:cubicBezTo>
                    <a:pt x="6905" y="9472"/>
                    <a:pt x="6818" y="9283"/>
                    <a:pt x="6629" y="9095"/>
                  </a:cubicBezTo>
                  <a:cubicBezTo>
                    <a:pt x="6470" y="8921"/>
                    <a:pt x="6238" y="8819"/>
                    <a:pt x="5977" y="8819"/>
                  </a:cubicBezTo>
                  <a:lnTo>
                    <a:pt x="1886" y="8819"/>
                  </a:lnTo>
                  <a:lnTo>
                    <a:pt x="1886" y="6049"/>
                  </a:lnTo>
                  <a:lnTo>
                    <a:pt x="5309" y="6049"/>
                  </a:lnTo>
                  <a:cubicBezTo>
                    <a:pt x="5570" y="6049"/>
                    <a:pt x="5788" y="5976"/>
                    <a:pt x="5962" y="5817"/>
                  </a:cubicBezTo>
                  <a:cubicBezTo>
                    <a:pt x="6151" y="5657"/>
                    <a:pt x="6238" y="5454"/>
                    <a:pt x="6238" y="5193"/>
                  </a:cubicBezTo>
                  <a:cubicBezTo>
                    <a:pt x="6238" y="4946"/>
                    <a:pt x="6151" y="4729"/>
                    <a:pt x="5962" y="4569"/>
                  </a:cubicBezTo>
                  <a:cubicBezTo>
                    <a:pt x="5802" y="4395"/>
                    <a:pt x="5570" y="4308"/>
                    <a:pt x="5309" y="4308"/>
                  </a:cubicBezTo>
                  <a:lnTo>
                    <a:pt x="1901" y="4308"/>
                  </a:lnTo>
                  <a:lnTo>
                    <a:pt x="1901" y="1741"/>
                  </a:lnTo>
                  <a:lnTo>
                    <a:pt x="5977" y="1741"/>
                  </a:lnTo>
                  <a:cubicBezTo>
                    <a:pt x="6238" y="1741"/>
                    <a:pt x="6455" y="1668"/>
                    <a:pt x="6629" y="1509"/>
                  </a:cubicBezTo>
                  <a:cubicBezTo>
                    <a:pt x="6818" y="1334"/>
                    <a:pt x="6905" y="1146"/>
                    <a:pt x="6905" y="885"/>
                  </a:cubicBezTo>
                  <a:cubicBezTo>
                    <a:pt x="6905" y="638"/>
                    <a:pt x="6818" y="421"/>
                    <a:pt x="6629" y="247"/>
                  </a:cubicBezTo>
                  <a:cubicBezTo>
                    <a:pt x="6470" y="87"/>
                    <a:pt x="6238" y="0"/>
                    <a:pt x="597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7"/>
            <p:cNvSpPr/>
            <p:nvPr/>
          </p:nvSpPr>
          <p:spPr>
            <a:xfrm>
              <a:off x="1472850" y="3768950"/>
              <a:ext cx="211800" cy="270175"/>
            </a:xfrm>
            <a:custGeom>
              <a:rect b="b" l="l" r="r" t="t"/>
              <a:pathLst>
                <a:path extrusionOk="0" h="10807" w="8472">
                  <a:moveTo>
                    <a:pt x="5440" y="1"/>
                  </a:moveTo>
                  <a:cubicBezTo>
                    <a:pt x="4657" y="1"/>
                    <a:pt x="3932" y="131"/>
                    <a:pt x="3264" y="392"/>
                  </a:cubicBezTo>
                  <a:cubicBezTo>
                    <a:pt x="2612" y="668"/>
                    <a:pt x="2031" y="1045"/>
                    <a:pt x="1538" y="1524"/>
                  </a:cubicBezTo>
                  <a:cubicBezTo>
                    <a:pt x="1060" y="2002"/>
                    <a:pt x="668" y="2568"/>
                    <a:pt x="392" y="3221"/>
                  </a:cubicBezTo>
                  <a:cubicBezTo>
                    <a:pt x="131" y="3873"/>
                    <a:pt x="1" y="4584"/>
                    <a:pt x="1" y="5367"/>
                  </a:cubicBezTo>
                  <a:cubicBezTo>
                    <a:pt x="1" y="6252"/>
                    <a:pt x="146" y="7035"/>
                    <a:pt x="436" y="7717"/>
                  </a:cubicBezTo>
                  <a:cubicBezTo>
                    <a:pt x="726" y="8413"/>
                    <a:pt x="1118" y="8965"/>
                    <a:pt x="1625" y="9429"/>
                  </a:cubicBezTo>
                  <a:cubicBezTo>
                    <a:pt x="2148" y="9878"/>
                    <a:pt x="2713" y="10227"/>
                    <a:pt x="3380" y="10459"/>
                  </a:cubicBezTo>
                  <a:cubicBezTo>
                    <a:pt x="4019" y="10691"/>
                    <a:pt x="4715" y="10807"/>
                    <a:pt x="5440" y="10807"/>
                  </a:cubicBezTo>
                  <a:cubicBezTo>
                    <a:pt x="5745" y="10807"/>
                    <a:pt x="6020" y="10778"/>
                    <a:pt x="6310" y="10734"/>
                  </a:cubicBezTo>
                  <a:cubicBezTo>
                    <a:pt x="6586" y="10676"/>
                    <a:pt x="6876" y="10618"/>
                    <a:pt x="7152" y="10531"/>
                  </a:cubicBezTo>
                  <a:cubicBezTo>
                    <a:pt x="7442" y="10444"/>
                    <a:pt x="7703" y="10328"/>
                    <a:pt x="7964" y="10212"/>
                  </a:cubicBezTo>
                  <a:cubicBezTo>
                    <a:pt x="8196" y="10082"/>
                    <a:pt x="8356" y="9893"/>
                    <a:pt x="8414" y="9617"/>
                  </a:cubicBezTo>
                  <a:cubicBezTo>
                    <a:pt x="8472" y="9356"/>
                    <a:pt x="8399" y="9095"/>
                    <a:pt x="8196" y="8849"/>
                  </a:cubicBezTo>
                  <a:cubicBezTo>
                    <a:pt x="8051" y="8660"/>
                    <a:pt x="7877" y="8558"/>
                    <a:pt x="7674" y="8515"/>
                  </a:cubicBezTo>
                  <a:cubicBezTo>
                    <a:pt x="7623" y="8508"/>
                    <a:pt x="7572" y="8505"/>
                    <a:pt x="7522" y="8505"/>
                  </a:cubicBezTo>
                  <a:cubicBezTo>
                    <a:pt x="7360" y="8505"/>
                    <a:pt x="7202" y="8542"/>
                    <a:pt x="7036" y="8631"/>
                  </a:cubicBezTo>
                  <a:cubicBezTo>
                    <a:pt x="6789" y="8762"/>
                    <a:pt x="6528" y="8849"/>
                    <a:pt x="6252" y="8907"/>
                  </a:cubicBezTo>
                  <a:cubicBezTo>
                    <a:pt x="5991" y="8950"/>
                    <a:pt x="5716" y="8979"/>
                    <a:pt x="5440" y="8979"/>
                  </a:cubicBezTo>
                  <a:cubicBezTo>
                    <a:pt x="4947" y="8979"/>
                    <a:pt x="4483" y="8892"/>
                    <a:pt x="4062" y="8762"/>
                  </a:cubicBezTo>
                  <a:cubicBezTo>
                    <a:pt x="3642" y="8602"/>
                    <a:pt x="3264" y="8399"/>
                    <a:pt x="2960" y="8080"/>
                  </a:cubicBezTo>
                  <a:cubicBezTo>
                    <a:pt x="2655" y="7775"/>
                    <a:pt x="2409" y="7398"/>
                    <a:pt x="2235" y="6948"/>
                  </a:cubicBezTo>
                  <a:cubicBezTo>
                    <a:pt x="2046" y="6484"/>
                    <a:pt x="1959" y="5962"/>
                    <a:pt x="1959" y="5353"/>
                  </a:cubicBezTo>
                  <a:cubicBezTo>
                    <a:pt x="1959" y="4816"/>
                    <a:pt x="2031" y="4352"/>
                    <a:pt x="2191" y="3917"/>
                  </a:cubicBezTo>
                  <a:cubicBezTo>
                    <a:pt x="2365" y="3482"/>
                    <a:pt x="2583" y="3119"/>
                    <a:pt x="2887" y="2785"/>
                  </a:cubicBezTo>
                  <a:cubicBezTo>
                    <a:pt x="3177" y="2481"/>
                    <a:pt x="3540" y="2234"/>
                    <a:pt x="3975" y="2060"/>
                  </a:cubicBezTo>
                  <a:cubicBezTo>
                    <a:pt x="4396" y="1901"/>
                    <a:pt x="4874" y="1814"/>
                    <a:pt x="5426" y="1814"/>
                  </a:cubicBezTo>
                  <a:cubicBezTo>
                    <a:pt x="5716" y="1814"/>
                    <a:pt x="5991" y="1843"/>
                    <a:pt x="6252" y="1901"/>
                  </a:cubicBezTo>
                  <a:cubicBezTo>
                    <a:pt x="6528" y="1959"/>
                    <a:pt x="6789" y="2046"/>
                    <a:pt x="7021" y="2162"/>
                  </a:cubicBezTo>
                  <a:cubicBezTo>
                    <a:pt x="7194" y="2243"/>
                    <a:pt x="7368" y="2287"/>
                    <a:pt x="7533" y="2287"/>
                  </a:cubicBezTo>
                  <a:cubicBezTo>
                    <a:pt x="7576" y="2287"/>
                    <a:pt x="7618" y="2284"/>
                    <a:pt x="7659" y="2278"/>
                  </a:cubicBezTo>
                  <a:cubicBezTo>
                    <a:pt x="7848" y="2263"/>
                    <a:pt x="8037" y="2162"/>
                    <a:pt x="8167" y="1973"/>
                  </a:cubicBezTo>
                  <a:cubicBezTo>
                    <a:pt x="8341" y="1741"/>
                    <a:pt x="8428" y="1480"/>
                    <a:pt x="8385" y="1190"/>
                  </a:cubicBezTo>
                  <a:cubicBezTo>
                    <a:pt x="8341" y="929"/>
                    <a:pt x="8182" y="711"/>
                    <a:pt x="7921" y="581"/>
                  </a:cubicBezTo>
                  <a:cubicBezTo>
                    <a:pt x="7543" y="378"/>
                    <a:pt x="7152" y="233"/>
                    <a:pt x="6746" y="146"/>
                  </a:cubicBezTo>
                  <a:cubicBezTo>
                    <a:pt x="6310" y="44"/>
                    <a:pt x="5875" y="1"/>
                    <a:pt x="544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7"/>
            <p:cNvSpPr/>
            <p:nvPr/>
          </p:nvSpPr>
          <p:spPr>
            <a:xfrm>
              <a:off x="1708925" y="3766775"/>
              <a:ext cx="257125" cy="272000"/>
            </a:xfrm>
            <a:custGeom>
              <a:rect b="b" l="l" r="r" t="t"/>
              <a:pathLst>
                <a:path extrusionOk="0" h="10880" w="10285">
                  <a:moveTo>
                    <a:pt x="5121" y="1799"/>
                  </a:moveTo>
                  <a:cubicBezTo>
                    <a:pt x="5759" y="1799"/>
                    <a:pt x="6296" y="1973"/>
                    <a:pt x="6774" y="2292"/>
                  </a:cubicBezTo>
                  <a:cubicBezTo>
                    <a:pt x="7239" y="2626"/>
                    <a:pt x="7616" y="3061"/>
                    <a:pt x="7891" y="3598"/>
                  </a:cubicBezTo>
                  <a:cubicBezTo>
                    <a:pt x="8167" y="4149"/>
                    <a:pt x="8312" y="4758"/>
                    <a:pt x="8312" y="5440"/>
                  </a:cubicBezTo>
                  <a:cubicBezTo>
                    <a:pt x="8312" y="6122"/>
                    <a:pt x="8181" y="6716"/>
                    <a:pt x="7891" y="7282"/>
                  </a:cubicBezTo>
                  <a:cubicBezTo>
                    <a:pt x="7616" y="7833"/>
                    <a:pt x="7239" y="8268"/>
                    <a:pt x="6774" y="8587"/>
                  </a:cubicBezTo>
                  <a:cubicBezTo>
                    <a:pt x="6296" y="8921"/>
                    <a:pt x="5730" y="9081"/>
                    <a:pt x="5121" y="9081"/>
                  </a:cubicBezTo>
                  <a:cubicBezTo>
                    <a:pt x="4483" y="9081"/>
                    <a:pt x="3946" y="8921"/>
                    <a:pt x="3467" y="8587"/>
                  </a:cubicBezTo>
                  <a:cubicBezTo>
                    <a:pt x="2989" y="8268"/>
                    <a:pt x="2626" y="7833"/>
                    <a:pt x="2365" y="7282"/>
                  </a:cubicBezTo>
                  <a:cubicBezTo>
                    <a:pt x="2089" y="6745"/>
                    <a:pt x="1959" y="6122"/>
                    <a:pt x="1959" y="5454"/>
                  </a:cubicBezTo>
                  <a:cubicBezTo>
                    <a:pt x="1959" y="4758"/>
                    <a:pt x="2089" y="4149"/>
                    <a:pt x="2365" y="3598"/>
                  </a:cubicBezTo>
                  <a:cubicBezTo>
                    <a:pt x="2612" y="3061"/>
                    <a:pt x="2989" y="2626"/>
                    <a:pt x="3467" y="2292"/>
                  </a:cubicBezTo>
                  <a:cubicBezTo>
                    <a:pt x="3946" y="1973"/>
                    <a:pt x="4497" y="1799"/>
                    <a:pt x="5121" y="1799"/>
                  </a:cubicBezTo>
                  <a:close/>
                  <a:moveTo>
                    <a:pt x="5135" y="0"/>
                  </a:moveTo>
                  <a:cubicBezTo>
                    <a:pt x="4396" y="0"/>
                    <a:pt x="3699" y="117"/>
                    <a:pt x="3090" y="407"/>
                  </a:cubicBezTo>
                  <a:cubicBezTo>
                    <a:pt x="2452" y="697"/>
                    <a:pt x="1915" y="1088"/>
                    <a:pt x="1451" y="1596"/>
                  </a:cubicBezTo>
                  <a:cubicBezTo>
                    <a:pt x="987" y="2075"/>
                    <a:pt x="639" y="2655"/>
                    <a:pt x="392" y="3308"/>
                  </a:cubicBezTo>
                  <a:cubicBezTo>
                    <a:pt x="131" y="3960"/>
                    <a:pt x="1" y="4671"/>
                    <a:pt x="1" y="5440"/>
                  </a:cubicBezTo>
                  <a:cubicBezTo>
                    <a:pt x="1" y="6194"/>
                    <a:pt x="131" y="6905"/>
                    <a:pt x="392" y="7558"/>
                  </a:cubicBezTo>
                  <a:cubicBezTo>
                    <a:pt x="639" y="8210"/>
                    <a:pt x="1001" y="8776"/>
                    <a:pt x="1451" y="9284"/>
                  </a:cubicBezTo>
                  <a:cubicBezTo>
                    <a:pt x="1930" y="9791"/>
                    <a:pt x="2466" y="10169"/>
                    <a:pt x="3090" y="10459"/>
                  </a:cubicBezTo>
                  <a:cubicBezTo>
                    <a:pt x="3699" y="10734"/>
                    <a:pt x="4396" y="10879"/>
                    <a:pt x="5135" y="10879"/>
                  </a:cubicBezTo>
                  <a:cubicBezTo>
                    <a:pt x="5875" y="10879"/>
                    <a:pt x="6571" y="10749"/>
                    <a:pt x="7210" y="10459"/>
                  </a:cubicBezTo>
                  <a:cubicBezTo>
                    <a:pt x="7833" y="10169"/>
                    <a:pt x="8385" y="9791"/>
                    <a:pt x="8834" y="9284"/>
                  </a:cubicBezTo>
                  <a:cubicBezTo>
                    <a:pt x="9298" y="8791"/>
                    <a:pt x="9646" y="8210"/>
                    <a:pt x="9908" y="7558"/>
                  </a:cubicBezTo>
                  <a:cubicBezTo>
                    <a:pt x="10154" y="6905"/>
                    <a:pt x="10285" y="6194"/>
                    <a:pt x="10285" y="5440"/>
                  </a:cubicBezTo>
                  <a:cubicBezTo>
                    <a:pt x="10285" y="4686"/>
                    <a:pt x="10154" y="3989"/>
                    <a:pt x="9908" y="3308"/>
                  </a:cubicBezTo>
                  <a:cubicBezTo>
                    <a:pt x="9646" y="2655"/>
                    <a:pt x="9284" y="2089"/>
                    <a:pt x="8834" y="1596"/>
                  </a:cubicBezTo>
                  <a:cubicBezTo>
                    <a:pt x="8385" y="1088"/>
                    <a:pt x="7833" y="697"/>
                    <a:pt x="7210" y="407"/>
                  </a:cubicBezTo>
                  <a:cubicBezTo>
                    <a:pt x="6571" y="146"/>
                    <a:pt x="5875" y="0"/>
                    <a:pt x="513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7"/>
            <p:cNvSpPr/>
            <p:nvPr/>
          </p:nvSpPr>
          <p:spPr>
            <a:xfrm>
              <a:off x="586225" y="3659075"/>
              <a:ext cx="641875" cy="873225"/>
            </a:xfrm>
            <a:custGeom>
              <a:rect b="b" l="l" r="r" t="t"/>
              <a:pathLst>
                <a:path extrusionOk="0" h="34929" w="25675">
                  <a:moveTo>
                    <a:pt x="9009" y="0"/>
                  </a:moveTo>
                  <a:lnTo>
                    <a:pt x="9009" y="0"/>
                  </a:lnTo>
                  <a:cubicBezTo>
                    <a:pt x="1" y="13621"/>
                    <a:pt x="3047" y="17682"/>
                    <a:pt x="9502" y="22599"/>
                  </a:cubicBezTo>
                  <a:cubicBezTo>
                    <a:pt x="16000" y="27531"/>
                    <a:pt x="18799" y="29663"/>
                    <a:pt x="19583" y="34929"/>
                  </a:cubicBezTo>
                  <a:cubicBezTo>
                    <a:pt x="19583" y="34929"/>
                    <a:pt x="25675" y="26472"/>
                    <a:pt x="20090" y="17508"/>
                  </a:cubicBezTo>
                  <a:cubicBezTo>
                    <a:pt x="14506" y="8529"/>
                    <a:pt x="8675" y="10647"/>
                    <a:pt x="9009"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7"/>
            <p:cNvSpPr/>
            <p:nvPr/>
          </p:nvSpPr>
          <p:spPr>
            <a:xfrm>
              <a:off x="712425" y="3658350"/>
              <a:ext cx="467100" cy="996875"/>
            </a:xfrm>
            <a:custGeom>
              <a:rect b="b" l="l" r="r" t="t"/>
              <a:pathLst>
                <a:path extrusionOk="0" h="39875" w="18684">
                  <a:moveTo>
                    <a:pt x="3888" y="0"/>
                  </a:moveTo>
                  <a:cubicBezTo>
                    <a:pt x="3844" y="87"/>
                    <a:pt x="1" y="8936"/>
                    <a:pt x="6426" y="15985"/>
                  </a:cubicBezTo>
                  <a:cubicBezTo>
                    <a:pt x="11286" y="21308"/>
                    <a:pt x="18437" y="31476"/>
                    <a:pt x="11721" y="39759"/>
                  </a:cubicBezTo>
                  <a:lnTo>
                    <a:pt x="11866" y="39875"/>
                  </a:lnTo>
                  <a:cubicBezTo>
                    <a:pt x="18683" y="31491"/>
                    <a:pt x="11474" y="21236"/>
                    <a:pt x="6571" y="15854"/>
                  </a:cubicBezTo>
                  <a:cubicBezTo>
                    <a:pt x="218" y="8907"/>
                    <a:pt x="4019" y="160"/>
                    <a:pt x="4062" y="73"/>
                  </a:cubicBezTo>
                  <a:lnTo>
                    <a:pt x="3888" y="0"/>
                  </a:ln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7"/>
            <p:cNvSpPr/>
            <p:nvPr/>
          </p:nvSpPr>
          <p:spPr>
            <a:xfrm>
              <a:off x="726200" y="4305275"/>
              <a:ext cx="804350" cy="430475"/>
            </a:xfrm>
            <a:custGeom>
              <a:rect b="b" l="l" r="r" t="t"/>
              <a:pathLst>
                <a:path extrusionOk="0" h="17219" w="32174">
                  <a:moveTo>
                    <a:pt x="1" y="0"/>
                  </a:moveTo>
                  <a:lnTo>
                    <a:pt x="1" y="0"/>
                  </a:lnTo>
                  <a:cubicBezTo>
                    <a:pt x="2677" y="13109"/>
                    <a:pt x="6524" y="15955"/>
                    <a:pt x="12278" y="15955"/>
                  </a:cubicBezTo>
                  <a:cubicBezTo>
                    <a:pt x="13540" y="15955"/>
                    <a:pt x="14894" y="15818"/>
                    <a:pt x="16348" y="15622"/>
                  </a:cubicBezTo>
                  <a:cubicBezTo>
                    <a:pt x="19808" y="15155"/>
                    <a:pt x="22426" y="14803"/>
                    <a:pt x="24627" y="14803"/>
                  </a:cubicBezTo>
                  <a:cubicBezTo>
                    <a:pt x="27548" y="14803"/>
                    <a:pt x="29733" y="15423"/>
                    <a:pt x="32173" y="17218"/>
                  </a:cubicBezTo>
                  <a:cubicBezTo>
                    <a:pt x="32173" y="17218"/>
                    <a:pt x="30505" y="6934"/>
                    <a:pt x="20206" y="4526"/>
                  </a:cubicBezTo>
                  <a:cubicBezTo>
                    <a:pt x="18077" y="4028"/>
                    <a:pt x="16275" y="3874"/>
                    <a:pt x="14693" y="3874"/>
                  </a:cubicBezTo>
                  <a:cubicBezTo>
                    <a:pt x="12113" y="3874"/>
                    <a:pt x="10116" y="4284"/>
                    <a:pt x="8228" y="4284"/>
                  </a:cubicBezTo>
                  <a:cubicBezTo>
                    <a:pt x="5674" y="4284"/>
                    <a:pt x="3322" y="3533"/>
                    <a:pt x="1"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7"/>
            <p:cNvSpPr/>
            <p:nvPr/>
          </p:nvSpPr>
          <p:spPr>
            <a:xfrm>
              <a:off x="724400" y="4304175"/>
              <a:ext cx="846025" cy="566100"/>
            </a:xfrm>
            <a:custGeom>
              <a:rect b="b" l="l" r="r" t="t"/>
              <a:pathLst>
                <a:path extrusionOk="0" h="22644" w="33841">
                  <a:moveTo>
                    <a:pt x="174" y="1"/>
                  </a:moveTo>
                  <a:lnTo>
                    <a:pt x="0" y="74"/>
                  </a:lnTo>
                  <a:cubicBezTo>
                    <a:pt x="44" y="161"/>
                    <a:pt x="3583" y="9139"/>
                    <a:pt x="13113" y="9574"/>
                  </a:cubicBezTo>
                  <a:cubicBezTo>
                    <a:pt x="20336" y="9908"/>
                    <a:pt x="32564" y="12040"/>
                    <a:pt x="33681" y="22643"/>
                  </a:cubicBezTo>
                  <a:lnTo>
                    <a:pt x="33841" y="22629"/>
                  </a:lnTo>
                  <a:cubicBezTo>
                    <a:pt x="32709" y="11881"/>
                    <a:pt x="20365" y="9719"/>
                    <a:pt x="13113" y="9400"/>
                  </a:cubicBezTo>
                  <a:cubicBezTo>
                    <a:pt x="3699" y="8965"/>
                    <a:pt x="203" y="88"/>
                    <a:pt x="174" y="1"/>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7"/>
            <p:cNvSpPr/>
            <p:nvPr/>
          </p:nvSpPr>
          <p:spPr>
            <a:xfrm>
              <a:off x="1248025" y="4447600"/>
              <a:ext cx="873225" cy="476600"/>
            </a:xfrm>
            <a:custGeom>
              <a:rect b="b" l="l" r="r" t="t"/>
              <a:pathLst>
                <a:path extrusionOk="0" h="19064" w="34929">
                  <a:moveTo>
                    <a:pt x="25558" y="1"/>
                  </a:moveTo>
                  <a:cubicBezTo>
                    <a:pt x="23086" y="1"/>
                    <a:pt x="20316" y="603"/>
                    <a:pt x="17494" y="2358"/>
                  </a:cubicBezTo>
                  <a:cubicBezTo>
                    <a:pt x="8772" y="7783"/>
                    <a:pt x="10535" y="13440"/>
                    <a:pt x="883" y="13440"/>
                  </a:cubicBezTo>
                  <a:cubicBezTo>
                    <a:pt x="599" y="13440"/>
                    <a:pt x="305" y="13435"/>
                    <a:pt x="1" y="13425"/>
                  </a:cubicBezTo>
                  <a:lnTo>
                    <a:pt x="1" y="13425"/>
                  </a:lnTo>
                  <a:cubicBezTo>
                    <a:pt x="6059" y="17438"/>
                    <a:pt x="10226" y="19063"/>
                    <a:pt x="13418" y="19063"/>
                  </a:cubicBezTo>
                  <a:cubicBezTo>
                    <a:pt x="17403" y="19063"/>
                    <a:pt x="19869" y="16530"/>
                    <a:pt x="22600" y="12947"/>
                  </a:cubicBezTo>
                  <a:cubicBezTo>
                    <a:pt x="27531" y="6448"/>
                    <a:pt x="29664" y="3634"/>
                    <a:pt x="34929" y="2865"/>
                  </a:cubicBezTo>
                  <a:cubicBezTo>
                    <a:pt x="34929" y="2865"/>
                    <a:pt x="30953" y="1"/>
                    <a:pt x="25558"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7"/>
            <p:cNvSpPr/>
            <p:nvPr/>
          </p:nvSpPr>
          <p:spPr>
            <a:xfrm>
              <a:off x="1247300" y="4515875"/>
              <a:ext cx="996525" cy="298925"/>
            </a:xfrm>
            <a:custGeom>
              <a:rect b="b" l="l" r="r" t="t"/>
              <a:pathLst>
                <a:path extrusionOk="0" h="11957" w="39861">
                  <a:moveTo>
                    <a:pt x="32192" y="1"/>
                  </a:moveTo>
                  <a:cubicBezTo>
                    <a:pt x="25899" y="1"/>
                    <a:pt x="19650" y="4626"/>
                    <a:pt x="15855" y="8083"/>
                  </a:cubicBezTo>
                  <a:cubicBezTo>
                    <a:pt x="12689" y="10979"/>
                    <a:pt x="9157" y="11772"/>
                    <a:pt x="6239" y="11772"/>
                  </a:cubicBezTo>
                  <a:cubicBezTo>
                    <a:pt x="2739" y="11772"/>
                    <a:pt x="121" y="10631"/>
                    <a:pt x="73" y="10607"/>
                  </a:cubicBezTo>
                  <a:lnTo>
                    <a:pt x="1" y="10767"/>
                  </a:lnTo>
                  <a:cubicBezTo>
                    <a:pt x="30" y="10796"/>
                    <a:pt x="2699" y="11956"/>
                    <a:pt x="6252" y="11956"/>
                  </a:cubicBezTo>
                  <a:cubicBezTo>
                    <a:pt x="9197" y="11956"/>
                    <a:pt x="12780" y="11129"/>
                    <a:pt x="15985" y="8228"/>
                  </a:cubicBezTo>
                  <a:cubicBezTo>
                    <a:pt x="19745" y="4787"/>
                    <a:pt x="25950" y="196"/>
                    <a:pt x="32193" y="196"/>
                  </a:cubicBezTo>
                  <a:cubicBezTo>
                    <a:pt x="34765" y="196"/>
                    <a:pt x="37343" y="975"/>
                    <a:pt x="39759" y="2934"/>
                  </a:cubicBezTo>
                  <a:lnTo>
                    <a:pt x="39861" y="2789"/>
                  </a:lnTo>
                  <a:cubicBezTo>
                    <a:pt x="37410" y="793"/>
                    <a:pt x="34798" y="1"/>
                    <a:pt x="32192"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7"/>
            <p:cNvSpPr/>
            <p:nvPr/>
          </p:nvSpPr>
          <p:spPr>
            <a:xfrm>
              <a:off x="1893875" y="4064500"/>
              <a:ext cx="430825" cy="803950"/>
            </a:xfrm>
            <a:custGeom>
              <a:rect b="b" l="l" r="r" t="t"/>
              <a:pathLst>
                <a:path extrusionOk="0" h="32158" w="17233">
                  <a:moveTo>
                    <a:pt x="17232" y="0"/>
                  </a:moveTo>
                  <a:cubicBezTo>
                    <a:pt x="17232" y="0"/>
                    <a:pt x="6948" y="1668"/>
                    <a:pt x="4540" y="11967"/>
                  </a:cubicBezTo>
                  <a:cubicBezTo>
                    <a:pt x="2132" y="22265"/>
                    <a:pt x="7760" y="24891"/>
                    <a:pt x="0" y="32158"/>
                  </a:cubicBezTo>
                  <a:cubicBezTo>
                    <a:pt x="15999" y="28894"/>
                    <a:pt x="16725" y="23890"/>
                    <a:pt x="15637" y="15825"/>
                  </a:cubicBezTo>
                  <a:cubicBezTo>
                    <a:pt x="14549" y="7760"/>
                    <a:pt x="14070" y="4265"/>
                    <a:pt x="17232"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7"/>
            <p:cNvSpPr/>
            <p:nvPr/>
          </p:nvSpPr>
          <p:spPr>
            <a:xfrm>
              <a:off x="1893150" y="4024600"/>
              <a:ext cx="566075" cy="845675"/>
            </a:xfrm>
            <a:custGeom>
              <a:rect b="b" l="l" r="r" t="t"/>
              <a:pathLst>
                <a:path extrusionOk="0" h="33827" w="22643">
                  <a:moveTo>
                    <a:pt x="22628" y="1"/>
                  </a:moveTo>
                  <a:cubicBezTo>
                    <a:pt x="11880" y="1117"/>
                    <a:pt x="9719" y="13476"/>
                    <a:pt x="9385" y="20728"/>
                  </a:cubicBezTo>
                  <a:cubicBezTo>
                    <a:pt x="8950" y="30128"/>
                    <a:pt x="87" y="33638"/>
                    <a:pt x="0" y="33667"/>
                  </a:cubicBezTo>
                  <a:lnTo>
                    <a:pt x="73" y="33826"/>
                  </a:lnTo>
                  <a:cubicBezTo>
                    <a:pt x="160" y="33797"/>
                    <a:pt x="9138" y="30258"/>
                    <a:pt x="9574" y="20743"/>
                  </a:cubicBezTo>
                  <a:cubicBezTo>
                    <a:pt x="9893" y="13519"/>
                    <a:pt x="12039" y="1292"/>
                    <a:pt x="22643" y="175"/>
                  </a:cubicBezTo>
                  <a:lnTo>
                    <a:pt x="22628"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7"/>
            <p:cNvSpPr/>
            <p:nvPr/>
          </p:nvSpPr>
          <p:spPr>
            <a:xfrm>
              <a:off x="1994325" y="3522000"/>
              <a:ext cx="641875" cy="872875"/>
            </a:xfrm>
            <a:custGeom>
              <a:rect b="b" l="l" r="r" t="t"/>
              <a:pathLst>
                <a:path extrusionOk="0" h="34915" w="25675">
                  <a:moveTo>
                    <a:pt x="6092" y="1"/>
                  </a:moveTo>
                  <a:cubicBezTo>
                    <a:pt x="6092" y="1"/>
                    <a:pt x="0" y="8442"/>
                    <a:pt x="5585" y="17421"/>
                  </a:cubicBezTo>
                  <a:cubicBezTo>
                    <a:pt x="11169" y="26400"/>
                    <a:pt x="17000" y="24268"/>
                    <a:pt x="16652" y="34914"/>
                  </a:cubicBezTo>
                  <a:cubicBezTo>
                    <a:pt x="25674" y="21294"/>
                    <a:pt x="22628" y="17233"/>
                    <a:pt x="16173" y="12330"/>
                  </a:cubicBezTo>
                  <a:cubicBezTo>
                    <a:pt x="9675" y="7398"/>
                    <a:pt x="6861" y="5251"/>
                    <a:pt x="6092"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7"/>
            <p:cNvSpPr/>
            <p:nvPr/>
          </p:nvSpPr>
          <p:spPr>
            <a:xfrm>
              <a:off x="2042550" y="3399075"/>
              <a:ext cx="467075" cy="996875"/>
            </a:xfrm>
            <a:custGeom>
              <a:rect b="b" l="l" r="r" t="t"/>
              <a:pathLst>
                <a:path extrusionOk="0" h="39875" w="18683">
                  <a:moveTo>
                    <a:pt x="6818" y="0"/>
                  </a:moveTo>
                  <a:lnTo>
                    <a:pt x="6818" y="0"/>
                  </a:lnTo>
                  <a:cubicBezTo>
                    <a:pt x="0" y="8370"/>
                    <a:pt x="7224" y="18639"/>
                    <a:pt x="12112" y="24006"/>
                  </a:cubicBezTo>
                  <a:cubicBezTo>
                    <a:pt x="18480" y="30969"/>
                    <a:pt x="14679" y="39701"/>
                    <a:pt x="14636" y="39802"/>
                  </a:cubicBezTo>
                  <a:lnTo>
                    <a:pt x="14795" y="39875"/>
                  </a:lnTo>
                  <a:cubicBezTo>
                    <a:pt x="14839" y="39773"/>
                    <a:pt x="18683" y="30925"/>
                    <a:pt x="12257" y="23876"/>
                  </a:cubicBezTo>
                  <a:cubicBezTo>
                    <a:pt x="7398" y="18567"/>
                    <a:pt x="261" y="8399"/>
                    <a:pt x="6963" y="102"/>
                  </a:cubicBezTo>
                  <a:lnTo>
                    <a:pt x="6818" y="0"/>
                  </a:ln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7"/>
            <p:cNvSpPr/>
            <p:nvPr/>
          </p:nvSpPr>
          <p:spPr>
            <a:xfrm>
              <a:off x="1691875" y="3317850"/>
              <a:ext cx="803975" cy="430825"/>
            </a:xfrm>
            <a:custGeom>
              <a:rect b="b" l="l" r="r" t="t"/>
              <a:pathLst>
                <a:path extrusionOk="0" h="17233" w="32159">
                  <a:moveTo>
                    <a:pt x="1" y="0"/>
                  </a:moveTo>
                  <a:cubicBezTo>
                    <a:pt x="1" y="0"/>
                    <a:pt x="1669" y="10284"/>
                    <a:pt x="11968" y="12692"/>
                  </a:cubicBezTo>
                  <a:cubicBezTo>
                    <a:pt x="14098" y="13190"/>
                    <a:pt x="15900" y="13344"/>
                    <a:pt x="17483" y="13344"/>
                  </a:cubicBezTo>
                  <a:cubicBezTo>
                    <a:pt x="20057" y="13344"/>
                    <a:pt x="22051" y="12936"/>
                    <a:pt x="23933" y="12936"/>
                  </a:cubicBezTo>
                  <a:cubicBezTo>
                    <a:pt x="26489" y="12936"/>
                    <a:pt x="28840" y="13688"/>
                    <a:pt x="32159" y="17232"/>
                  </a:cubicBezTo>
                  <a:cubicBezTo>
                    <a:pt x="29482" y="4111"/>
                    <a:pt x="25635" y="1263"/>
                    <a:pt x="19889" y="1263"/>
                  </a:cubicBezTo>
                  <a:cubicBezTo>
                    <a:pt x="18628" y="1263"/>
                    <a:pt x="17277" y="1400"/>
                    <a:pt x="15826" y="1596"/>
                  </a:cubicBezTo>
                  <a:cubicBezTo>
                    <a:pt x="12347" y="2071"/>
                    <a:pt x="9718" y="2431"/>
                    <a:pt x="7511" y="2431"/>
                  </a:cubicBezTo>
                  <a:cubicBezTo>
                    <a:pt x="4602" y="2431"/>
                    <a:pt x="2426" y="1806"/>
                    <a:pt x="1"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7"/>
            <p:cNvSpPr/>
            <p:nvPr/>
          </p:nvSpPr>
          <p:spPr>
            <a:xfrm>
              <a:off x="1652000" y="3183675"/>
              <a:ext cx="846400" cy="566075"/>
            </a:xfrm>
            <a:custGeom>
              <a:rect b="b" l="l" r="r" t="t"/>
              <a:pathLst>
                <a:path extrusionOk="0" h="22643" w="33856">
                  <a:moveTo>
                    <a:pt x="174" y="0"/>
                  </a:moveTo>
                  <a:lnTo>
                    <a:pt x="0" y="15"/>
                  </a:lnTo>
                  <a:cubicBezTo>
                    <a:pt x="1117" y="10778"/>
                    <a:pt x="13476" y="12924"/>
                    <a:pt x="20728" y="13258"/>
                  </a:cubicBezTo>
                  <a:cubicBezTo>
                    <a:pt x="30127" y="13693"/>
                    <a:pt x="33638" y="22556"/>
                    <a:pt x="33667" y="22643"/>
                  </a:cubicBezTo>
                  <a:lnTo>
                    <a:pt x="33855" y="22570"/>
                  </a:lnTo>
                  <a:cubicBezTo>
                    <a:pt x="33812" y="22483"/>
                    <a:pt x="30272" y="13505"/>
                    <a:pt x="20743" y="13069"/>
                  </a:cubicBezTo>
                  <a:cubicBezTo>
                    <a:pt x="13519" y="12750"/>
                    <a:pt x="1291" y="10604"/>
                    <a:pt x="174"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7"/>
            <p:cNvSpPr/>
            <p:nvPr/>
          </p:nvSpPr>
          <p:spPr>
            <a:xfrm>
              <a:off x="1101175" y="3130050"/>
              <a:ext cx="873225" cy="476650"/>
            </a:xfrm>
            <a:custGeom>
              <a:rect b="b" l="l" r="r" t="t"/>
              <a:pathLst>
                <a:path extrusionOk="0" h="19066" w="34929">
                  <a:moveTo>
                    <a:pt x="21517" y="0"/>
                  </a:moveTo>
                  <a:cubicBezTo>
                    <a:pt x="17528" y="0"/>
                    <a:pt x="15061" y="2534"/>
                    <a:pt x="12329" y="6120"/>
                  </a:cubicBezTo>
                  <a:cubicBezTo>
                    <a:pt x="7398" y="12589"/>
                    <a:pt x="5265" y="15403"/>
                    <a:pt x="0" y="16201"/>
                  </a:cubicBezTo>
                  <a:cubicBezTo>
                    <a:pt x="0" y="16201"/>
                    <a:pt x="3976" y="19065"/>
                    <a:pt x="9366" y="19065"/>
                  </a:cubicBezTo>
                  <a:cubicBezTo>
                    <a:pt x="11836" y="19065"/>
                    <a:pt x="14603" y="18464"/>
                    <a:pt x="17421" y="16708"/>
                  </a:cubicBezTo>
                  <a:cubicBezTo>
                    <a:pt x="26143" y="11283"/>
                    <a:pt x="24393" y="5612"/>
                    <a:pt x="34048" y="5612"/>
                  </a:cubicBezTo>
                  <a:cubicBezTo>
                    <a:pt x="34331" y="5612"/>
                    <a:pt x="34625" y="5617"/>
                    <a:pt x="34928" y="5627"/>
                  </a:cubicBezTo>
                  <a:cubicBezTo>
                    <a:pt x="28874" y="1623"/>
                    <a:pt x="24709" y="0"/>
                    <a:pt x="21517"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7"/>
            <p:cNvSpPr/>
            <p:nvPr/>
          </p:nvSpPr>
          <p:spPr>
            <a:xfrm>
              <a:off x="978225" y="3239750"/>
              <a:ext cx="996900" cy="298600"/>
            </a:xfrm>
            <a:custGeom>
              <a:rect b="b" l="l" r="r" t="t"/>
              <a:pathLst>
                <a:path extrusionOk="0" h="11944" w="39876">
                  <a:moveTo>
                    <a:pt x="33619" y="1"/>
                  </a:moveTo>
                  <a:cubicBezTo>
                    <a:pt x="30664" y="1"/>
                    <a:pt x="27092" y="801"/>
                    <a:pt x="23891" y="3719"/>
                  </a:cubicBezTo>
                  <a:cubicBezTo>
                    <a:pt x="20121" y="7160"/>
                    <a:pt x="13921" y="11758"/>
                    <a:pt x="7682" y="11758"/>
                  </a:cubicBezTo>
                  <a:cubicBezTo>
                    <a:pt x="5111" y="11758"/>
                    <a:pt x="2534" y="10977"/>
                    <a:pt x="117" y="9013"/>
                  </a:cubicBezTo>
                  <a:lnTo>
                    <a:pt x="1" y="9158"/>
                  </a:lnTo>
                  <a:cubicBezTo>
                    <a:pt x="2452" y="11145"/>
                    <a:pt x="5063" y="11943"/>
                    <a:pt x="7674" y="11943"/>
                  </a:cubicBezTo>
                  <a:cubicBezTo>
                    <a:pt x="13969" y="11943"/>
                    <a:pt x="20206" y="7316"/>
                    <a:pt x="24007" y="3864"/>
                  </a:cubicBezTo>
                  <a:cubicBezTo>
                    <a:pt x="27169" y="979"/>
                    <a:pt x="30698" y="188"/>
                    <a:pt x="33618" y="188"/>
                  </a:cubicBezTo>
                  <a:cubicBezTo>
                    <a:pt x="37127" y="188"/>
                    <a:pt x="39755" y="1331"/>
                    <a:pt x="39803" y="1355"/>
                  </a:cubicBezTo>
                  <a:lnTo>
                    <a:pt x="39875" y="1181"/>
                  </a:lnTo>
                  <a:cubicBezTo>
                    <a:pt x="39828" y="1157"/>
                    <a:pt x="37170" y="1"/>
                    <a:pt x="33619"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7"/>
            <p:cNvSpPr/>
            <p:nvPr/>
          </p:nvSpPr>
          <p:spPr>
            <a:xfrm>
              <a:off x="910425" y="3185475"/>
              <a:ext cx="417775" cy="779325"/>
            </a:xfrm>
            <a:custGeom>
              <a:rect b="b" l="l" r="r" t="t"/>
              <a:pathLst>
                <a:path extrusionOk="0" h="31173" w="16711">
                  <a:moveTo>
                    <a:pt x="16710" y="1"/>
                  </a:moveTo>
                  <a:lnTo>
                    <a:pt x="16710" y="1"/>
                  </a:lnTo>
                  <a:cubicBezTo>
                    <a:pt x="726" y="3264"/>
                    <a:pt x="0" y="8269"/>
                    <a:pt x="1088" y="16334"/>
                  </a:cubicBezTo>
                  <a:cubicBezTo>
                    <a:pt x="1901" y="22397"/>
                    <a:pt x="1959" y="26400"/>
                    <a:pt x="755" y="29504"/>
                  </a:cubicBezTo>
                  <a:lnTo>
                    <a:pt x="2742" y="31172"/>
                  </a:lnTo>
                  <a:cubicBezTo>
                    <a:pt x="5962" y="29794"/>
                    <a:pt x="10734" y="26444"/>
                    <a:pt x="12185" y="20206"/>
                  </a:cubicBezTo>
                  <a:cubicBezTo>
                    <a:pt x="14578" y="9908"/>
                    <a:pt x="8936" y="7268"/>
                    <a:pt x="16710"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7"/>
            <p:cNvSpPr/>
            <p:nvPr/>
          </p:nvSpPr>
          <p:spPr>
            <a:xfrm>
              <a:off x="947050" y="3183300"/>
              <a:ext cx="382225" cy="757550"/>
            </a:xfrm>
            <a:custGeom>
              <a:rect b="b" l="l" r="r" t="t"/>
              <a:pathLst>
                <a:path extrusionOk="0" h="30302" w="15289">
                  <a:moveTo>
                    <a:pt x="15216" y="1"/>
                  </a:moveTo>
                  <a:cubicBezTo>
                    <a:pt x="15129" y="30"/>
                    <a:pt x="6151" y="3569"/>
                    <a:pt x="5715" y="13099"/>
                  </a:cubicBezTo>
                  <a:cubicBezTo>
                    <a:pt x="5454" y="18495"/>
                    <a:pt x="4279" y="25820"/>
                    <a:pt x="0" y="30171"/>
                  </a:cubicBezTo>
                  <a:lnTo>
                    <a:pt x="131" y="30302"/>
                  </a:lnTo>
                  <a:cubicBezTo>
                    <a:pt x="4439" y="25907"/>
                    <a:pt x="5643" y="18553"/>
                    <a:pt x="5889" y="13099"/>
                  </a:cubicBezTo>
                  <a:cubicBezTo>
                    <a:pt x="6325" y="3700"/>
                    <a:pt x="15202" y="204"/>
                    <a:pt x="15289" y="160"/>
                  </a:cubicBezTo>
                  <a:lnTo>
                    <a:pt x="15216"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 name="Google Shape;1685;p47"/>
          <p:cNvGrpSpPr/>
          <p:nvPr/>
        </p:nvGrpSpPr>
        <p:grpSpPr>
          <a:xfrm>
            <a:off x="6990639" y="659203"/>
            <a:ext cx="1276308" cy="1843405"/>
            <a:chOff x="6972114" y="455953"/>
            <a:chExt cx="1276308" cy="1843405"/>
          </a:xfrm>
        </p:grpSpPr>
        <p:grpSp>
          <p:nvGrpSpPr>
            <p:cNvPr id="1686" name="Google Shape;1686;p47"/>
            <p:cNvGrpSpPr/>
            <p:nvPr/>
          </p:nvGrpSpPr>
          <p:grpSpPr>
            <a:xfrm>
              <a:off x="6972114" y="455953"/>
              <a:ext cx="1276308" cy="1843405"/>
              <a:chOff x="2924450" y="2900575"/>
              <a:chExt cx="1559325" cy="2252175"/>
            </a:xfrm>
          </p:grpSpPr>
          <p:sp>
            <p:nvSpPr>
              <p:cNvPr id="1687" name="Google Shape;1687;p47"/>
              <p:cNvSpPr/>
              <p:nvPr/>
            </p:nvSpPr>
            <p:spPr>
              <a:xfrm>
                <a:off x="2924450" y="2900575"/>
                <a:ext cx="1559325" cy="2252175"/>
              </a:xfrm>
              <a:custGeom>
                <a:rect b="b" l="l" r="r" t="t"/>
                <a:pathLst>
                  <a:path extrusionOk="0" h="90087" w="62373">
                    <a:moveTo>
                      <a:pt x="27337" y="1"/>
                    </a:moveTo>
                    <a:cubicBezTo>
                      <a:pt x="21549" y="1"/>
                      <a:pt x="16762" y="4557"/>
                      <a:pt x="16507" y="10367"/>
                    </a:cubicBezTo>
                    <a:lnTo>
                      <a:pt x="15913" y="24466"/>
                    </a:lnTo>
                    <a:lnTo>
                      <a:pt x="13273" y="24089"/>
                    </a:lnTo>
                    <a:cubicBezTo>
                      <a:pt x="13013" y="24053"/>
                      <a:pt x="12755" y="24035"/>
                      <a:pt x="12501" y="24035"/>
                    </a:cubicBezTo>
                    <a:cubicBezTo>
                      <a:pt x="10610" y="24035"/>
                      <a:pt x="8901" y="25006"/>
                      <a:pt x="7891" y="26540"/>
                    </a:cubicBezTo>
                    <a:cubicBezTo>
                      <a:pt x="7500" y="26932"/>
                      <a:pt x="7224" y="27468"/>
                      <a:pt x="7152" y="28078"/>
                    </a:cubicBezTo>
                    <a:lnTo>
                      <a:pt x="7050" y="28788"/>
                    </a:lnTo>
                    <a:lnTo>
                      <a:pt x="465" y="75625"/>
                    </a:lnTo>
                    <a:lnTo>
                      <a:pt x="189" y="77612"/>
                    </a:lnTo>
                    <a:cubicBezTo>
                      <a:pt x="1" y="79063"/>
                      <a:pt x="363" y="80514"/>
                      <a:pt x="1248" y="81688"/>
                    </a:cubicBezTo>
                    <a:cubicBezTo>
                      <a:pt x="2133" y="82878"/>
                      <a:pt x="3424" y="83632"/>
                      <a:pt x="4874" y="83835"/>
                    </a:cubicBezTo>
                    <a:lnTo>
                      <a:pt x="49115" y="90029"/>
                    </a:lnTo>
                    <a:cubicBezTo>
                      <a:pt x="49361" y="90072"/>
                      <a:pt x="49622" y="90087"/>
                      <a:pt x="49869" y="90087"/>
                    </a:cubicBezTo>
                    <a:cubicBezTo>
                      <a:pt x="52582" y="90087"/>
                      <a:pt x="54931" y="88100"/>
                      <a:pt x="55337" y="85329"/>
                    </a:cubicBezTo>
                    <a:lnTo>
                      <a:pt x="62271" y="35823"/>
                    </a:lnTo>
                    <a:cubicBezTo>
                      <a:pt x="62372" y="35243"/>
                      <a:pt x="62242" y="34634"/>
                      <a:pt x="61966" y="34141"/>
                    </a:cubicBezTo>
                    <a:cubicBezTo>
                      <a:pt x="61372" y="32183"/>
                      <a:pt x="59660" y="30631"/>
                      <a:pt x="57484" y="30326"/>
                    </a:cubicBezTo>
                    <a:lnTo>
                      <a:pt x="53234" y="29731"/>
                    </a:lnTo>
                    <a:lnTo>
                      <a:pt x="55004" y="18417"/>
                    </a:lnTo>
                    <a:cubicBezTo>
                      <a:pt x="55816" y="13210"/>
                      <a:pt x="53321" y="8220"/>
                      <a:pt x="49057" y="5653"/>
                    </a:cubicBezTo>
                    <a:cubicBezTo>
                      <a:pt x="47229" y="2737"/>
                      <a:pt x="44038" y="721"/>
                      <a:pt x="40339" y="562"/>
                    </a:cubicBezTo>
                    <a:lnTo>
                      <a:pt x="27792" y="10"/>
                    </a:lnTo>
                    <a:cubicBezTo>
                      <a:pt x="27640" y="4"/>
                      <a:pt x="27488" y="1"/>
                      <a:pt x="27337" y="1"/>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7"/>
              <p:cNvSpPr/>
              <p:nvPr/>
            </p:nvSpPr>
            <p:spPr>
              <a:xfrm>
                <a:off x="3370850" y="2970625"/>
                <a:ext cx="756825" cy="1060525"/>
              </a:xfrm>
              <a:custGeom>
                <a:rect b="b" l="l" r="r" t="t"/>
                <a:pathLst>
                  <a:path extrusionOk="0" h="42421" w="30273">
                    <a:moveTo>
                      <a:pt x="9474" y="0"/>
                    </a:moveTo>
                    <a:cubicBezTo>
                      <a:pt x="5187" y="0"/>
                      <a:pt x="1606" y="3388"/>
                      <a:pt x="1436" y="7710"/>
                    </a:cubicBezTo>
                    <a:lnTo>
                      <a:pt x="0" y="41217"/>
                    </a:lnTo>
                    <a:lnTo>
                      <a:pt x="3554" y="41362"/>
                    </a:lnTo>
                    <a:lnTo>
                      <a:pt x="4990" y="7855"/>
                    </a:lnTo>
                    <a:cubicBezTo>
                      <a:pt x="5089" y="5446"/>
                      <a:pt x="7076" y="3557"/>
                      <a:pt x="9463" y="3557"/>
                    </a:cubicBezTo>
                    <a:cubicBezTo>
                      <a:pt x="9533" y="3557"/>
                      <a:pt x="9604" y="3558"/>
                      <a:pt x="9675" y="3562"/>
                    </a:cubicBezTo>
                    <a:lnTo>
                      <a:pt x="22222" y="4084"/>
                    </a:lnTo>
                    <a:cubicBezTo>
                      <a:pt x="24717" y="4185"/>
                      <a:pt x="26632" y="6289"/>
                      <a:pt x="26530" y="8769"/>
                    </a:cubicBezTo>
                    <a:lnTo>
                      <a:pt x="25094" y="42276"/>
                    </a:lnTo>
                    <a:lnTo>
                      <a:pt x="28648" y="42421"/>
                    </a:lnTo>
                    <a:lnTo>
                      <a:pt x="30084" y="8914"/>
                    </a:lnTo>
                    <a:cubicBezTo>
                      <a:pt x="30272" y="4475"/>
                      <a:pt x="26820" y="704"/>
                      <a:pt x="22367" y="530"/>
                    </a:cubicBezTo>
                    <a:lnTo>
                      <a:pt x="9820" y="8"/>
                    </a:lnTo>
                    <a:cubicBezTo>
                      <a:pt x="9704" y="3"/>
                      <a:pt x="9589" y="0"/>
                      <a:pt x="9474" y="0"/>
                    </a:cubicBezTo>
                    <a:close/>
                  </a:path>
                </a:pathLst>
              </a:custGeom>
              <a:solidFill>
                <a:srgbClr val="EAE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7"/>
              <p:cNvSpPr/>
              <p:nvPr/>
            </p:nvSpPr>
            <p:spPr>
              <a:xfrm>
                <a:off x="2996975" y="3566325"/>
                <a:ext cx="1421525" cy="1472475"/>
              </a:xfrm>
              <a:custGeom>
                <a:rect b="b" l="l" r="r" t="t"/>
                <a:pathLst>
                  <a:path extrusionOk="0" h="58899" w="56861">
                    <a:moveTo>
                      <a:pt x="8229" y="1"/>
                    </a:moveTo>
                    <a:cubicBezTo>
                      <a:pt x="7680" y="1"/>
                      <a:pt x="7188" y="413"/>
                      <a:pt x="7108" y="984"/>
                    </a:cubicBezTo>
                    <a:lnTo>
                      <a:pt x="88" y="50953"/>
                    </a:lnTo>
                    <a:cubicBezTo>
                      <a:pt x="1" y="51563"/>
                      <a:pt x="436" y="52143"/>
                      <a:pt x="1045" y="52230"/>
                    </a:cubicBezTo>
                    <a:lnTo>
                      <a:pt x="48462" y="58888"/>
                    </a:lnTo>
                    <a:cubicBezTo>
                      <a:pt x="48517" y="58895"/>
                      <a:pt x="48571" y="58899"/>
                      <a:pt x="48624" y="58899"/>
                    </a:cubicBezTo>
                    <a:cubicBezTo>
                      <a:pt x="49192" y="58899"/>
                      <a:pt x="49660" y="58487"/>
                      <a:pt x="49753" y="57930"/>
                    </a:cubicBezTo>
                    <a:lnTo>
                      <a:pt x="56759" y="7960"/>
                    </a:lnTo>
                    <a:cubicBezTo>
                      <a:pt x="56861" y="7337"/>
                      <a:pt x="56425" y="6757"/>
                      <a:pt x="55802" y="6669"/>
                    </a:cubicBezTo>
                    <a:lnTo>
                      <a:pt x="8385" y="12"/>
                    </a:lnTo>
                    <a:cubicBezTo>
                      <a:pt x="8332" y="4"/>
                      <a:pt x="8280" y="1"/>
                      <a:pt x="8229" y="1"/>
                    </a:cubicBezTo>
                    <a:close/>
                  </a:path>
                </a:pathLst>
              </a:custGeom>
              <a:solidFill>
                <a:srgbClr val="EAE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7"/>
              <p:cNvSpPr/>
              <p:nvPr/>
            </p:nvSpPr>
            <p:spPr>
              <a:xfrm>
                <a:off x="2990100" y="3612650"/>
                <a:ext cx="1422950" cy="1476500"/>
              </a:xfrm>
              <a:custGeom>
                <a:rect b="b" l="l" r="r" t="t"/>
                <a:pathLst>
                  <a:path extrusionOk="0" h="59060" w="56918">
                    <a:moveTo>
                      <a:pt x="7253" y="1"/>
                    </a:moveTo>
                    <a:lnTo>
                      <a:pt x="87" y="51102"/>
                    </a:lnTo>
                    <a:cubicBezTo>
                      <a:pt x="0" y="51726"/>
                      <a:pt x="435" y="52306"/>
                      <a:pt x="1044" y="52393"/>
                    </a:cubicBezTo>
                    <a:lnTo>
                      <a:pt x="48461" y="59051"/>
                    </a:lnTo>
                    <a:cubicBezTo>
                      <a:pt x="48508" y="59056"/>
                      <a:pt x="48555" y="59059"/>
                      <a:pt x="48601" y="59059"/>
                    </a:cubicBezTo>
                    <a:cubicBezTo>
                      <a:pt x="49170" y="59059"/>
                      <a:pt x="49671" y="58657"/>
                      <a:pt x="49738" y="58094"/>
                    </a:cubicBezTo>
                    <a:lnTo>
                      <a:pt x="56918" y="6978"/>
                    </a:lnTo>
                    <a:lnTo>
                      <a:pt x="7253" y="1"/>
                    </a:lnTo>
                    <a:close/>
                  </a:path>
                </a:pathLst>
              </a:custGeom>
              <a:solidFill>
                <a:srgbClr val="FAF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7"/>
              <p:cNvSpPr/>
              <p:nvPr/>
            </p:nvSpPr>
            <p:spPr>
              <a:xfrm>
                <a:off x="3866200" y="4220050"/>
                <a:ext cx="365550" cy="371000"/>
              </a:xfrm>
              <a:custGeom>
                <a:rect b="b" l="l" r="r" t="t"/>
                <a:pathLst>
                  <a:path extrusionOk="0" h="14840" w="14622">
                    <a:moveTo>
                      <a:pt x="11285" y="1"/>
                    </a:moveTo>
                    <a:lnTo>
                      <a:pt x="11285" y="1"/>
                    </a:lnTo>
                    <a:cubicBezTo>
                      <a:pt x="5092" y="886"/>
                      <a:pt x="5077" y="4164"/>
                      <a:pt x="5077" y="4164"/>
                    </a:cubicBezTo>
                    <a:cubicBezTo>
                      <a:pt x="5077" y="4164"/>
                      <a:pt x="4685" y="915"/>
                      <a:pt x="0" y="1"/>
                    </a:cubicBezTo>
                    <a:lnTo>
                      <a:pt x="0" y="1"/>
                    </a:lnTo>
                    <a:cubicBezTo>
                      <a:pt x="2843" y="6194"/>
                      <a:pt x="0" y="10053"/>
                      <a:pt x="0" y="10053"/>
                    </a:cubicBezTo>
                    <a:cubicBezTo>
                      <a:pt x="0" y="10053"/>
                      <a:pt x="4149" y="14085"/>
                      <a:pt x="13751" y="14839"/>
                    </a:cubicBezTo>
                    <a:cubicBezTo>
                      <a:pt x="13004" y="12219"/>
                      <a:pt x="9152" y="11897"/>
                      <a:pt x="8931" y="11881"/>
                    </a:cubicBezTo>
                    <a:lnTo>
                      <a:pt x="8931" y="11881"/>
                    </a:lnTo>
                    <a:cubicBezTo>
                      <a:pt x="8946" y="11882"/>
                      <a:pt x="8979" y="11884"/>
                      <a:pt x="9028" y="11884"/>
                    </a:cubicBezTo>
                    <a:cubicBezTo>
                      <a:pt x="9553" y="11884"/>
                      <a:pt x="11935" y="11703"/>
                      <a:pt x="14621" y="8646"/>
                    </a:cubicBezTo>
                    <a:cubicBezTo>
                      <a:pt x="12539" y="6917"/>
                      <a:pt x="10918" y="6543"/>
                      <a:pt x="9906" y="6543"/>
                    </a:cubicBezTo>
                    <a:cubicBezTo>
                      <a:pt x="9136" y="6543"/>
                      <a:pt x="8718" y="6760"/>
                      <a:pt x="8718" y="6760"/>
                    </a:cubicBezTo>
                    <a:cubicBezTo>
                      <a:pt x="8718" y="6760"/>
                      <a:pt x="11575" y="4976"/>
                      <a:pt x="11285"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7"/>
              <p:cNvSpPr/>
              <p:nvPr/>
            </p:nvSpPr>
            <p:spPr>
              <a:xfrm>
                <a:off x="3402400" y="3030450"/>
                <a:ext cx="850375" cy="1096950"/>
              </a:xfrm>
              <a:custGeom>
                <a:rect b="b" l="l" r="r" t="t"/>
                <a:pathLst>
                  <a:path extrusionOk="0" h="43878" w="34015">
                    <a:moveTo>
                      <a:pt x="14534" y="1"/>
                    </a:moveTo>
                    <a:cubicBezTo>
                      <a:pt x="9780" y="1"/>
                      <a:pt x="5603" y="3474"/>
                      <a:pt x="4830" y="8320"/>
                    </a:cubicBezTo>
                    <a:lnTo>
                      <a:pt x="145" y="37939"/>
                    </a:lnTo>
                    <a:cubicBezTo>
                      <a:pt x="0" y="38911"/>
                      <a:pt x="653" y="39825"/>
                      <a:pt x="1639" y="39970"/>
                    </a:cubicBezTo>
                    <a:cubicBezTo>
                      <a:pt x="1730" y="39983"/>
                      <a:pt x="1821" y="39990"/>
                      <a:pt x="1910" y="39990"/>
                    </a:cubicBezTo>
                    <a:cubicBezTo>
                      <a:pt x="2775" y="39990"/>
                      <a:pt x="3539" y="39370"/>
                      <a:pt x="3670" y="38476"/>
                    </a:cubicBezTo>
                    <a:lnTo>
                      <a:pt x="8341" y="8871"/>
                    </a:lnTo>
                    <a:cubicBezTo>
                      <a:pt x="8838" y="5783"/>
                      <a:pt x="11495" y="3569"/>
                      <a:pt x="14523" y="3569"/>
                    </a:cubicBezTo>
                    <a:cubicBezTo>
                      <a:pt x="14852" y="3569"/>
                      <a:pt x="15185" y="3595"/>
                      <a:pt x="15521" y="3649"/>
                    </a:cubicBezTo>
                    <a:lnTo>
                      <a:pt x="24412" y="5041"/>
                    </a:lnTo>
                    <a:cubicBezTo>
                      <a:pt x="27836" y="5593"/>
                      <a:pt x="30171" y="8798"/>
                      <a:pt x="29634" y="12221"/>
                    </a:cubicBezTo>
                    <a:lnTo>
                      <a:pt x="24949" y="41826"/>
                    </a:lnTo>
                    <a:cubicBezTo>
                      <a:pt x="24804" y="42813"/>
                      <a:pt x="25457" y="43712"/>
                      <a:pt x="26443" y="43857"/>
                    </a:cubicBezTo>
                    <a:cubicBezTo>
                      <a:pt x="26534" y="43871"/>
                      <a:pt x="26624" y="43877"/>
                      <a:pt x="26714" y="43877"/>
                    </a:cubicBezTo>
                    <a:cubicBezTo>
                      <a:pt x="27579" y="43877"/>
                      <a:pt x="28342" y="43258"/>
                      <a:pt x="28474" y="42377"/>
                    </a:cubicBezTo>
                    <a:lnTo>
                      <a:pt x="33173" y="12787"/>
                    </a:lnTo>
                    <a:cubicBezTo>
                      <a:pt x="34015" y="7420"/>
                      <a:pt x="30359" y="2373"/>
                      <a:pt x="24978" y="1531"/>
                    </a:cubicBezTo>
                    <a:lnTo>
                      <a:pt x="16086" y="124"/>
                    </a:lnTo>
                    <a:cubicBezTo>
                      <a:pt x="15565" y="41"/>
                      <a:pt x="15046" y="1"/>
                      <a:pt x="14534" y="1"/>
                    </a:cubicBezTo>
                    <a:close/>
                  </a:path>
                </a:pathLst>
              </a:custGeom>
              <a:solidFill>
                <a:srgbClr val="FAF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7"/>
              <p:cNvSpPr/>
              <p:nvPr/>
            </p:nvSpPr>
            <p:spPr>
              <a:xfrm>
                <a:off x="3382100" y="4374175"/>
                <a:ext cx="679775" cy="524750"/>
              </a:xfrm>
              <a:custGeom>
                <a:rect b="b" l="l" r="r" t="t"/>
                <a:pathLst>
                  <a:path extrusionOk="0" h="20990" w="27191">
                    <a:moveTo>
                      <a:pt x="17716" y="1"/>
                    </a:moveTo>
                    <a:cubicBezTo>
                      <a:pt x="14647" y="1"/>
                      <a:pt x="11548" y="1502"/>
                      <a:pt x="9805" y="4874"/>
                    </a:cubicBezTo>
                    <a:cubicBezTo>
                      <a:pt x="8036" y="8326"/>
                      <a:pt x="7920" y="12199"/>
                      <a:pt x="5062" y="13084"/>
                    </a:cubicBezTo>
                    <a:cubicBezTo>
                      <a:pt x="0" y="14665"/>
                      <a:pt x="1175" y="20989"/>
                      <a:pt x="1175" y="20989"/>
                    </a:cubicBezTo>
                    <a:cubicBezTo>
                      <a:pt x="2396" y="17038"/>
                      <a:pt x="4514" y="15979"/>
                      <a:pt x="7106" y="15979"/>
                    </a:cubicBezTo>
                    <a:cubicBezTo>
                      <a:pt x="10096" y="15979"/>
                      <a:pt x="13716" y="17387"/>
                      <a:pt x="17319" y="17387"/>
                    </a:cubicBezTo>
                    <a:cubicBezTo>
                      <a:pt x="18722" y="17387"/>
                      <a:pt x="20123" y="17173"/>
                      <a:pt x="21482" y="16580"/>
                    </a:cubicBezTo>
                    <a:cubicBezTo>
                      <a:pt x="24644" y="15231"/>
                      <a:pt x="26327" y="12446"/>
                      <a:pt x="26617" y="9501"/>
                    </a:cubicBezTo>
                    <a:cubicBezTo>
                      <a:pt x="27191" y="3631"/>
                      <a:pt x="22488" y="1"/>
                      <a:pt x="1771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7"/>
              <p:cNvSpPr/>
              <p:nvPr/>
            </p:nvSpPr>
            <p:spPr>
              <a:xfrm>
                <a:off x="3282375" y="3758600"/>
                <a:ext cx="159575" cy="220025"/>
              </a:xfrm>
              <a:custGeom>
                <a:rect b="b" l="l" r="r" t="t"/>
                <a:pathLst>
                  <a:path extrusionOk="0" h="8801" w="6383">
                    <a:moveTo>
                      <a:pt x="1674" y="1"/>
                    </a:moveTo>
                    <a:cubicBezTo>
                      <a:pt x="1514" y="1"/>
                      <a:pt x="1371" y="48"/>
                      <a:pt x="1277" y="95"/>
                    </a:cubicBezTo>
                    <a:cubicBezTo>
                      <a:pt x="1132" y="226"/>
                      <a:pt x="1030" y="385"/>
                      <a:pt x="1001" y="589"/>
                    </a:cubicBezTo>
                    <a:lnTo>
                      <a:pt x="44" y="7406"/>
                    </a:lnTo>
                    <a:cubicBezTo>
                      <a:pt x="0" y="7609"/>
                      <a:pt x="44" y="7798"/>
                      <a:pt x="160" y="7957"/>
                    </a:cubicBezTo>
                    <a:cubicBezTo>
                      <a:pt x="290" y="8102"/>
                      <a:pt x="450" y="8189"/>
                      <a:pt x="653" y="8218"/>
                    </a:cubicBezTo>
                    <a:lnTo>
                      <a:pt x="4613" y="8784"/>
                    </a:lnTo>
                    <a:cubicBezTo>
                      <a:pt x="4670" y="8795"/>
                      <a:pt x="4723" y="8801"/>
                      <a:pt x="4772" y="8801"/>
                    </a:cubicBezTo>
                    <a:cubicBezTo>
                      <a:pt x="4914" y="8801"/>
                      <a:pt x="5032" y="8757"/>
                      <a:pt x="5149" y="8682"/>
                    </a:cubicBezTo>
                    <a:cubicBezTo>
                      <a:pt x="5294" y="8566"/>
                      <a:pt x="5382" y="8421"/>
                      <a:pt x="5425" y="8218"/>
                    </a:cubicBezTo>
                    <a:cubicBezTo>
                      <a:pt x="5440" y="8044"/>
                      <a:pt x="5411" y="7885"/>
                      <a:pt x="5280" y="7725"/>
                    </a:cubicBezTo>
                    <a:cubicBezTo>
                      <a:pt x="5149" y="7580"/>
                      <a:pt x="4990" y="7478"/>
                      <a:pt x="4787" y="7449"/>
                    </a:cubicBezTo>
                    <a:lnTo>
                      <a:pt x="1595" y="7012"/>
                    </a:lnTo>
                    <a:lnTo>
                      <a:pt x="1595" y="7012"/>
                    </a:lnTo>
                    <a:lnTo>
                      <a:pt x="1887" y="4847"/>
                    </a:lnTo>
                    <a:lnTo>
                      <a:pt x="1887" y="4847"/>
                    </a:lnTo>
                    <a:lnTo>
                      <a:pt x="4555" y="5216"/>
                    </a:lnTo>
                    <a:cubicBezTo>
                      <a:pt x="4612" y="5227"/>
                      <a:pt x="4664" y="5232"/>
                      <a:pt x="4714" y="5232"/>
                    </a:cubicBezTo>
                    <a:cubicBezTo>
                      <a:pt x="4856" y="5232"/>
                      <a:pt x="4974" y="5189"/>
                      <a:pt x="5091" y="5114"/>
                    </a:cubicBezTo>
                    <a:cubicBezTo>
                      <a:pt x="5236" y="4998"/>
                      <a:pt x="5338" y="4853"/>
                      <a:pt x="5367" y="4650"/>
                    </a:cubicBezTo>
                    <a:cubicBezTo>
                      <a:pt x="5382" y="4461"/>
                      <a:pt x="5352" y="4273"/>
                      <a:pt x="5222" y="4128"/>
                    </a:cubicBezTo>
                    <a:cubicBezTo>
                      <a:pt x="5091" y="3968"/>
                      <a:pt x="4932" y="3896"/>
                      <a:pt x="4729" y="3852"/>
                    </a:cubicBezTo>
                    <a:lnTo>
                      <a:pt x="2060" y="3487"/>
                    </a:lnTo>
                    <a:lnTo>
                      <a:pt x="2060" y="3487"/>
                    </a:lnTo>
                    <a:lnTo>
                      <a:pt x="2352" y="1474"/>
                    </a:lnTo>
                    <a:lnTo>
                      <a:pt x="2352" y="1474"/>
                    </a:lnTo>
                    <a:lnTo>
                      <a:pt x="5556" y="1938"/>
                    </a:lnTo>
                    <a:cubicBezTo>
                      <a:pt x="5607" y="1944"/>
                      <a:pt x="5655" y="1948"/>
                      <a:pt x="5701" y="1948"/>
                    </a:cubicBezTo>
                    <a:cubicBezTo>
                      <a:pt x="5848" y="1948"/>
                      <a:pt x="5970" y="1910"/>
                      <a:pt x="6092" y="1821"/>
                    </a:cubicBezTo>
                    <a:cubicBezTo>
                      <a:pt x="6237" y="1720"/>
                      <a:pt x="6324" y="1575"/>
                      <a:pt x="6368" y="1372"/>
                    </a:cubicBezTo>
                    <a:cubicBezTo>
                      <a:pt x="6382" y="1169"/>
                      <a:pt x="6353" y="995"/>
                      <a:pt x="6223" y="850"/>
                    </a:cubicBezTo>
                    <a:cubicBezTo>
                      <a:pt x="6092" y="690"/>
                      <a:pt x="5933" y="618"/>
                      <a:pt x="5730" y="574"/>
                    </a:cubicBezTo>
                    <a:lnTo>
                      <a:pt x="1784" y="8"/>
                    </a:lnTo>
                    <a:cubicBezTo>
                      <a:pt x="1747" y="3"/>
                      <a:pt x="1710" y="1"/>
                      <a:pt x="1674"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7"/>
              <p:cNvSpPr/>
              <p:nvPr/>
            </p:nvSpPr>
            <p:spPr>
              <a:xfrm>
                <a:off x="3450975" y="3790750"/>
                <a:ext cx="177000" cy="212475"/>
              </a:xfrm>
              <a:custGeom>
                <a:rect b="b" l="l" r="r" t="t"/>
                <a:pathLst>
                  <a:path extrusionOk="0" h="8499" w="7080">
                    <a:moveTo>
                      <a:pt x="4228" y="1"/>
                    </a:moveTo>
                    <a:cubicBezTo>
                      <a:pt x="3861" y="1"/>
                      <a:pt x="3511" y="48"/>
                      <a:pt x="3178" y="129"/>
                    </a:cubicBezTo>
                    <a:cubicBezTo>
                      <a:pt x="2626" y="274"/>
                      <a:pt x="2133" y="492"/>
                      <a:pt x="1698" y="811"/>
                    </a:cubicBezTo>
                    <a:cubicBezTo>
                      <a:pt x="1263" y="1116"/>
                      <a:pt x="900" y="1522"/>
                      <a:pt x="639" y="2015"/>
                    </a:cubicBezTo>
                    <a:cubicBezTo>
                      <a:pt x="364" y="2494"/>
                      <a:pt x="175" y="3045"/>
                      <a:pt x="88" y="3640"/>
                    </a:cubicBezTo>
                    <a:cubicBezTo>
                      <a:pt x="1" y="4336"/>
                      <a:pt x="30" y="4960"/>
                      <a:pt x="175" y="5525"/>
                    </a:cubicBezTo>
                    <a:cubicBezTo>
                      <a:pt x="320" y="6091"/>
                      <a:pt x="581" y="6555"/>
                      <a:pt x="929" y="6976"/>
                    </a:cubicBezTo>
                    <a:cubicBezTo>
                      <a:pt x="1292" y="7396"/>
                      <a:pt x="1684" y="7716"/>
                      <a:pt x="2177" y="7977"/>
                    </a:cubicBezTo>
                    <a:cubicBezTo>
                      <a:pt x="2670" y="8209"/>
                      <a:pt x="3192" y="8397"/>
                      <a:pt x="3758" y="8470"/>
                    </a:cubicBezTo>
                    <a:cubicBezTo>
                      <a:pt x="3975" y="8484"/>
                      <a:pt x="4207" y="8499"/>
                      <a:pt x="4425" y="8499"/>
                    </a:cubicBezTo>
                    <a:cubicBezTo>
                      <a:pt x="4643" y="8499"/>
                      <a:pt x="4875" y="8484"/>
                      <a:pt x="5092" y="8441"/>
                    </a:cubicBezTo>
                    <a:cubicBezTo>
                      <a:pt x="5339" y="8412"/>
                      <a:pt x="5556" y="8354"/>
                      <a:pt x="5774" y="8281"/>
                    </a:cubicBezTo>
                    <a:cubicBezTo>
                      <a:pt x="5963" y="8223"/>
                      <a:pt x="6108" y="8078"/>
                      <a:pt x="6180" y="7890"/>
                    </a:cubicBezTo>
                    <a:cubicBezTo>
                      <a:pt x="6253" y="7686"/>
                      <a:pt x="6224" y="7469"/>
                      <a:pt x="6093" y="7251"/>
                    </a:cubicBezTo>
                    <a:cubicBezTo>
                      <a:pt x="6006" y="7092"/>
                      <a:pt x="5876" y="6990"/>
                      <a:pt x="5716" y="6947"/>
                    </a:cubicBezTo>
                    <a:cubicBezTo>
                      <a:pt x="5642" y="6927"/>
                      <a:pt x="5565" y="6916"/>
                      <a:pt x="5486" y="6916"/>
                    </a:cubicBezTo>
                    <a:cubicBezTo>
                      <a:pt x="5395" y="6916"/>
                      <a:pt x="5302" y="6930"/>
                      <a:pt x="5208" y="6961"/>
                    </a:cubicBezTo>
                    <a:cubicBezTo>
                      <a:pt x="5005" y="7034"/>
                      <a:pt x="4788" y="7063"/>
                      <a:pt x="4570" y="7092"/>
                    </a:cubicBezTo>
                    <a:cubicBezTo>
                      <a:pt x="4353" y="7092"/>
                      <a:pt x="4135" y="7092"/>
                      <a:pt x="3917" y="7048"/>
                    </a:cubicBezTo>
                    <a:cubicBezTo>
                      <a:pt x="3540" y="6990"/>
                      <a:pt x="3178" y="6889"/>
                      <a:pt x="2873" y="6729"/>
                    </a:cubicBezTo>
                    <a:cubicBezTo>
                      <a:pt x="2554" y="6555"/>
                      <a:pt x="2307" y="6338"/>
                      <a:pt x="2090" y="6076"/>
                    </a:cubicBezTo>
                    <a:cubicBezTo>
                      <a:pt x="1872" y="5801"/>
                      <a:pt x="1727" y="5496"/>
                      <a:pt x="1640" y="5105"/>
                    </a:cubicBezTo>
                    <a:cubicBezTo>
                      <a:pt x="1539" y="4727"/>
                      <a:pt x="1524" y="4292"/>
                      <a:pt x="1597" y="3828"/>
                    </a:cubicBezTo>
                    <a:cubicBezTo>
                      <a:pt x="1655" y="3422"/>
                      <a:pt x="1785" y="3059"/>
                      <a:pt x="1945" y="2740"/>
                    </a:cubicBezTo>
                    <a:cubicBezTo>
                      <a:pt x="2104" y="2421"/>
                      <a:pt x="2322" y="2160"/>
                      <a:pt x="2597" y="1942"/>
                    </a:cubicBezTo>
                    <a:cubicBezTo>
                      <a:pt x="2873" y="1725"/>
                      <a:pt x="3192" y="1580"/>
                      <a:pt x="3540" y="1478"/>
                    </a:cubicBezTo>
                    <a:cubicBezTo>
                      <a:pt x="3732" y="1430"/>
                      <a:pt x="3937" y="1409"/>
                      <a:pt x="4152" y="1409"/>
                    </a:cubicBezTo>
                    <a:cubicBezTo>
                      <a:pt x="4328" y="1409"/>
                      <a:pt x="4512" y="1423"/>
                      <a:pt x="4701" y="1449"/>
                    </a:cubicBezTo>
                    <a:cubicBezTo>
                      <a:pt x="4933" y="1478"/>
                      <a:pt x="5150" y="1536"/>
                      <a:pt x="5353" y="1609"/>
                    </a:cubicBezTo>
                    <a:cubicBezTo>
                      <a:pt x="5556" y="1696"/>
                      <a:pt x="5730" y="1797"/>
                      <a:pt x="5919" y="1899"/>
                    </a:cubicBezTo>
                    <a:cubicBezTo>
                      <a:pt x="6064" y="2015"/>
                      <a:pt x="6224" y="2059"/>
                      <a:pt x="6383" y="2059"/>
                    </a:cubicBezTo>
                    <a:cubicBezTo>
                      <a:pt x="6543" y="2059"/>
                      <a:pt x="6688" y="2015"/>
                      <a:pt x="6818" y="1884"/>
                    </a:cubicBezTo>
                    <a:cubicBezTo>
                      <a:pt x="7007" y="1725"/>
                      <a:pt x="7079" y="1522"/>
                      <a:pt x="7079" y="1304"/>
                    </a:cubicBezTo>
                    <a:cubicBezTo>
                      <a:pt x="7079" y="1087"/>
                      <a:pt x="6963" y="898"/>
                      <a:pt x="6789" y="782"/>
                    </a:cubicBezTo>
                    <a:cubicBezTo>
                      <a:pt x="6514" y="594"/>
                      <a:pt x="6209" y="434"/>
                      <a:pt x="5905" y="303"/>
                    </a:cubicBezTo>
                    <a:cubicBezTo>
                      <a:pt x="5585" y="173"/>
                      <a:pt x="5252" y="100"/>
                      <a:pt x="4918" y="57"/>
                    </a:cubicBezTo>
                    <a:cubicBezTo>
                      <a:pt x="4682" y="18"/>
                      <a:pt x="4452" y="1"/>
                      <a:pt x="4228"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7"/>
              <p:cNvSpPr/>
              <p:nvPr/>
            </p:nvSpPr>
            <p:spPr>
              <a:xfrm>
                <a:off x="3230150" y="4026050"/>
                <a:ext cx="164300" cy="209150"/>
              </a:xfrm>
              <a:custGeom>
                <a:rect b="b" l="l" r="r" t="t"/>
                <a:pathLst>
                  <a:path extrusionOk="0" h="8366" w="6572">
                    <a:moveTo>
                      <a:pt x="2338" y="1543"/>
                    </a:moveTo>
                    <a:lnTo>
                      <a:pt x="4207" y="1814"/>
                    </a:lnTo>
                    <a:cubicBezTo>
                      <a:pt x="4482" y="1843"/>
                      <a:pt x="4686" y="1930"/>
                      <a:pt x="4787" y="2118"/>
                    </a:cubicBezTo>
                    <a:cubicBezTo>
                      <a:pt x="4932" y="2292"/>
                      <a:pt x="4990" y="2539"/>
                      <a:pt x="4932" y="2858"/>
                    </a:cubicBezTo>
                    <a:cubicBezTo>
                      <a:pt x="4903" y="3134"/>
                      <a:pt x="4787" y="3308"/>
                      <a:pt x="4584" y="3438"/>
                    </a:cubicBezTo>
                    <a:cubicBezTo>
                      <a:pt x="4433" y="3531"/>
                      <a:pt x="4273" y="3578"/>
                      <a:pt x="4104" y="3578"/>
                    </a:cubicBezTo>
                    <a:cubicBezTo>
                      <a:pt x="4061" y="3578"/>
                      <a:pt x="4018" y="3575"/>
                      <a:pt x="3975" y="3569"/>
                    </a:cubicBezTo>
                    <a:lnTo>
                      <a:pt x="2090" y="3300"/>
                    </a:lnTo>
                    <a:lnTo>
                      <a:pt x="2090" y="3300"/>
                    </a:lnTo>
                    <a:lnTo>
                      <a:pt x="2338" y="1543"/>
                    </a:lnTo>
                    <a:close/>
                    <a:moveTo>
                      <a:pt x="1917" y="4628"/>
                    </a:moveTo>
                    <a:lnTo>
                      <a:pt x="3873" y="4903"/>
                    </a:lnTo>
                    <a:cubicBezTo>
                      <a:pt x="4033" y="4932"/>
                      <a:pt x="4192" y="4961"/>
                      <a:pt x="4381" y="5048"/>
                    </a:cubicBezTo>
                    <a:cubicBezTo>
                      <a:pt x="4569" y="5106"/>
                      <a:pt x="4715" y="5237"/>
                      <a:pt x="4831" y="5396"/>
                    </a:cubicBezTo>
                    <a:cubicBezTo>
                      <a:pt x="4961" y="5556"/>
                      <a:pt x="4990" y="5817"/>
                      <a:pt x="4932" y="6165"/>
                    </a:cubicBezTo>
                    <a:cubicBezTo>
                      <a:pt x="4889" y="6528"/>
                      <a:pt x="4758" y="6774"/>
                      <a:pt x="4526" y="6934"/>
                    </a:cubicBezTo>
                    <a:cubicBezTo>
                      <a:pt x="4338" y="7067"/>
                      <a:pt x="4124" y="7124"/>
                      <a:pt x="3885" y="7124"/>
                    </a:cubicBezTo>
                    <a:cubicBezTo>
                      <a:pt x="3811" y="7124"/>
                      <a:pt x="3734" y="7118"/>
                      <a:pt x="3656" y="7108"/>
                    </a:cubicBezTo>
                    <a:lnTo>
                      <a:pt x="1612" y="6804"/>
                    </a:lnTo>
                    <a:lnTo>
                      <a:pt x="1612" y="6804"/>
                    </a:lnTo>
                    <a:lnTo>
                      <a:pt x="1917" y="4628"/>
                    </a:lnTo>
                    <a:close/>
                    <a:moveTo>
                      <a:pt x="1606" y="0"/>
                    </a:moveTo>
                    <a:cubicBezTo>
                      <a:pt x="1460" y="0"/>
                      <a:pt x="1331" y="53"/>
                      <a:pt x="1219" y="131"/>
                    </a:cubicBezTo>
                    <a:cubicBezTo>
                      <a:pt x="1059" y="262"/>
                      <a:pt x="987" y="407"/>
                      <a:pt x="943" y="610"/>
                    </a:cubicBezTo>
                    <a:lnTo>
                      <a:pt x="44" y="7137"/>
                    </a:lnTo>
                    <a:cubicBezTo>
                      <a:pt x="0" y="7340"/>
                      <a:pt x="58" y="7514"/>
                      <a:pt x="160" y="7659"/>
                    </a:cubicBezTo>
                    <a:cubicBezTo>
                      <a:pt x="290" y="7819"/>
                      <a:pt x="436" y="7891"/>
                      <a:pt x="639" y="7935"/>
                    </a:cubicBezTo>
                    <a:lnTo>
                      <a:pt x="3453" y="8341"/>
                    </a:lnTo>
                    <a:cubicBezTo>
                      <a:pt x="3623" y="8358"/>
                      <a:pt x="3792" y="8365"/>
                      <a:pt x="3965" y="8365"/>
                    </a:cubicBezTo>
                    <a:cubicBezTo>
                      <a:pt x="4088" y="8365"/>
                      <a:pt x="4211" y="8362"/>
                      <a:pt x="4337" y="8356"/>
                    </a:cubicBezTo>
                    <a:cubicBezTo>
                      <a:pt x="4642" y="8341"/>
                      <a:pt x="4932" y="8268"/>
                      <a:pt x="5222" y="8123"/>
                    </a:cubicBezTo>
                    <a:cubicBezTo>
                      <a:pt x="5512" y="7993"/>
                      <a:pt x="5773" y="7775"/>
                      <a:pt x="5962" y="7485"/>
                    </a:cubicBezTo>
                    <a:cubicBezTo>
                      <a:pt x="6180" y="7195"/>
                      <a:pt x="6310" y="6789"/>
                      <a:pt x="6383" y="6310"/>
                    </a:cubicBezTo>
                    <a:cubicBezTo>
                      <a:pt x="6441" y="5875"/>
                      <a:pt x="6397" y="5469"/>
                      <a:pt x="6252" y="5164"/>
                    </a:cubicBezTo>
                    <a:cubicBezTo>
                      <a:pt x="6107" y="4831"/>
                      <a:pt x="5918" y="4584"/>
                      <a:pt x="5657" y="4381"/>
                    </a:cubicBezTo>
                    <a:cubicBezTo>
                      <a:pt x="5551" y="4302"/>
                      <a:pt x="5446" y="4232"/>
                      <a:pt x="5341" y="4170"/>
                    </a:cubicBezTo>
                    <a:lnTo>
                      <a:pt x="5341" y="4170"/>
                    </a:lnTo>
                    <a:cubicBezTo>
                      <a:pt x="5646" y="4066"/>
                      <a:pt x="5885" y="3905"/>
                      <a:pt x="6078" y="3699"/>
                    </a:cubicBezTo>
                    <a:cubicBezTo>
                      <a:pt x="6296" y="3453"/>
                      <a:pt x="6426" y="3163"/>
                      <a:pt x="6484" y="2800"/>
                    </a:cubicBezTo>
                    <a:cubicBezTo>
                      <a:pt x="6571" y="2133"/>
                      <a:pt x="6455" y="1611"/>
                      <a:pt x="6151" y="1234"/>
                    </a:cubicBezTo>
                    <a:cubicBezTo>
                      <a:pt x="5846" y="842"/>
                      <a:pt x="5338" y="610"/>
                      <a:pt x="4613" y="508"/>
                    </a:cubicBezTo>
                    <a:lnTo>
                      <a:pt x="1741" y="15"/>
                    </a:lnTo>
                    <a:cubicBezTo>
                      <a:pt x="1694" y="5"/>
                      <a:pt x="1649" y="0"/>
                      <a:pt x="160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7"/>
              <p:cNvSpPr/>
              <p:nvPr/>
            </p:nvSpPr>
            <p:spPr>
              <a:xfrm>
                <a:off x="3396600" y="4060125"/>
                <a:ext cx="175900" cy="210225"/>
              </a:xfrm>
              <a:custGeom>
                <a:rect b="b" l="l" r="r" t="t"/>
                <a:pathLst>
                  <a:path extrusionOk="0" h="8409" w="7036">
                    <a:moveTo>
                      <a:pt x="4228" y="2256"/>
                    </a:moveTo>
                    <a:lnTo>
                      <a:pt x="4985" y="5048"/>
                    </a:lnTo>
                    <a:lnTo>
                      <a:pt x="4985" y="5048"/>
                    </a:lnTo>
                    <a:lnTo>
                      <a:pt x="2736" y="4727"/>
                    </a:lnTo>
                    <a:lnTo>
                      <a:pt x="2736" y="4727"/>
                    </a:lnTo>
                    <a:lnTo>
                      <a:pt x="4228" y="2256"/>
                    </a:lnTo>
                    <a:close/>
                    <a:moveTo>
                      <a:pt x="4396" y="0"/>
                    </a:moveTo>
                    <a:cubicBezTo>
                      <a:pt x="4318" y="0"/>
                      <a:pt x="4243" y="18"/>
                      <a:pt x="4178" y="59"/>
                    </a:cubicBezTo>
                    <a:cubicBezTo>
                      <a:pt x="4033" y="117"/>
                      <a:pt x="3917" y="233"/>
                      <a:pt x="3844" y="378"/>
                    </a:cubicBezTo>
                    <a:lnTo>
                      <a:pt x="87" y="6717"/>
                    </a:lnTo>
                    <a:cubicBezTo>
                      <a:pt x="58" y="6789"/>
                      <a:pt x="44" y="6862"/>
                      <a:pt x="15" y="6934"/>
                    </a:cubicBezTo>
                    <a:cubicBezTo>
                      <a:pt x="0" y="7094"/>
                      <a:pt x="15" y="7239"/>
                      <a:pt x="116" y="7370"/>
                    </a:cubicBezTo>
                    <a:cubicBezTo>
                      <a:pt x="203" y="7500"/>
                      <a:pt x="348" y="7573"/>
                      <a:pt x="551" y="7602"/>
                    </a:cubicBezTo>
                    <a:cubicBezTo>
                      <a:pt x="589" y="7609"/>
                      <a:pt x="623" y="7613"/>
                      <a:pt x="656" y="7613"/>
                    </a:cubicBezTo>
                    <a:cubicBezTo>
                      <a:pt x="751" y="7613"/>
                      <a:pt x="832" y="7583"/>
                      <a:pt x="929" y="7529"/>
                    </a:cubicBezTo>
                    <a:cubicBezTo>
                      <a:pt x="1059" y="7486"/>
                      <a:pt x="1146" y="7370"/>
                      <a:pt x="1219" y="7239"/>
                    </a:cubicBezTo>
                    <a:lnTo>
                      <a:pt x="1996" y="5952"/>
                    </a:lnTo>
                    <a:lnTo>
                      <a:pt x="1996" y="5952"/>
                    </a:lnTo>
                    <a:lnTo>
                      <a:pt x="5356" y="6416"/>
                    </a:lnTo>
                    <a:lnTo>
                      <a:pt x="5356" y="6416"/>
                    </a:lnTo>
                    <a:lnTo>
                      <a:pt x="5744" y="7848"/>
                    </a:lnTo>
                    <a:cubicBezTo>
                      <a:pt x="5788" y="8008"/>
                      <a:pt x="5860" y="8138"/>
                      <a:pt x="5947" y="8225"/>
                    </a:cubicBezTo>
                    <a:cubicBezTo>
                      <a:pt x="6034" y="8327"/>
                      <a:pt x="6165" y="8385"/>
                      <a:pt x="6295" y="8400"/>
                    </a:cubicBezTo>
                    <a:cubicBezTo>
                      <a:pt x="6325" y="8405"/>
                      <a:pt x="6355" y="8408"/>
                      <a:pt x="6386" y="8408"/>
                    </a:cubicBezTo>
                    <a:cubicBezTo>
                      <a:pt x="6505" y="8408"/>
                      <a:pt x="6630" y="8364"/>
                      <a:pt x="6745" y="8283"/>
                    </a:cubicBezTo>
                    <a:cubicBezTo>
                      <a:pt x="6905" y="8182"/>
                      <a:pt x="6977" y="8022"/>
                      <a:pt x="7021" y="7819"/>
                    </a:cubicBezTo>
                    <a:cubicBezTo>
                      <a:pt x="7035" y="7747"/>
                      <a:pt x="7021" y="7660"/>
                      <a:pt x="7006" y="7558"/>
                    </a:cubicBezTo>
                    <a:lnTo>
                      <a:pt x="5150" y="552"/>
                    </a:lnTo>
                    <a:cubicBezTo>
                      <a:pt x="5135" y="407"/>
                      <a:pt x="5062" y="277"/>
                      <a:pt x="4946" y="190"/>
                    </a:cubicBezTo>
                    <a:cubicBezTo>
                      <a:pt x="4845" y="103"/>
                      <a:pt x="4714" y="45"/>
                      <a:pt x="4584" y="30"/>
                    </a:cubicBezTo>
                    <a:cubicBezTo>
                      <a:pt x="4521" y="11"/>
                      <a:pt x="4457" y="0"/>
                      <a:pt x="439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7"/>
              <p:cNvSpPr/>
              <p:nvPr/>
            </p:nvSpPr>
            <p:spPr>
              <a:xfrm>
                <a:off x="3594575" y="4086025"/>
                <a:ext cx="174100" cy="205500"/>
              </a:xfrm>
              <a:custGeom>
                <a:rect b="b" l="l" r="r" t="t"/>
                <a:pathLst>
                  <a:path extrusionOk="0" h="8220" w="6964">
                    <a:moveTo>
                      <a:pt x="4177" y="0"/>
                    </a:moveTo>
                    <a:cubicBezTo>
                      <a:pt x="3812" y="0"/>
                      <a:pt x="3460" y="45"/>
                      <a:pt x="3120" y="140"/>
                    </a:cubicBezTo>
                    <a:cubicBezTo>
                      <a:pt x="2597" y="285"/>
                      <a:pt x="2133" y="503"/>
                      <a:pt x="1698" y="822"/>
                    </a:cubicBezTo>
                    <a:cubicBezTo>
                      <a:pt x="1263" y="1126"/>
                      <a:pt x="915" y="1532"/>
                      <a:pt x="625" y="1982"/>
                    </a:cubicBezTo>
                    <a:cubicBezTo>
                      <a:pt x="335" y="2461"/>
                      <a:pt x="146" y="2939"/>
                      <a:pt x="74" y="3520"/>
                    </a:cubicBezTo>
                    <a:cubicBezTo>
                      <a:pt x="1" y="4100"/>
                      <a:pt x="45" y="4637"/>
                      <a:pt x="190" y="5159"/>
                    </a:cubicBezTo>
                    <a:cubicBezTo>
                      <a:pt x="335" y="5681"/>
                      <a:pt x="567" y="6160"/>
                      <a:pt x="900" y="6566"/>
                    </a:cubicBezTo>
                    <a:cubicBezTo>
                      <a:pt x="1205" y="6986"/>
                      <a:pt x="1597" y="7349"/>
                      <a:pt x="2075" y="7625"/>
                    </a:cubicBezTo>
                    <a:cubicBezTo>
                      <a:pt x="2539" y="7915"/>
                      <a:pt x="3047" y="8089"/>
                      <a:pt x="3627" y="8161"/>
                    </a:cubicBezTo>
                    <a:cubicBezTo>
                      <a:pt x="3889" y="8202"/>
                      <a:pt x="4141" y="8220"/>
                      <a:pt x="4392" y="8220"/>
                    </a:cubicBezTo>
                    <a:cubicBezTo>
                      <a:pt x="4586" y="8220"/>
                      <a:pt x="4780" y="8209"/>
                      <a:pt x="4976" y="8190"/>
                    </a:cubicBezTo>
                    <a:cubicBezTo>
                      <a:pt x="5397" y="8118"/>
                      <a:pt x="5789" y="8002"/>
                      <a:pt x="6166" y="7842"/>
                    </a:cubicBezTo>
                    <a:cubicBezTo>
                      <a:pt x="6267" y="7799"/>
                      <a:pt x="6354" y="7726"/>
                      <a:pt x="6441" y="7639"/>
                    </a:cubicBezTo>
                    <a:cubicBezTo>
                      <a:pt x="6528" y="7552"/>
                      <a:pt x="6586" y="7422"/>
                      <a:pt x="6601" y="7276"/>
                    </a:cubicBezTo>
                    <a:lnTo>
                      <a:pt x="6949" y="4883"/>
                    </a:lnTo>
                    <a:cubicBezTo>
                      <a:pt x="6963" y="4680"/>
                      <a:pt x="6934" y="4506"/>
                      <a:pt x="6818" y="4361"/>
                    </a:cubicBezTo>
                    <a:cubicBezTo>
                      <a:pt x="6717" y="4201"/>
                      <a:pt x="6572" y="4129"/>
                      <a:pt x="6369" y="4085"/>
                    </a:cubicBezTo>
                    <a:lnTo>
                      <a:pt x="4512" y="3839"/>
                    </a:lnTo>
                    <a:cubicBezTo>
                      <a:pt x="4474" y="3833"/>
                      <a:pt x="4435" y="3830"/>
                      <a:pt x="4397" y="3830"/>
                    </a:cubicBezTo>
                    <a:cubicBezTo>
                      <a:pt x="4248" y="3830"/>
                      <a:pt x="4105" y="3874"/>
                      <a:pt x="3990" y="3955"/>
                    </a:cubicBezTo>
                    <a:cubicBezTo>
                      <a:pt x="3830" y="4071"/>
                      <a:pt x="3758" y="4216"/>
                      <a:pt x="3714" y="4419"/>
                    </a:cubicBezTo>
                    <a:cubicBezTo>
                      <a:pt x="3685" y="4608"/>
                      <a:pt x="3743" y="4782"/>
                      <a:pt x="3845" y="4927"/>
                    </a:cubicBezTo>
                    <a:cubicBezTo>
                      <a:pt x="3975" y="5072"/>
                      <a:pt x="4120" y="5144"/>
                      <a:pt x="4324" y="5173"/>
                    </a:cubicBezTo>
                    <a:lnTo>
                      <a:pt x="5386" y="5334"/>
                    </a:lnTo>
                    <a:lnTo>
                      <a:pt x="5386" y="5334"/>
                    </a:lnTo>
                    <a:lnTo>
                      <a:pt x="5178" y="6782"/>
                    </a:lnTo>
                    <a:lnTo>
                      <a:pt x="5178" y="6782"/>
                    </a:lnTo>
                    <a:cubicBezTo>
                      <a:pt x="5010" y="6822"/>
                      <a:pt x="4814" y="6841"/>
                      <a:pt x="4599" y="6841"/>
                    </a:cubicBezTo>
                    <a:cubicBezTo>
                      <a:pt x="4309" y="6841"/>
                      <a:pt x="4048" y="6841"/>
                      <a:pt x="3830" y="6812"/>
                    </a:cubicBezTo>
                    <a:cubicBezTo>
                      <a:pt x="3337" y="6740"/>
                      <a:pt x="2902" y="6551"/>
                      <a:pt x="2539" y="6247"/>
                    </a:cubicBezTo>
                    <a:cubicBezTo>
                      <a:pt x="2177" y="5942"/>
                      <a:pt x="1901" y="5550"/>
                      <a:pt x="1727" y="5115"/>
                    </a:cubicBezTo>
                    <a:cubicBezTo>
                      <a:pt x="1539" y="4680"/>
                      <a:pt x="1495" y="4216"/>
                      <a:pt x="1568" y="3723"/>
                    </a:cubicBezTo>
                    <a:cubicBezTo>
                      <a:pt x="1640" y="3230"/>
                      <a:pt x="1814" y="2794"/>
                      <a:pt x="2104" y="2417"/>
                    </a:cubicBezTo>
                    <a:cubicBezTo>
                      <a:pt x="2394" y="2040"/>
                      <a:pt x="2757" y="1750"/>
                      <a:pt x="3192" y="1561"/>
                    </a:cubicBezTo>
                    <a:cubicBezTo>
                      <a:pt x="3525" y="1433"/>
                      <a:pt x="3865" y="1360"/>
                      <a:pt x="4220" y="1360"/>
                    </a:cubicBezTo>
                    <a:cubicBezTo>
                      <a:pt x="4344" y="1360"/>
                      <a:pt x="4471" y="1369"/>
                      <a:pt x="4599" y="1387"/>
                    </a:cubicBezTo>
                    <a:cubicBezTo>
                      <a:pt x="4831" y="1416"/>
                      <a:pt x="5049" y="1474"/>
                      <a:pt x="5252" y="1547"/>
                    </a:cubicBezTo>
                    <a:cubicBezTo>
                      <a:pt x="5440" y="1620"/>
                      <a:pt x="5629" y="1707"/>
                      <a:pt x="5803" y="1823"/>
                    </a:cubicBezTo>
                    <a:cubicBezTo>
                      <a:pt x="5861" y="1852"/>
                      <a:pt x="5934" y="1895"/>
                      <a:pt x="5992" y="1910"/>
                    </a:cubicBezTo>
                    <a:cubicBezTo>
                      <a:pt x="6050" y="1953"/>
                      <a:pt x="6122" y="1968"/>
                      <a:pt x="6166" y="1968"/>
                    </a:cubicBezTo>
                    <a:cubicBezTo>
                      <a:pt x="6203" y="1973"/>
                      <a:pt x="6239" y="1976"/>
                      <a:pt x="6273" y="1976"/>
                    </a:cubicBezTo>
                    <a:cubicBezTo>
                      <a:pt x="6416" y="1976"/>
                      <a:pt x="6542" y="1928"/>
                      <a:pt x="6659" y="1823"/>
                    </a:cubicBezTo>
                    <a:cubicBezTo>
                      <a:pt x="6804" y="1692"/>
                      <a:pt x="6891" y="1547"/>
                      <a:pt x="6920" y="1373"/>
                    </a:cubicBezTo>
                    <a:cubicBezTo>
                      <a:pt x="6934" y="1257"/>
                      <a:pt x="6920" y="1155"/>
                      <a:pt x="6876" y="1039"/>
                    </a:cubicBezTo>
                    <a:cubicBezTo>
                      <a:pt x="6847" y="938"/>
                      <a:pt x="6775" y="836"/>
                      <a:pt x="6659" y="764"/>
                    </a:cubicBezTo>
                    <a:cubicBezTo>
                      <a:pt x="6412" y="575"/>
                      <a:pt x="6122" y="430"/>
                      <a:pt x="5789" y="300"/>
                    </a:cubicBezTo>
                    <a:cubicBezTo>
                      <a:pt x="5455" y="169"/>
                      <a:pt x="5121" y="96"/>
                      <a:pt x="4773" y="38"/>
                    </a:cubicBezTo>
                    <a:cubicBezTo>
                      <a:pt x="4571" y="13"/>
                      <a:pt x="4372" y="0"/>
                      <a:pt x="417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9" name="Google Shape;1699;p47"/>
            <p:cNvSpPr/>
            <p:nvPr/>
          </p:nvSpPr>
          <p:spPr>
            <a:xfrm>
              <a:off x="7560602" y="1203522"/>
              <a:ext cx="155766" cy="164778"/>
            </a:xfrm>
            <a:custGeom>
              <a:rect b="b" l="l" r="r" t="t"/>
              <a:pathLst>
                <a:path extrusionOk="0" h="10880" w="10285">
                  <a:moveTo>
                    <a:pt x="5121" y="1799"/>
                  </a:moveTo>
                  <a:cubicBezTo>
                    <a:pt x="5759" y="1799"/>
                    <a:pt x="6296" y="1973"/>
                    <a:pt x="6774" y="2292"/>
                  </a:cubicBezTo>
                  <a:cubicBezTo>
                    <a:pt x="7239" y="2626"/>
                    <a:pt x="7616" y="3061"/>
                    <a:pt x="7891" y="3598"/>
                  </a:cubicBezTo>
                  <a:cubicBezTo>
                    <a:pt x="8167" y="4149"/>
                    <a:pt x="8312" y="4758"/>
                    <a:pt x="8312" y="5440"/>
                  </a:cubicBezTo>
                  <a:cubicBezTo>
                    <a:pt x="8312" y="6122"/>
                    <a:pt x="8181" y="6716"/>
                    <a:pt x="7891" y="7282"/>
                  </a:cubicBezTo>
                  <a:cubicBezTo>
                    <a:pt x="7616" y="7833"/>
                    <a:pt x="7239" y="8268"/>
                    <a:pt x="6774" y="8587"/>
                  </a:cubicBezTo>
                  <a:cubicBezTo>
                    <a:pt x="6296" y="8921"/>
                    <a:pt x="5730" y="9081"/>
                    <a:pt x="5121" y="9081"/>
                  </a:cubicBezTo>
                  <a:cubicBezTo>
                    <a:pt x="4483" y="9081"/>
                    <a:pt x="3946" y="8921"/>
                    <a:pt x="3467" y="8587"/>
                  </a:cubicBezTo>
                  <a:cubicBezTo>
                    <a:pt x="2989" y="8268"/>
                    <a:pt x="2626" y="7833"/>
                    <a:pt x="2365" y="7282"/>
                  </a:cubicBezTo>
                  <a:cubicBezTo>
                    <a:pt x="2089" y="6745"/>
                    <a:pt x="1959" y="6122"/>
                    <a:pt x="1959" y="5454"/>
                  </a:cubicBezTo>
                  <a:cubicBezTo>
                    <a:pt x="1959" y="4758"/>
                    <a:pt x="2089" y="4149"/>
                    <a:pt x="2365" y="3598"/>
                  </a:cubicBezTo>
                  <a:cubicBezTo>
                    <a:pt x="2612" y="3061"/>
                    <a:pt x="2989" y="2626"/>
                    <a:pt x="3467" y="2292"/>
                  </a:cubicBezTo>
                  <a:cubicBezTo>
                    <a:pt x="3946" y="1973"/>
                    <a:pt x="4497" y="1799"/>
                    <a:pt x="5121" y="1799"/>
                  </a:cubicBezTo>
                  <a:close/>
                  <a:moveTo>
                    <a:pt x="5135" y="0"/>
                  </a:moveTo>
                  <a:cubicBezTo>
                    <a:pt x="4396" y="0"/>
                    <a:pt x="3699" y="117"/>
                    <a:pt x="3090" y="407"/>
                  </a:cubicBezTo>
                  <a:cubicBezTo>
                    <a:pt x="2452" y="697"/>
                    <a:pt x="1915" y="1088"/>
                    <a:pt x="1451" y="1596"/>
                  </a:cubicBezTo>
                  <a:cubicBezTo>
                    <a:pt x="987" y="2075"/>
                    <a:pt x="639" y="2655"/>
                    <a:pt x="392" y="3308"/>
                  </a:cubicBezTo>
                  <a:cubicBezTo>
                    <a:pt x="131" y="3960"/>
                    <a:pt x="1" y="4671"/>
                    <a:pt x="1" y="5440"/>
                  </a:cubicBezTo>
                  <a:cubicBezTo>
                    <a:pt x="1" y="6194"/>
                    <a:pt x="131" y="6905"/>
                    <a:pt x="392" y="7558"/>
                  </a:cubicBezTo>
                  <a:cubicBezTo>
                    <a:pt x="639" y="8210"/>
                    <a:pt x="1001" y="8776"/>
                    <a:pt x="1451" y="9284"/>
                  </a:cubicBezTo>
                  <a:cubicBezTo>
                    <a:pt x="1930" y="9791"/>
                    <a:pt x="2466" y="10169"/>
                    <a:pt x="3090" y="10459"/>
                  </a:cubicBezTo>
                  <a:cubicBezTo>
                    <a:pt x="3699" y="10734"/>
                    <a:pt x="4396" y="10879"/>
                    <a:pt x="5135" y="10879"/>
                  </a:cubicBezTo>
                  <a:cubicBezTo>
                    <a:pt x="5875" y="10879"/>
                    <a:pt x="6571" y="10749"/>
                    <a:pt x="7210" y="10459"/>
                  </a:cubicBezTo>
                  <a:cubicBezTo>
                    <a:pt x="7833" y="10169"/>
                    <a:pt x="8385" y="9791"/>
                    <a:pt x="8834" y="9284"/>
                  </a:cubicBezTo>
                  <a:cubicBezTo>
                    <a:pt x="9298" y="8791"/>
                    <a:pt x="9646" y="8210"/>
                    <a:pt x="9908" y="7558"/>
                  </a:cubicBezTo>
                  <a:cubicBezTo>
                    <a:pt x="10154" y="6905"/>
                    <a:pt x="10285" y="6194"/>
                    <a:pt x="10285" y="5440"/>
                  </a:cubicBezTo>
                  <a:cubicBezTo>
                    <a:pt x="10285" y="4686"/>
                    <a:pt x="10154" y="3989"/>
                    <a:pt x="9908" y="3308"/>
                  </a:cubicBezTo>
                  <a:cubicBezTo>
                    <a:pt x="9646" y="2655"/>
                    <a:pt x="9284" y="2089"/>
                    <a:pt x="8834" y="1596"/>
                  </a:cubicBezTo>
                  <a:cubicBezTo>
                    <a:pt x="8385" y="1088"/>
                    <a:pt x="7833" y="697"/>
                    <a:pt x="7210" y="407"/>
                  </a:cubicBezTo>
                  <a:cubicBezTo>
                    <a:pt x="6571" y="146"/>
                    <a:pt x="5875" y="0"/>
                    <a:pt x="513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sp>
        <p:nvSpPr>
          <p:cNvPr id="1704" name="Google Shape;1704;p48"/>
          <p:cNvSpPr txBox="1"/>
          <p:nvPr>
            <p:ph idx="1" type="subTitle"/>
          </p:nvPr>
        </p:nvSpPr>
        <p:spPr>
          <a:xfrm>
            <a:off x="720000" y="2499111"/>
            <a:ext cx="23364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GARDENING</a:t>
            </a:r>
            <a:endParaRPr/>
          </a:p>
        </p:txBody>
      </p:sp>
      <p:sp>
        <p:nvSpPr>
          <p:cNvPr id="1705" name="Google Shape;1705;p48"/>
          <p:cNvSpPr txBox="1"/>
          <p:nvPr>
            <p:ph idx="2" type="subTitle"/>
          </p:nvPr>
        </p:nvSpPr>
        <p:spPr>
          <a:xfrm>
            <a:off x="720000" y="2834324"/>
            <a:ext cx="2336400" cy="79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a:t>
            </a:r>
            <a:r>
              <a:rPr lang="en"/>
              <a:t>Sun</a:t>
            </a:r>
            <a:r>
              <a:rPr lang="en"/>
              <a:t> and the smallest in the System</a:t>
            </a:r>
            <a:endParaRPr/>
          </a:p>
        </p:txBody>
      </p:sp>
      <p:sp>
        <p:nvSpPr>
          <p:cNvPr id="1706" name="Google Shape;1706;p48"/>
          <p:cNvSpPr txBox="1"/>
          <p:nvPr>
            <p:ph idx="3" type="subTitle"/>
          </p:nvPr>
        </p:nvSpPr>
        <p:spPr>
          <a:xfrm>
            <a:off x="3403800" y="2834324"/>
            <a:ext cx="2336400" cy="79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707" name="Google Shape;1707;p48"/>
          <p:cNvSpPr txBox="1"/>
          <p:nvPr>
            <p:ph idx="6" type="subTitle"/>
          </p:nvPr>
        </p:nvSpPr>
        <p:spPr>
          <a:xfrm>
            <a:off x="6087600" y="2499111"/>
            <a:ext cx="23364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READING</a:t>
            </a:r>
            <a:endParaRPr/>
          </a:p>
        </p:txBody>
      </p:sp>
      <p:sp>
        <p:nvSpPr>
          <p:cNvPr id="1708" name="Google Shape;1708;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MY </a:t>
            </a:r>
            <a:r>
              <a:rPr lang="en">
                <a:solidFill>
                  <a:schemeClr val="accent3"/>
                </a:solidFill>
              </a:rPr>
              <a:t>HOBBIES</a:t>
            </a:r>
            <a:endParaRPr>
              <a:solidFill>
                <a:schemeClr val="accent3"/>
              </a:solidFill>
            </a:endParaRPr>
          </a:p>
        </p:txBody>
      </p:sp>
      <p:sp>
        <p:nvSpPr>
          <p:cNvPr id="1709" name="Google Shape;1709;p48"/>
          <p:cNvSpPr txBox="1"/>
          <p:nvPr>
            <p:ph idx="5" type="subTitle"/>
          </p:nvPr>
        </p:nvSpPr>
        <p:spPr>
          <a:xfrm>
            <a:off x="3403800" y="2499111"/>
            <a:ext cx="2336400" cy="41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SWIMMING</a:t>
            </a:r>
            <a:endParaRPr/>
          </a:p>
        </p:txBody>
      </p:sp>
      <p:sp>
        <p:nvSpPr>
          <p:cNvPr id="1710" name="Google Shape;1710;p48"/>
          <p:cNvSpPr txBox="1"/>
          <p:nvPr>
            <p:ph idx="4" type="subTitle"/>
          </p:nvPr>
        </p:nvSpPr>
        <p:spPr>
          <a:xfrm>
            <a:off x="6087600" y="2834324"/>
            <a:ext cx="2336400" cy="79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711" name="Google Shape;1711;p48"/>
          <p:cNvSpPr/>
          <p:nvPr/>
        </p:nvSpPr>
        <p:spPr>
          <a:xfrm flipH="1">
            <a:off x="1547185" y="1637036"/>
            <a:ext cx="682043" cy="64890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8"/>
          <p:cNvSpPr/>
          <p:nvPr/>
        </p:nvSpPr>
        <p:spPr>
          <a:xfrm flipH="1">
            <a:off x="4230978" y="1637036"/>
            <a:ext cx="682043" cy="64890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8"/>
          <p:cNvSpPr/>
          <p:nvPr/>
        </p:nvSpPr>
        <p:spPr>
          <a:xfrm flipH="1">
            <a:off x="6914785" y="1637036"/>
            <a:ext cx="682043" cy="64890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4" name="Google Shape;1714;p48"/>
          <p:cNvGrpSpPr/>
          <p:nvPr/>
        </p:nvGrpSpPr>
        <p:grpSpPr>
          <a:xfrm>
            <a:off x="7098656" y="1743529"/>
            <a:ext cx="314303" cy="425612"/>
            <a:chOff x="4425752" y="2908263"/>
            <a:chExt cx="294926" cy="399374"/>
          </a:xfrm>
        </p:grpSpPr>
        <p:sp>
          <p:nvSpPr>
            <p:cNvPr id="1715" name="Google Shape;1715;p48"/>
            <p:cNvSpPr/>
            <p:nvPr/>
          </p:nvSpPr>
          <p:spPr>
            <a:xfrm>
              <a:off x="4425752" y="2908263"/>
              <a:ext cx="294926" cy="398361"/>
            </a:xfrm>
            <a:custGeom>
              <a:rect b="b" l="l" r="r" t="t"/>
              <a:pathLst>
                <a:path extrusionOk="0" h="14169" w="10490">
                  <a:moveTo>
                    <a:pt x="4822" y="0"/>
                  </a:moveTo>
                  <a:cubicBezTo>
                    <a:pt x="2155" y="0"/>
                    <a:pt x="0" y="2179"/>
                    <a:pt x="0" y="4810"/>
                  </a:cubicBezTo>
                  <a:lnTo>
                    <a:pt x="0" y="14169"/>
                  </a:lnTo>
                  <a:lnTo>
                    <a:pt x="5084" y="14169"/>
                  </a:lnTo>
                  <a:lnTo>
                    <a:pt x="5084" y="12061"/>
                  </a:lnTo>
                  <a:cubicBezTo>
                    <a:pt x="8192" y="12061"/>
                    <a:pt x="9644" y="10680"/>
                    <a:pt x="9644" y="7942"/>
                  </a:cubicBezTo>
                  <a:lnTo>
                    <a:pt x="9644" y="7763"/>
                  </a:lnTo>
                  <a:cubicBezTo>
                    <a:pt x="9680" y="7787"/>
                    <a:pt x="9716" y="7787"/>
                    <a:pt x="9751" y="7787"/>
                  </a:cubicBezTo>
                  <a:cubicBezTo>
                    <a:pt x="10156" y="7787"/>
                    <a:pt x="10489" y="7454"/>
                    <a:pt x="10489" y="7049"/>
                  </a:cubicBezTo>
                  <a:cubicBezTo>
                    <a:pt x="10489" y="6656"/>
                    <a:pt x="10156" y="6323"/>
                    <a:pt x="9751" y="6323"/>
                  </a:cubicBezTo>
                  <a:cubicBezTo>
                    <a:pt x="9716" y="6323"/>
                    <a:pt x="9668" y="6346"/>
                    <a:pt x="9644" y="6346"/>
                  </a:cubicBezTo>
                  <a:lnTo>
                    <a:pt x="9644" y="4822"/>
                  </a:lnTo>
                  <a:cubicBezTo>
                    <a:pt x="9644" y="2155"/>
                    <a:pt x="7477" y="0"/>
                    <a:pt x="48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8"/>
            <p:cNvSpPr/>
            <p:nvPr/>
          </p:nvSpPr>
          <p:spPr>
            <a:xfrm>
              <a:off x="4533517" y="2908600"/>
              <a:ext cx="187162" cy="399036"/>
            </a:xfrm>
            <a:custGeom>
              <a:rect b="b" l="l" r="r" t="t"/>
              <a:pathLst>
                <a:path extrusionOk="0" h="14193" w="6657">
                  <a:moveTo>
                    <a:pt x="989" y="0"/>
                  </a:moveTo>
                  <a:cubicBezTo>
                    <a:pt x="775" y="0"/>
                    <a:pt x="572" y="24"/>
                    <a:pt x="358" y="48"/>
                  </a:cubicBezTo>
                  <a:cubicBezTo>
                    <a:pt x="2727" y="357"/>
                    <a:pt x="4561" y="2382"/>
                    <a:pt x="4561" y="4846"/>
                  </a:cubicBezTo>
                  <a:lnTo>
                    <a:pt x="4561" y="6358"/>
                  </a:lnTo>
                  <a:cubicBezTo>
                    <a:pt x="4585" y="6358"/>
                    <a:pt x="4585" y="7799"/>
                    <a:pt x="4561" y="7799"/>
                  </a:cubicBezTo>
                  <a:lnTo>
                    <a:pt x="4561" y="7942"/>
                  </a:lnTo>
                  <a:lnTo>
                    <a:pt x="4561" y="7966"/>
                  </a:lnTo>
                  <a:cubicBezTo>
                    <a:pt x="4561" y="10704"/>
                    <a:pt x="3108" y="12073"/>
                    <a:pt x="1" y="12073"/>
                  </a:cubicBezTo>
                  <a:lnTo>
                    <a:pt x="1" y="14192"/>
                  </a:lnTo>
                  <a:lnTo>
                    <a:pt x="1251" y="14192"/>
                  </a:lnTo>
                  <a:lnTo>
                    <a:pt x="1251" y="12073"/>
                  </a:lnTo>
                  <a:cubicBezTo>
                    <a:pt x="4359" y="12073"/>
                    <a:pt x="5811" y="10704"/>
                    <a:pt x="5811" y="7966"/>
                  </a:cubicBezTo>
                  <a:lnTo>
                    <a:pt x="5811" y="7942"/>
                  </a:lnTo>
                  <a:lnTo>
                    <a:pt x="5811" y="7799"/>
                  </a:lnTo>
                  <a:cubicBezTo>
                    <a:pt x="5835" y="7799"/>
                    <a:pt x="5883" y="7823"/>
                    <a:pt x="5930" y="7823"/>
                  </a:cubicBezTo>
                  <a:cubicBezTo>
                    <a:pt x="6323" y="7823"/>
                    <a:pt x="6656" y="7489"/>
                    <a:pt x="6656" y="7084"/>
                  </a:cubicBezTo>
                  <a:cubicBezTo>
                    <a:pt x="6656" y="6692"/>
                    <a:pt x="6323" y="6334"/>
                    <a:pt x="5930" y="6334"/>
                  </a:cubicBezTo>
                  <a:cubicBezTo>
                    <a:pt x="5883" y="6334"/>
                    <a:pt x="5847" y="6334"/>
                    <a:pt x="5811" y="6346"/>
                  </a:cubicBezTo>
                  <a:lnTo>
                    <a:pt x="5811" y="4822"/>
                  </a:lnTo>
                  <a:cubicBezTo>
                    <a:pt x="5811" y="2167"/>
                    <a:pt x="3644" y="0"/>
                    <a:pt x="989"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8"/>
            <p:cNvSpPr/>
            <p:nvPr/>
          </p:nvSpPr>
          <p:spPr>
            <a:xfrm>
              <a:off x="4466575" y="3003657"/>
              <a:ext cx="180133" cy="180133"/>
            </a:xfrm>
            <a:custGeom>
              <a:rect b="b" l="l" r="r" t="t"/>
              <a:pathLst>
                <a:path extrusionOk="0" h="6407" w="6407">
                  <a:moveTo>
                    <a:pt x="3203" y="1"/>
                  </a:moveTo>
                  <a:cubicBezTo>
                    <a:pt x="1429" y="1"/>
                    <a:pt x="1" y="1441"/>
                    <a:pt x="1" y="3203"/>
                  </a:cubicBezTo>
                  <a:cubicBezTo>
                    <a:pt x="1" y="4977"/>
                    <a:pt x="1441" y="6406"/>
                    <a:pt x="3203" y="6406"/>
                  </a:cubicBezTo>
                  <a:cubicBezTo>
                    <a:pt x="4977" y="6406"/>
                    <a:pt x="6406" y="4954"/>
                    <a:pt x="6406" y="3203"/>
                  </a:cubicBezTo>
                  <a:cubicBezTo>
                    <a:pt x="6406" y="1441"/>
                    <a:pt x="4977" y="13"/>
                    <a:pt x="3203" y="1"/>
                  </a:cubicBezTo>
                  <a:close/>
                </a:path>
              </a:pathLst>
            </a:custGeom>
            <a:solidFill>
              <a:srgbClr val="FBD9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8"/>
            <p:cNvSpPr/>
            <p:nvPr/>
          </p:nvSpPr>
          <p:spPr>
            <a:xfrm>
              <a:off x="4549936" y="3108441"/>
              <a:ext cx="12061" cy="80690"/>
            </a:xfrm>
            <a:custGeom>
              <a:rect b="b" l="l" r="r" t="t"/>
              <a:pathLst>
                <a:path extrusionOk="0" h="2870" w="429">
                  <a:moveTo>
                    <a:pt x="203" y="0"/>
                  </a:moveTo>
                  <a:cubicBezTo>
                    <a:pt x="84" y="0"/>
                    <a:pt x="0" y="84"/>
                    <a:pt x="0" y="203"/>
                  </a:cubicBezTo>
                  <a:lnTo>
                    <a:pt x="0" y="2655"/>
                  </a:lnTo>
                  <a:cubicBezTo>
                    <a:pt x="0" y="2774"/>
                    <a:pt x="84" y="2870"/>
                    <a:pt x="203" y="2870"/>
                  </a:cubicBezTo>
                  <a:cubicBezTo>
                    <a:pt x="322" y="2870"/>
                    <a:pt x="417" y="2774"/>
                    <a:pt x="417" y="2655"/>
                  </a:cubicBezTo>
                  <a:lnTo>
                    <a:pt x="417" y="203"/>
                  </a:lnTo>
                  <a:cubicBezTo>
                    <a:pt x="429" y="96"/>
                    <a:pt x="322"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8"/>
            <p:cNvSpPr/>
            <p:nvPr/>
          </p:nvSpPr>
          <p:spPr>
            <a:xfrm>
              <a:off x="4506414" y="2976217"/>
              <a:ext cx="187471" cy="147632"/>
            </a:xfrm>
            <a:custGeom>
              <a:rect b="b" l="l" r="r" t="t"/>
              <a:pathLst>
                <a:path extrusionOk="0" h="5251" w="6668">
                  <a:moveTo>
                    <a:pt x="5120" y="0"/>
                  </a:moveTo>
                  <a:lnTo>
                    <a:pt x="5120" y="0"/>
                  </a:lnTo>
                  <a:cubicBezTo>
                    <a:pt x="0" y="619"/>
                    <a:pt x="1751" y="5251"/>
                    <a:pt x="1751" y="5251"/>
                  </a:cubicBezTo>
                  <a:cubicBezTo>
                    <a:pt x="6668" y="4656"/>
                    <a:pt x="5120" y="0"/>
                    <a:pt x="51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8"/>
            <p:cNvSpPr/>
            <p:nvPr/>
          </p:nvSpPr>
          <p:spPr>
            <a:xfrm>
              <a:off x="4553619" y="2976217"/>
              <a:ext cx="140266" cy="147632"/>
            </a:xfrm>
            <a:custGeom>
              <a:rect b="b" l="l" r="r" t="t"/>
              <a:pathLst>
                <a:path extrusionOk="0" h="5251" w="4989">
                  <a:moveTo>
                    <a:pt x="3441" y="0"/>
                  </a:moveTo>
                  <a:lnTo>
                    <a:pt x="3441" y="0"/>
                  </a:lnTo>
                  <a:cubicBezTo>
                    <a:pt x="2989" y="60"/>
                    <a:pt x="2608" y="131"/>
                    <a:pt x="2251" y="250"/>
                  </a:cubicBezTo>
                  <a:cubicBezTo>
                    <a:pt x="2453" y="1108"/>
                    <a:pt x="2929" y="4025"/>
                    <a:pt x="0" y="5001"/>
                  </a:cubicBezTo>
                  <a:cubicBezTo>
                    <a:pt x="48" y="5156"/>
                    <a:pt x="72" y="5251"/>
                    <a:pt x="72" y="5251"/>
                  </a:cubicBezTo>
                  <a:cubicBezTo>
                    <a:pt x="4989" y="4656"/>
                    <a:pt x="3441" y="0"/>
                    <a:pt x="3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8"/>
            <p:cNvSpPr/>
            <p:nvPr/>
          </p:nvSpPr>
          <p:spPr>
            <a:xfrm>
              <a:off x="4553619" y="2976217"/>
              <a:ext cx="98768" cy="147632"/>
            </a:xfrm>
            <a:custGeom>
              <a:rect b="b" l="l" r="r" t="t"/>
              <a:pathLst>
                <a:path extrusionOk="0" h="5251" w="3513">
                  <a:moveTo>
                    <a:pt x="3441" y="0"/>
                  </a:moveTo>
                  <a:cubicBezTo>
                    <a:pt x="3322" y="12"/>
                    <a:pt x="3203" y="24"/>
                    <a:pt x="3096" y="36"/>
                  </a:cubicBezTo>
                  <a:lnTo>
                    <a:pt x="0" y="4977"/>
                  </a:lnTo>
                  <a:cubicBezTo>
                    <a:pt x="48" y="5144"/>
                    <a:pt x="95" y="5251"/>
                    <a:pt x="95" y="5251"/>
                  </a:cubicBezTo>
                  <a:cubicBezTo>
                    <a:pt x="191" y="5227"/>
                    <a:pt x="286" y="5215"/>
                    <a:pt x="369" y="5203"/>
                  </a:cubicBezTo>
                  <a:lnTo>
                    <a:pt x="3513" y="203"/>
                  </a:lnTo>
                  <a:cubicBezTo>
                    <a:pt x="3465" y="84"/>
                    <a:pt x="3441" y="0"/>
                    <a:pt x="34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8"/>
            <p:cNvSpPr/>
            <p:nvPr/>
          </p:nvSpPr>
          <p:spPr>
            <a:xfrm>
              <a:off x="4448497" y="3013356"/>
              <a:ext cx="136189" cy="110492"/>
            </a:xfrm>
            <a:custGeom>
              <a:rect b="b" l="l" r="r" t="t"/>
              <a:pathLst>
                <a:path extrusionOk="0" h="3930" w="4844">
                  <a:moveTo>
                    <a:pt x="1048" y="1"/>
                  </a:moveTo>
                  <a:lnTo>
                    <a:pt x="1048" y="1"/>
                  </a:lnTo>
                  <a:cubicBezTo>
                    <a:pt x="1048" y="1"/>
                    <a:pt x="1048" y="1"/>
                    <a:pt x="1048" y="1"/>
                  </a:cubicBezTo>
                  <a:lnTo>
                    <a:pt x="1048" y="1"/>
                  </a:lnTo>
                  <a:cubicBezTo>
                    <a:pt x="1048" y="1"/>
                    <a:pt x="1048" y="1"/>
                    <a:pt x="1048" y="1"/>
                  </a:cubicBezTo>
                  <a:close/>
                  <a:moveTo>
                    <a:pt x="1048" y="1"/>
                  </a:moveTo>
                  <a:cubicBezTo>
                    <a:pt x="1" y="3859"/>
                    <a:pt x="3846" y="3930"/>
                    <a:pt x="3846" y="3930"/>
                  </a:cubicBezTo>
                  <a:cubicBezTo>
                    <a:pt x="4843" y="239"/>
                    <a:pt x="1060" y="2"/>
                    <a:pt x="10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8"/>
            <p:cNvSpPr/>
            <p:nvPr/>
          </p:nvSpPr>
          <p:spPr>
            <a:xfrm>
              <a:off x="4475291" y="3013356"/>
              <a:ext cx="109480" cy="110492"/>
            </a:xfrm>
            <a:custGeom>
              <a:rect b="b" l="l" r="r" t="t"/>
              <a:pathLst>
                <a:path extrusionOk="0" h="3930" w="3894">
                  <a:moveTo>
                    <a:pt x="84" y="1"/>
                  </a:moveTo>
                  <a:cubicBezTo>
                    <a:pt x="48" y="84"/>
                    <a:pt x="36" y="191"/>
                    <a:pt x="0" y="287"/>
                  </a:cubicBezTo>
                  <a:cubicBezTo>
                    <a:pt x="988" y="668"/>
                    <a:pt x="2143" y="1573"/>
                    <a:pt x="1691" y="3692"/>
                  </a:cubicBezTo>
                  <a:cubicBezTo>
                    <a:pt x="2322" y="3906"/>
                    <a:pt x="2881" y="3930"/>
                    <a:pt x="2881" y="3930"/>
                  </a:cubicBezTo>
                  <a:cubicBezTo>
                    <a:pt x="3894" y="227"/>
                    <a:pt x="84" y="1"/>
                    <a:pt x="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8"/>
            <p:cNvSpPr/>
            <p:nvPr/>
          </p:nvSpPr>
          <p:spPr>
            <a:xfrm>
              <a:off x="4475291" y="3013356"/>
              <a:ext cx="83024" cy="110829"/>
            </a:xfrm>
            <a:custGeom>
              <a:rect b="b" l="l" r="r" t="t"/>
              <a:pathLst>
                <a:path extrusionOk="0" h="3942" w="2953">
                  <a:moveTo>
                    <a:pt x="84" y="1"/>
                  </a:moveTo>
                  <a:cubicBezTo>
                    <a:pt x="48" y="84"/>
                    <a:pt x="36" y="191"/>
                    <a:pt x="0" y="287"/>
                  </a:cubicBezTo>
                  <a:lnTo>
                    <a:pt x="2596" y="3906"/>
                  </a:lnTo>
                  <a:cubicBezTo>
                    <a:pt x="2774" y="3930"/>
                    <a:pt x="2881" y="3942"/>
                    <a:pt x="2881" y="3942"/>
                  </a:cubicBezTo>
                  <a:cubicBezTo>
                    <a:pt x="2905" y="3835"/>
                    <a:pt x="2941" y="3751"/>
                    <a:pt x="2953" y="3656"/>
                  </a:cubicBezTo>
                  <a:lnTo>
                    <a:pt x="357" y="25"/>
                  </a:lnTo>
                  <a:cubicBezTo>
                    <a:pt x="179" y="1"/>
                    <a:pt x="84" y="1"/>
                    <a:pt x="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48"/>
          <p:cNvGrpSpPr/>
          <p:nvPr/>
        </p:nvGrpSpPr>
        <p:grpSpPr>
          <a:xfrm>
            <a:off x="4358830" y="1743525"/>
            <a:ext cx="426340" cy="425622"/>
            <a:chOff x="6162009" y="2204493"/>
            <a:chExt cx="426340" cy="425622"/>
          </a:xfrm>
        </p:grpSpPr>
        <p:sp>
          <p:nvSpPr>
            <p:cNvPr id="1726" name="Google Shape;1726;p48"/>
            <p:cNvSpPr/>
            <p:nvPr/>
          </p:nvSpPr>
          <p:spPr>
            <a:xfrm>
              <a:off x="6193411" y="2283146"/>
              <a:ext cx="131296" cy="121438"/>
            </a:xfrm>
            <a:custGeom>
              <a:rect b="b" l="l" r="r" t="t"/>
              <a:pathLst>
                <a:path extrusionOk="0" h="4053" w="4382">
                  <a:moveTo>
                    <a:pt x="2184" y="0"/>
                  </a:moveTo>
                  <a:cubicBezTo>
                    <a:pt x="2069" y="0"/>
                    <a:pt x="1951" y="10"/>
                    <a:pt x="1834" y="31"/>
                  </a:cubicBezTo>
                  <a:cubicBezTo>
                    <a:pt x="727" y="233"/>
                    <a:pt x="0" y="1281"/>
                    <a:pt x="191" y="2388"/>
                  </a:cubicBezTo>
                  <a:cubicBezTo>
                    <a:pt x="371" y="3361"/>
                    <a:pt x="1218" y="4053"/>
                    <a:pt x="2181" y="4053"/>
                  </a:cubicBezTo>
                  <a:cubicBezTo>
                    <a:pt x="2302" y="4053"/>
                    <a:pt x="2425" y="4042"/>
                    <a:pt x="2548" y="4019"/>
                  </a:cubicBezTo>
                  <a:cubicBezTo>
                    <a:pt x="3644" y="3829"/>
                    <a:pt x="4382" y="2769"/>
                    <a:pt x="4180" y="1674"/>
                  </a:cubicBezTo>
                  <a:cubicBezTo>
                    <a:pt x="4009" y="685"/>
                    <a:pt x="3147" y="0"/>
                    <a:pt x="21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8"/>
            <p:cNvSpPr/>
            <p:nvPr/>
          </p:nvSpPr>
          <p:spPr>
            <a:xfrm>
              <a:off x="6526241" y="2403568"/>
              <a:ext cx="36075" cy="36225"/>
            </a:xfrm>
            <a:custGeom>
              <a:rect b="b" l="l" r="r" t="t"/>
              <a:pathLst>
                <a:path extrusionOk="0" h="1209" w="1204">
                  <a:moveTo>
                    <a:pt x="203" y="0"/>
                  </a:moveTo>
                  <a:cubicBezTo>
                    <a:pt x="203" y="0"/>
                    <a:pt x="1" y="524"/>
                    <a:pt x="299" y="988"/>
                  </a:cubicBezTo>
                  <a:cubicBezTo>
                    <a:pt x="382" y="1132"/>
                    <a:pt x="532" y="1209"/>
                    <a:pt x="683" y="1209"/>
                  </a:cubicBezTo>
                  <a:cubicBezTo>
                    <a:pt x="769" y="1209"/>
                    <a:pt x="856" y="1183"/>
                    <a:pt x="930" y="1131"/>
                  </a:cubicBezTo>
                  <a:cubicBezTo>
                    <a:pt x="1144" y="988"/>
                    <a:pt x="1203" y="703"/>
                    <a:pt x="1049" y="476"/>
                  </a:cubicBezTo>
                  <a:cubicBezTo>
                    <a:pt x="751" y="24"/>
                    <a:pt x="203"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8"/>
            <p:cNvSpPr/>
            <p:nvPr/>
          </p:nvSpPr>
          <p:spPr>
            <a:xfrm>
              <a:off x="6521267" y="2337559"/>
              <a:ext cx="39970" cy="27865"/>
            </a:xfrm>
            <a:custGeom>
              <a:rect b="b" l="l" r="r" t="t"/>
              <a:pathLst>
                <a:path extrusionOk="0" h="930" w="1334">
                  <a:moveTo>
                    <a:pt x="858" y="0"/>
                  </a:moveTo>
                  <a:cubicBezTo>
                    <a:pt x="310" y="0"/>
                    <a:pt x="0" y="465"/>
                    <a:pt x="0" y="465"/>
                  </a:cubicBezTo>
                  <a:cubicBezTo>
                    <a:pt x="0" y="465"/>
                    <a:pt x="310" y="929"/>
                    <a:pt x="858" y="929"/>
                  </a:cubicBezTo>
                  <a:cubicBezTo>
                    <a:pt x="1131" y="929"/>
                    <a:pt x="1334" y="715"/>
                    <a:pt x="1334" y="465"/>
                  </a:cubicBezTo>
                  <a:cubicBezTo>
                    <a:pt x="1334" y="215"/>
                    <a:pt x="113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8"/>
            <p:cNvSpPr/>
            <p:nvPr/>
          </p:nvSpPr>
          <p:spPr>
            <a:xfrm>
              <a:off x="6162009" y="2462056"/>
              <a:ext cx="425617" cy="168060"/>
            </a:xfrm>
            <a:custGeom>
              <a:rect b="b" l="l" r="r" t="t"/>
              <a:pathLst>
                <a:path extrusionOk="0" h="5609" w="14205">
                  <a:moveTo>
                    <a:pt x="1" y="1"/>
                  </a:moveTo>
                  <a:cubicBezTo>
                    <a:pt x="834" y="3227"/>
                    <a:pt x="3715" y="5609"/>
                    <a:pt x="7109" y="5609"/>
                  </a:cubicBezTo>
                  <a:cubicBezTo>
                    <a:pt x="10502" y="5609"/>
                    <a:pt x="13336" y="3251"/>
                    <a:pt x="14193" y="48"/>
                  </a:cubicBezTo>
                  <a:lnTo>
                    <a:pt x="14205" y="1"/>
                  </a:lnTo>
                  <a:cubicBezTo>
                    <a:pt x="13324" y="1"/>
                    <a:pt x="13324" y="1013"/>
                    <a:pt x="12431" y="1013"/>
                  </a:cubicBezTo>
                  <a:cubicBezTo>
                    <a:pt x="11550" y="1013"/>
                    <a:pt x="11550" y="1"/>
                    <a:pt x="10657" y="1"/>
                  </a:cubicBezTo>
                  <a:cubicBezTo>
                    <a:pt x="9788" y="1"/>
                    <a:pt x="9788" y="1013"/>
                    <a:pt x="8895" y="1013"/>
                  </a:cubicBezTo>
                  <a:cubicBezTo>
                    <a:pt x="8014" y="1013"/>
                    <a:pt x="8014" y="1"/>
                    <a:pt x="7121" y="1"/>
                  </a:cubicBezTo>
                  <a:cubicBezTo>
                    <a:pt x="6240" y="1"/>
                    <a:pt x="6240" y="1013"/>
                    <a:pt x="5347" y="1013"/>
                  </a:cubicBezTo>
                  <a:cubicBezTo>
                    <a:pt x="4466" y="1013"/>
                    <a:pt x="4466" y="1"/>
                    <a:pt x="3573" y="1"/>
                  </a:cubicBezTo>
                  <a:cubicBezTo>
                    <a:pt x="2703" y="1"/>
                    <a:pt x="2703" y="1013"/>
                    <a:pt x="1810" y="1013"/>
                  </a:cubicBezTo>
                  <a:cubicBezTo>
                    <a:pt x="929" y="1013"/>
                    <a:pt x="929" y="1"/>
                    <a:pt x="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8"/>
            <p:cNvSpPr/>
            <p:nvPr/>
          </p:nvSpPr>
          <p:spPr>
            <a:xfrm>
              <a:off x="6352515" y="2462056"/>
              <a:ext cx="235835" cy="168060"/>
            </a:xfrm>
            <a:custGeom>
              <a:rect b="b" l="l" r="r" t="t"/>
              <a:pathLst>
                <a:path extrusionOk="0" h="5609" w="7871">
                  <a:moveTo>
                    <a:pt x="7847" y="1"/>
                  </a:moveTo>
                  <a:cubicBezTo>
                    <a:pt x="6966" y="1"/>
                    <a:pt x="6966" y="1013"/>
                    <a:pt x="6073" y="1013"/>
                  </a:cubicBezTo>
                  <a:lnTo>
                    <a:pt x="5966" y="1013"/>
                  </a:lnTo>
                  <a:cubicBezTo>
                    <a:pt x="4942" y="3489"/>
                    <a:pt x="2680" y="5275"/>
                    <a:pt x="1" y="5573"/>
                  </a:cubicBezTo>
                  <a:cubicBezTo>
                    <a:pt x="263" y="5597"/>
                    <a:pt x="524" y="5609"/>
                    <a:pt x="786" y="5609"/>
                  </a:cubicBezTo>
                  <a:cubicBezTo>
                    <a:pt x="4180" y="5609"/>
                    <a:pt x="7025" y="3251"/>
                    <a:pt x="7871" y="48"/>
                  </a:cubicBezTo>
                  <a:lnTo>
                    <a:pt x="7847" y="1"/>
                  </a:ln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8"/>
            <p:cNvSpPr/>
            <p:nvPr/>
          </p:nvSpPr>
          <p:spPr>
            <a:xfrm>
              <a:off x="6247644" y="2204493"/>
              <a:ext cx="257588" cy="201947"/>
            </a:xfrm>
            <a:custGeom>
              <a:rect b="b" l="l" r="r" t="t"/>
              <a:pathLst>
                <a:path extrusionOk="0" h="6740" w="8597">
                  <a:moveTo>
                    <a:pt x="8596" y="6156"/>
                  </a:moveTo>
                  <a:cubicBezTo>
                    <a:pt x="8596" y="6156"/>
                    <a:pt x="8596" y="6156"/>
                    <a:pt x="8596" y="6156"/>
                  </a:cubicBezTo>
                  <a:cubicBezTo>
                    <a:pt x="8596" y="6156"/>
                    <a:pt x="8596" y="6156"/>
                    <a:pt x="8596" y="6156"/>
                  </a:cubicBezTo>
                  <a:lnTo>
                    <a:pt x="8596" y="6156"/>
                  </a:lnTo>
                  <a:close/>
                  <a:moveTo>
                    <a:pt x="4203" y="0"/>
                  </a:moveTo>
                  <a:cubicBezTo>
                    <a:pt x="3465" y="441"/>
                    <a:pt x="3191" y="1013"/>
                    <a:pt x="3120" y="1274"/>
                  </a:cubicBezTo>
                  <a:cubicBezTo>
                    <a:pt x="262" y="1810"/>
                    <a:pt x="465" y="3822"/>
                    <a:pt x="465" y="3822"/>
                  </a:cubicBezTo>
                  <a:lnTo>
                    <a:pt x="191" y="4191"/>
                  </a:lnTo>
                  <a:cubicBezTo>
                    <a:pt x="0" y="4418"/>
                    <a:pt x="48" y="4739"/>
                    <a:pt x="262" y="4918"/>
                  </a:cubicBezTo>
                  <a:cubicBezTo>
                    <a:pt x="355" y="5000"/>
                    <a:pt x="473" y="5039"/>
                    <a:pt x="593" y="5039"/>
                  </a:cubicBezTo>
                  <a:cubicBezTo>
                    <a:pt x="732" y="5039"/>
                    <a:pt x="874" y="4985"/>
                    <a:pt x="976" y="4882"/>
                  </a:cubicBezTo>
                  <a:cubicBezTo>
                    <a:pt x="1417" y="4406"/>
                    <a:pt x="2358" y="3632"/>
                    <a:pt x="3810" y="3632"/>
                  </a:cubicBezTo>
                  <a:cubicBezTo>
                    <a:pt x="5929" y="3632"/>
                    <a:pt x="6989" y="5430"/>
                    <a:pt x="6989" y="5430"/>
                  </a:cubicBezTo>
                  <a:cubicBezTo>
                    <a:pt x="6989" y="5430"/>
                    <a:pt x="6525" y="6227"/>
                    <a:pt x="7072" y="6739"/>
                  </a:cubicBezTo>
                  <a:lnTo>
                    <a:pt x="7596" y="5930"/>
                  </a:lnTo>
                  <a:lnTo>
                    <a:pt x="8596" y="6156"/>
                  </a:lnTo>
                  <a:lnTo>
                    <a:pt x="8596" y="6156"/>
                  </a:lnTo>
                  <a:cubicBezTo>
                    <a:pt x="8583" y="6139"/>
                    <a:pt x="8521" y="5296"/>
                    <a:pt x="7608" y="5144"/>
                  </a:cubicBezTo>
                  <a:cubicBezTo>
                    <a:pt x="7608" y="5144"/>
                    <a:pt x="7049" y="1691"/>
                    <a:pt x="4239" y="1370"/>
                  </a:cubicBezTo>
                  <a:lnTo>
                    <a:pt x="42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8"/>
            <p:cNvSpPr/>
            <p:nvPr/>
          </p:nvSpPr>
          <p:spPr>
            <a:xfrm>
              <a:off x="6286506" y="2292615"/>
              <a:ext cx="16809" cy="12854"/>
            </a:xfrm>
            <a:custGeom>
              <a:rect b="b" l="l" r="r" t="t"/>
              <a:pathLst>
                <a:path extrusionOk="0" h="429" w="561">
                  <a:moveTo>
                    <a:pt x="275" y="0"/>
                  </a:moveTo>
                  <a:cubicBezTo>
                    <a:pt x="1" y="0"/>
                    <a:pt x="1" y="429"/>
                    <a:pt x="275" y="429"/>
                  </a:cubicBezTo>
                  <a:cubicBezTo>
                    <a:pt x="561" y="429"/>
                    <a:pt x="561" y="0"/>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8"/>
            <p:cNvSpPr/>
            <p:nvPr/>
          </p:nvSpPr>
          <p:spPr>
            <a:xfrm>
              <a:off x="6425655" y="2554821"/>
              <a:ext cx="92764" cy="42846"/>
            </a:xfrm>
            <a:custGeom>
              <a:rect b="b" l="l" r="r" t="t"/>
              <a:pathLst>
                <a:path extrusionOk="0" h="1430" w="3096">
                  <a:moveTo>
                    <a:pt x="1965" y="0"/>
                  </a:moveTo>
                  <a:cubicBezTo>
                    <a:pt x="1429" y="0"/>
                    <a:pt x="1155" y="334"/>
                    <a:pt x="929" y="584"/>
                  </a:cubicBezTo>
                  <a:cubicBezTo>
                    <a:pt x="715" y="822"/>
                    <a:pt x="560" y="1012"/>
                    <a:pt x="215" y="1012"/>
                  </a:cubicBezTo>
                  <a:cubicBezTo>
                    <a:pt x="96" y="1012"/>
                    <a:pt x="0" y="1108"/>
                    <a:pt x="0" y="1215"/>
                  </a:cubicBezTo>
                  <a:cubicBezTo>
                    <a:pt x="0" y="1334"/>
                    <a:pt x="96" y="1429"/>
                    <a:pt x="215" y="1429"/>
                  </a:cubicBezTo>
                  <a:cubicBezTo>
                    <a:pt x="750" y="1429"/>
                    <a:pt x="1036" y="1096"/>
                    <a:pt x="1251" y="846"/>
                  </a:cubicBezTo>
                  <a:cubicBezTo>
                    <a:pt x="1465" y="608"/>
                    <a:pt x="1632" y="417"/>
                    <a:pt x="1965" y="417"/>
                  </a:cubicBezTo>
                  <a:cubicBezTo>
                    <a:pt x="2310" y="417"/>
                    <a:pt x="2477" y="608"/>
                    <a:pt x="2679" y="846"/>
                  </a:cubicBezTo>
                  <a:cubicBezTo>
                    <a:pt x="2715" y="881"/>
                    <a:pt x="2739" y="917"/>
                    <a:pt x="2775" y="953"/>
                  </a:cubicBezTo>
                  <a:cubicBezTo>
                    <a:pt x="2894" y="881"/>
                    <a:pt x="2989" y="786"/>
                    <a:pt x="3096" y="691"/>
                  </a:cubicBezTo>
                  <a:cubicBezTo>
                    <a:pt x="3072" y="655"/>
                    <a:pt x="3036" y="608"/>
                    <a:pt x="3013" y="584"/>
                  </a:cubicBezTo>
                  <a:cubicBezTo>
                    <a:pt x="2786" y="334"/>
                    <a:pt x="2501" y="0"/>
                    <a:pt x="19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8"/>
            <p:cNvSpPr/>
            <p:nvPr/>
          </p:nvSpPr>
          <p:spPr>
            <a:xfrm>
              <a:off x="6201980" y="2515929"/>
              <a:ext cx="127371" cy="43565"/>
            </a:xfrm>
            <a:custGeom>
              <a:rect b="b" l="l" r="r" t="t"/>
              <a:pathLst>
                <a:path extrusionOk="0" h="1454" w="4251">
                  <a:moveTo>
                    <a:pt x="2286" y="1"/>
                  </a:moveTo>
                  <a:cubicBezTo>
                    <a:pt x="1750" y="1"/>
                    <a:pt x="1477" y="334"/>
                    <a:pt x="1250" y="584"/>
                  </a:cubicBezTo>
                  <a:cubicBezTo>
                    <a:pt x="1036" y="822"/>
                    <a:pt x="881" y="1013"/>
                    <a:pt x="536" y="1013"/>
                  </a:cubicBezTo>
                  <a:cubicBezTo>
                    <a:pt x="465" y="1013"/>
                    <a:pt x="381" y="1001"/>
                    <a:pt x="322" y="989"/>
                  </a:cubicBezTo>
                  <a:lnTo>
                    <a:pt x="298" y="989"/>
                  </a:lnTo>
                  <a:cubicBezTo>
                    <a:pt x="298" y="989"/>
                    <a:pt x="179" y="977"/>
                    <a:pt x="0" y="894"/>
                  </a:cubicBezTo>
                  <a:lnTo>
                    <a:pt x="0" y="894"/>
                  </a:lnTo>
                  <a:cubicBezTo>
                    <a:pt x="143" y="1096"/>
                    <a:pt x="298" y="1275"/>
                    <a:pt x="453" y="1453"/>
                  </a:cubicBezTo>
                  <a:lnTo>
                    <a:pt x="536" y="1453"/>
                  </a:lnTo>
                  <a:cubicBezTo>
                    <a:pt x="1072" y="1429"/>
                    <a:pt x="1357" y="1108"/>
                    <a:pt x="1572" y="858"/>
                  </a:cubicBezTo>
                  <a:cubicBezTo>
                    <a:pt x="1786" y="620"/>
                    <a:pt x="1953" y="417"/>
                    <a:pt x="2286" y="417"/>
                  </a:cubicBezTo>
                  <a:cubicBezTo>
                    <a:pt x="2631" y="417"/>
                    <a:pt x="2798" y="620"/>
                    <a:pt x="3001" y="858"/>
                  </a:cubicBezTo>
                  <a:cubicBezTo>
                    <a:pt x="3227" y="1108"/>
                    <a:pt x="3513" y="1429"/>
                    <a:pt x="4048" y="1429"/>
                  </a:cubicBezTo>
                  <a:cubicBezTo>
                    <a:pt x="4167" y="1429"/>
                    <a:pt x="4251" y="1346"/>
                    <a:pt x="4251" y="1227"/>
                  </a:cubicBezTo>
                  <a:cubicBezTo>
                    <a:pt x="4251" y="1108"/>
                    <a:pt x="4167" y="1013"/>
                    <a:pt x="4048" y="1013"/>
                  </a:cubicBezTo>
                  <a:cubicBezTo>
                    <a:pt x="3703" y="1013"/>
                    <a:pt x="3536" y="822"/>
                    <a:pt x="3334" y="584"/>
                  </a:cubicBezTo>
                  <a:cubicBezTo>
                    <a:pt x="3108" y="334"/>
                    <a:pt x="2822" y="1"/>
                    <a:pt x="2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 name="Google Shape;1735;p48"/>
          <p:cNvGrpSpPr/>
          <p:nvPr/>
        </p:nvGrpSpPr>
        <p:grpSpPr>
          <a:xfrm>
            <a:off x="1671643" y="1744248"/>
            <a:ext cx="425612" cy="424174"/>
            <a:chOff x="2714196" y="1261342"/>
            <a:chExt cx="399374" cy="398024"/>
          </a:xfrm>
        </p:grpSpPr>
        <p:sp>
          <p:nvSpPr>
            <p:cNvPr id="1736" name="Google Shape;1736;p48"/>
            <p:cNvSpPr/>
            <p:nvPr/>
          </p:nvSpPr>
          <p:spPr>
            <a:xfrm>
              <a:off x="2727241" y="1274275"/>
              <a:ext cx="371933" cy="371146"/>
            </a:xfrm>
            <a:custGeom>
              <a:rect b="b" l="l" r="r" t="t"/>
              <a:pathLst>
                <a:path extrusionOk="0" h="13201" w="13229">
                  <a:moveTo>
                    <a:pt x="4119" y="0"/>
                  </a:moveTo>
                  <a:cubicBezTo>
                    <a:pt x="3961" y="0"/>
                    <a:pt x="3809" y="80"/>
                    <a:pt x="3704" y="207"/>
                  </a:cubicBezTo>
                  <a:cubicBezTo>
                    <a:pt x="3692" y="243"/>
                    <a:pt x="3477" y="493"/>
                    <a:pt x="3311" y="909"/>
                  </a:cubicBezTo>
                  <a:cubicBezTo>
                    <a:pt x="3108" y="1433"/>
                    <a:pt x="2930" y="2231"/>
                    <a:pt x="3287" y="3112"/>
                  </a:cubicBezTo>
                  <a:cubicBezTo>
                    <a:pt x="3311" y="3183"/>
                    <a:pt x="3358" y="3255"/>
                    <a:pt x="3394" y="3338"/>
                  </a:cubicBezTo>
                  <a:cubicBezTo>
                    <a:pt x="3299" y="3291"/>
                    <a:pt x="3215" y="3243"/>
                    <a:pt x="3120" y="3219"/>
                  </a:cubicBezTo>
                  <a:cubicBezTo>
                    <a:pt x="2758" y="3071"/>
                    <a:pt x="2409" y="3014"/>
                    <a:pt x="2086" y="3014"/>
                  </a:cubicBezTo>
                  <a:cubicBezTo>
                    <a:pt x="1032" y="3014"/>
                    <a:pt x="261" y="3623"/>
                    <a:pt x="215" y="3660"/>
                  </a:cubicBezTo>
                  <a:cubicBezTo>
                    <a:pt x="144" y="3719"/>
                    <a:pt x="96" y="3791"/>
                    <a:pt x="60" y="3874"/>
                  </a:cubicBezTo>
                  <a:cubicBezTo>
                    <a:pt x="25" y="3957"/>
                    <a:pt x="13" y="4053"/>
                    <a:pt x="25" y="4136"/>
                  </a:cubicBezTo>
                  <a:cubicBezTo>
                    <a:pt x="36" y="4207"/>
                    <a:pt x="263" y="5850"/>
                    <a:pt x="1787" y="6469"/>
                  </a:cubicBezTo>
                  <a:cubicBezTo>
                    <a:pt x="1858" y="6505"/>
                    <a:pt x="1941" y="6529"/>
                    <a:pt x="2025" y="6565"/>
                  </a:cubicBezTo>
                  <a:cubicBezTo>
                    <a:pt x="1930" y="6589"/>
                    <a:pt x="1846" y="6624"/>
                    <a:pt x="1739" y="6672"/>
                  </a:cubicBezTo>
                  <a:cubicBezTo>
                    <a:pt x="858" y="7041"/>
                    <a:pt x="429" y="7720"/>
                    <a:pt x="215" y="8243"/>
                  </a:cubicBezTo>
                  <a:cubicBezTo>
                    <a:pt x="60" y="8660"/>
                    <a:pt x="13" y="8994"/>
                    <a:pt x="13" y="9029"/>
                  </a:cubicBezTo>
                  <a:cubicBezTo>
                    <a:pt x="1" y="9208"/>
                    <a:pt x="72" y="9386"/>
                    <a:pt x="215" y="9506"/>
                  </a:cubicBezTo>
                  <a:cubicBezTo>
                    <a:pt x="260" y="9542"/>
                    <a:pt x="1045" y="10130"/>
                    <a:pt x="2084" y="10130"/>
                  </a:cubicBezTo>
                  <a:cubicBezTo>
                    <a:pt x="2409" y="10130"/>
                    <a:pt x="2760" y="10073"/>
                    <a:pt x="3120" y="9922"/>
                  </a:cubicBezTo>
                  <a:cubicBezTo>
                    <a:pt x="3192" y="9898"/>
                    <a:pt x="3275" y="9851"/>
                    <a:pt x="3346" y="9827"/>
                  </a:cubicBezTo>
                  <a:lnTo>
                    <a:pt x="3346" y="9827"/>
                  </a:lnTo>
                  <a:cubicBezTo>
                    <a:pt x="3299" y="9910"/>
                    <a:pt x="3251" y="10006"/>
                    <a:pt x="3227" y="10089"/>
                  </a:cubicBezTo>
                  <a:cubicBezTo>
                    <a:pt x="2596" y="11637"/>
                    <a:pt x="3632" y="12935"/>
                    <a:pt x="3668" y="12994"/>
                  </a:cubicBezTo>
                  <a:cubicBezTo>
                    <a:pt x="3768" y="13115"/>
                    <a:pt x="3911" y="13193"/>
                    <a:pt x="4068" y="13193"/>
                  </a:cubicBezTo>
                  <a:cubicBezTo>
                    <a:pt x="4097" y="13193"/>
                    <a:pt x="4126" y="13190"/>
                    <a:pt x="4156" y="13185"/>
                  </a:cubicBezTo>
                  <a:cubicBezTo>
                    <a:pt x="4227" y="13173"/>
                    <a:pt x="5859" y="12946"/>
                    <a:pt x="6490" y="11434"/>
                  </a:cubicBezTo>
                  <a:cubicBezTo>
                    <a:pt x="6513" y="11351"/>
                    <a:pt x="6549" y="11268"/>
                    <a:pt x="6573" y="11196"/>
                  </a:cubicBezTo>
                  <a:cubicBezTo>
                    <a:pt x="6609" y="11280"/>
                    <a:pt x="6633" y="11375"/>
                    <a:pt x="6680" y="11470"/>
                  </a:cubicBezTo>
                  <a:cubicBezTo>
                    <a:pt x="7335" y="13018"/>
                    <a:pt x="8978" y="13196"/>
                    <a:pt x="9049" y="13196"/>
                  </a:cubicBezTo>
                  <a:cubicBezTo>
                    <a:pt x="9070" y="13199"/>
                    <a:pt x="9090" y="13200"/>
                    <a:pt x="9110" y="13200"/>
                  </a:cubicBezTo>
                  <a:cubicBezTo>
                    <a:pt x="9268" y="13200"/>
                    <a:pt x="9420" y="13121"/>
                    <a:pt x="9526" y="12994"/>
                  </a:cubicBezTo>
                  <a:cubicBezTo>
                    <a:pt x="9538" y="12958"/>
                    <a:pt x="9752" y="12708"/>
                    <a:pt x="9907" y="12292"/>
                  </a:cubicBezTo>
                  <a:cubicBezTo>
                    <a:pt x="10121" y="11768"/>
                    <a:pt x="10300" y="10970"/>
                    <a:pt x="9942" y="10089"/>
                  </a:cubicBezTo>
                  <a:cubicBezTo>
                    <a:pt x="9907" y="10018"/>
                    <a:pt x="9871" y="9946"/>
                    <a:pt x="9835" y="9863"/>
                  </a:cubicBezTo>
                  <a:lnTo>
                    <a:pt x="9835" y="9863"/>
                  </a:lnTo>
                  <a:cubicBezTo>
                    <a:pt x="9931" y="9910"/>
                    <a:pt x="10014" y="9958"/>
                    <a:pt x="10109" y="9982"/>
                  </a:cubicBezTo>
                  <a:cubicBezTo>
                    <a:pt x="10472" y="10130"/>
                    <a:pt x="10820" y="10187"/>
                    <a:pt x="11141" y="10187"/>
                  </a:cubicBezTo>
                  <a:cubicBezTo>
                    <a:pt x="12192" y="10187"/>
                    <a:pt x="12957" y="9578"/>
                    <a:pt x="13002" y="9541"/>
                  </a:cubicBezTo>
                  <a:cubicBezTo>
                    <a:pt x="13086" y="9482"/>
                    <a:pt x="13121" y="9410"/>
                    <a:pt x="13169" y="9327"/>
                  </a:cubicBezTo>
                  <a:cubicBezTo>
                    <a:pt x="13205" y="9244"/>
                    <a:pt x="13217" y="9148"/>
                    <a:pt x="13205" y="9065"/>
                  </a:cubicBezTo>
                  <a:cubicBezTo>
                    <a:pt x="13181" y="8994"/>
                    <a:pt x="12967" y="7351"/>
                    <a:pt x="11443" y="6731"/>
                  </a:cubicBezTo>
                  <a:cubicBezTo>
                    <a:pt x="11371" y="6696"/>
                    <a:pt x="11276" y="6672"/>
                    <a:pt x="11205" y="6636"/>
                  </a:cubicBezTo>
                  <a:cubicBezTo>
                    <a:pt x="11300" y="6612"/>
                    <a:pt x="11383" y="6577"/>
                    <a:pt x="11490" y="6529"/>
                  </a:cubicBezTo>
                  <a:cubicBezTo>
                    <a:pt x="12348" y="6160"/>
                    <a:pt x="12800" y="5481"/>
                    <a:pt x="13002" y="4957"/>
                  </a:cubicBezTo>
                  <a:cubicBezTo>
                    <a:pt x="13169" y="4541"/>
                    <a:pt x="13217" y="4207"/>
                    <a:pt x="13217" y="4172"/>
                  </a:cubicBezTo>
                  <a:cubicBezTo>
                    <a:pt x="13229" y="3993"/>
                    <a:pt x="13157" y="3791"/>
                    <a:pt x="13002" y="3695"/>
                  </a:cubicBezTo>
                  <a:cubicBezTo>
                    <a:pt x="12957" y="3659"/>
                    <a:pt x="12180" y="3070"/>
                    <a:pt x="11144" y="3070"/>
                  </a:cubicBezTo>
                  <a:cubicBezTo>
                    <a:pt x="10819" y="3070"/>
                    <a:pt x="10470" y="3128"/>
                    <a:pt x="10109" y="3279"/>
                  </a:cubicBezTo>
                  <a:cubicBezTo>
                    <a:pt x="10026" y="3302"/>
                    <a:pt x="9954" y="3350"/>
                    <a:pt x="9883" y="3374"/>
                  </a:cubicBezTo>
                  <a:cubicBezTo>
                    <a:pt x="9919" y="3291"/>
                    <a:pt x="9966" y="3195"/>
                    <a:pt x="10002" y="3112"/>
                  </a:cubicBezTo>
                  <a:cubicBezTo>
                    <a:pt x="10621" y="1564"/>
                    <a:pt x="9597" y="266"/>
                    <a:pt x="9550" y="207"/>
                  </a:cubicBezTo>
                  <a:cubicBezTo>
                    <a:pt x="9449" y="86"/>
                    <a:pt x="9306" y="8"/>
                    <a:pt x="9157" y="8"/>
                  </a:cubicBezTo>
                  <a:cubicBezTo>
                    <a:pt x="9129" y="8"/>
                    <a:pt x="9101" y="11"/>
                    <a:pt x="9073" y="16"/>
                  </a:cubicBezTo>
                  <a:cubicBezTo>
                    <a:pt x="9002" y="28"/>
                    <a:pt x="7359" y="254"/>
                    <a:pt x="6740" y="1767"/>
                  </a:cubicBezTo>
                  <a:cubicBezTo>
                    <a:pt x="6704" y="1850"/>
                    <a:pt x="6680" y="1933"/>
                    <a:pt x="6644" y="2005"/>
                  </a:cubicBezTo>
                  <a:cubicBezTo>
                    <a:pt x="6621" y="1921"/>
                    <a:pt x="6585" y="1826"/>
                    <a:pt x="6549" y="1731"/>
                  </a:cubicBezTo>
                  <a:cubicBezTo>
                    <a:pt x="5894" y="183"/>
                    <a:pt x="4251" y="4"/>
                    <a:pt x="4180" y="4"/>
                  </a:cubicBezTo>
                  <a:cubicBezTo>
                    <a:pt x="4159" y="2"/>
                    <a:pt x="4139" y="0"/>
                    <a:pt x="41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8"/>
            <p:cNvSpPr/>
            <p:nvPr/>
          </p:nvSpPr>
          <p:spPr>
            <a:xfrm>
              <a:off x="2714196" y="1261342"/>
              <a:ext cx="399374" cy="398024"/>
            </a:xfrm>
            <a:custGeom>
              <a:rect b="b" l="l" r="r" t="t"/>
              <a:pathLst>
                <a:path extrusionOk="0" h="14157" w="14205">
                  <a:moveTo>
                    <a:pt x="7156" y="0"/>
                  </a:moveTo>
                  <a:cubicBezTo>
                    <a:pt x="7073" y="0"/>
                    <a:pt x="6977" y="36"/>
                    <a:pt x="6894" y="72"/>
                  </a:cubicBezTo>
                  <a:cubicBezTo>
                    <a:pt x="6835" y="107"/>
                    <a:pt x="5382" y="941"/>
                    <a:pt x="5382" y="2596"/>
                  </a:cubicBezTo>
                  <a:cubicBezTo>
                    <a:pt x="5382" y="2679"/>
                    <a:pt x="5382" y="2774"/>
                    <a:pt x="5406" y="2846"/>
                  </a:cubicBezTo>
                  <a:cubicBezTo>
                    <a:pt x="5346" y="2774"/>
                    <a:pt x="5287" y="2691"/>
                    <a:pt x="5215" y="2619"/>
                  </a:cubicBezTo>
                  <a:cubicBezTo>
                    <a:pt x="4537" y="1953"/>
                    <a:pt x="3739" y="1798"/>
                    <a:pt x="3167" y="1798"/>
                  </a:cubicBezTo>
                  <a:cubicBezTo>
                    <a:pt x="2727" y="1798"/>
                    <a:pt x="2394" y="1893"/>
                    <a:pt x="2370" y="1905"/>
                  </a:cubicBezTo>
                  <a:cubicBezTo>
                    <a:pt x="2191" y="1965"/>
                    <a:pt x="2048" y="2096"/>
                    <a:pt x="2001" y="2274"/>
                  </a:cubicBezTo>
                  <a:cubicBezTo>
                    <a:pt x="1977" y="2357"/>
                    <a:pt x="1548" y="3941"/>
                    <a:pt x="2703" y="5120"/>
                  </a:cubicBezTo>
                  <a:cubicBezTo>
                    <a:pt x="2763" y="5179"/>
                    <a:pt x="2822" y="5239"/>
                    <a:pt x="2906" y="5286"/>
                  </a:cubicBezTo>
                  <a:cubicBezTo>
                    <a:pt x="2810" y="5275"/>
                    <a:pt x="2703" y="5275"/>
                    <a:pt x="2608" y="5275"/>
                  </a:cubicBezTo>
                  <a:cubicBezTo>
                    <a:pt x="941" y="5275"/>
                    <a:pt x="119" y="6715"/>
                    <a:pt x="84" y="6775"/>
                  </a:cubicBezTo>
                  <a:cubicBezTo>
                    <a:pt x="0" y="6941"/>
                    <a:pt x="0" y="7132"/>
                    <a:pt x="84" y="7299"/>
                  </a:cubicBezTo>
                  <a:cubicBezTo>
                    <a:pt x="119" y="7358"/>
                    <a:pt x="953" y="8799"/>
                    <a:pt x="2608" y="8799"/>
                  </a:cubicBezTo>
                  <a:cubicBezTo>
                    <a:pt x="2691" y="8799"/>
                    <a:pt x="2786" y="8799"/>
                    <a:pt x="2858" y="8787"/>
                  </a:cubicBezTo>
                  <a:lnTo>
                    <a:pt x="2858" y="8787"/>
                  </a:lnTo>
                  <a:cubicBezTo>
                    <a:pt x="2786" y="8846"/>
                    <a:pt x="2703" y="8906"/>
                    <a:pt x="2632" y="8977"/>
                  </a:cubicBezTo>
                  <a:cubicBezTo>
                    <a:pt x="1441" y="10168"/>
                    <a:pt x="1905" y="11763"/>
                    <a:pt x="1917" y="11823"/>
                  </a:cubicBezTo>
                  <a:cubicBezTo>
                    <a:pt x="1977" y="12001"/>
                    <a:pt x="2108" y="12132"/>
                    <a:pt x="2298" y="12192"/>
                  </a:cubicBezTo>
                  <a:cubicBezTo>
                    <a:pt x="2322" y="12204"/>
                    <a:pt x="2632" y="12275"/>
                    <a:pt x="3084" y="12275"/>
                  </a:cubicBezTo>
                  <a:cubicBezTo>
                    <a:pt x="3644" y="12275"/>
                    <a:pt x="4465" y="12144"/>
                    <a:pt x="5132" y="11478"/>
                  </a:cubicBezTo>
                  <a:cubicBezTo>
                    <a:pt x="5192" y="11418"/>
                    <a:pt x="5251" y="11359"/>
                    <a:pt x="5299" y="11287"/>
                  </a:cubicBezTo>
                  <a:lnTo>
                    <a:pt x="5299" y="11287"/>
                  </a:lnTo>
                  <a:cubicBezTo>
                    <a:pt x="5287" y="11370"/>
                    <a:pt x="5287" y="11478"/>
                    <a:pt x="5287" y="11585"/>
                  </a:cubicBezTo>
                  <a:cubicBezTo>
                    <a:pt x="5287" y="13252"/>
                    <a:pt x="6727" y="14061"/>
                    <a:pt x="6787" y="14097"/>
                  </a:cubicBezTo>
                  <a:cubicBezTo>
                    <a:pt x="6858" y="14145"/>
                    <a:pt x="6954" y="14157"/>
                    <a:pt x="7037" y="14157"/>
                  </a:cubicBezTo>
                  <a:cubicBezTo>
                    <a:pt x="7132" y="14157"/>
                    <a:pt x="7216" y="14121"/>
                    <a:pt x="7311" y="14085"/>
                  </a:cubicBezTo>
                  <a:cubicBezTo>
                    <a:pt x="7370" y="14049"/>
                    <a:pt x="8811" y="13216"/>
                    <a:pt x="8811" y="11561"/>
                  </a:cubicBezTo>
                  <a:cubicBezTo>
                    <a:pt x="8811" y="11478"/>
                    <a:pt x="8811" y="11406"/>
                    <a:pt x="8799" y="11311"/>
                  </a:cubicBezTo>
                  <a:lnTo>
                    <a:pt x="8799" y="11311"/>
                  </a:lnTo>
                  <a:cubicBezTo>
                    <a:pt x="8859" y="11382"/>
                    <a:pt x="8918" y="11466"/>
                    <a:pt x="8990" y="11537"/>
                  </a:cubicBezTo>
                  <a:cubicBezTo>
                    <a:pt x="9656" y="12204"/>
                    <a:pt x="10466" y="12359"/>
                    <a:pt x="11026" y="12359"/>
                  </a:cubicBezTo>
                  <a:cubicBezTo>
                    <a:pt x="11478" y="12359"/>
                    <a:pt x="11799" y="12263"/>
                    <a:pt x="11835" y="12252"/>
                  </a:cubicBezTo>
                  <a:cubicBezTo>
                    <a:pt x="12014" y="12192"/>
                    <a:pt x="12145" y="12061"/>
                    <a:pt x="12204" y="11882"/>
                  </a:cubicBezTo>
                  <a:cubicBezTo>
                    <a:pt x="12216" y="11799"/>
                    <a:pt x="12645" y="10216"/>
                    <a:pt x="11490" y="9037"/>
                  </a:cubicBezTo>
                  <a:cubicBezTo>
                    <a:pt x="11430" y="8977"/>
                    <a:pt x="11371" y="8918"/>
                    <a:pt x="11299" y="8870"/>
                  </a:cubicBezTo>
                  <a:lnTo>
                    <a:pt x="11299" y="8870"/>
                  </a:lnTo>
                  <a:cubicBezTo>
                    <a:pt x="11383" y="8882"/>
                    <a:pt x="11490" y="8882"/>
                    <a:pt x="11597" y="8882"/>
                  </a:cubicBezTo>
                  <a:cubicBezTo>
                    <a:pt x="13264" y="8882"/>
                    <a:pt x="14085" y="7441"/>
                    <a:pt x="14109" y="7382"/>
                  </a:cubicBezTo>
                  <a:cubicBezTo>
                    <a:pt x="14205" y="7215"/>
                    <a:pt x="14205" y="7013"/>
                    <a:pt x="14109" y="6858"/>
                  </a:cubicBezTo>
                  <a:cubicBezTo>
                    <a:pt x="14074" y="6798"/>
                    <a:pt x="13252" y="5358"/>
                    <a:pt x="11597" y="5358"/>
                  </a:cubicBezTo>
                  <a:cubicBezTo>
                    <a:pt x="11502" y="5358"/>
                    <a:pt x="11418" y="5358"/>
                    <a:pt x="11335" y="5370"/>
                  </a:cubicBezTo>
                  <a:cubicBezTo>
                    <a:pt x="11418" y="5310"/>
                    <a:pt x="11490" y="5251"/>
                    <a:pt x="11561" y="5179"/>
                  </a:cubicBezTo>
                  <a:cubicBezTo>
                    <a:pt x="12752" y="3989"/>
                    <a:pt x="12288" y="2393"/>
                    <a:pt x="12276" y="2334"/>
                  </a:cubicBezTo>
                  <a:cubicBezTo>
                    <a:pt x="12216" y="2155"/>
                    <a:pt x="12085" y="2024"/>
                    <a:pt x="11907" y="1965"/>
                  </a:cubicBezTo>
                  <a:cubicBezTo>
                    <a:pt x="11871" y="1953"/>
                    <a:pt x="11561" y="1881"/>
                    <a:pt x="11121" y="1881"/>
                  </a:cubicBezTo>
                  <a:cubicBezTo>
                    <a:pt x="10549" y="1881"/>
                    <a:pt x="9740" y="2012"/>
                    <a:pt x="9061" y="2679"/>
                  </a:cubicBezTo>
                  <a:cubicBezTo>
                    <a:pt x="9002" y="2738"/>
                    <a:pt x="8942" y="2798"/>
                    <a:pt x="8894" y="2869"/>
                  </a:cubicBezTo>
                  <a:cubicBezTo>
                    <a:pt x="8918" y="2786"/>
                    <a:pt x="8918" y="2679"/>
                    <a:pt x="8918" y="2572"/>
                  </a:cubicBezTo>
                  <a:cubicBezTo>
                    <a:pt x="8918" y="905"/>
                    <a:pt x="7466" y="95"/>
                    <a:pt x="7406" y="60"/>
                  </a:cubicBezTo>
                  <a:cubicBezTo>
                    <a:pt x="7335" y="12"/>
                    <a:pt x="7251" y="0"/>
                    <a:pt x="71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8"/>
            <p:cNvSpPr/>
            <p:nvPr/>
          </p:nvSpPr>
          <p:spPr>
            <a:xfrm>
              <a:off x="2781137" y="1326934"/>
              <a:ext cx="264478" cy="263803"/>
            </a:xfrm>
            <a:custGeom>
              <a:rect b="b" l="l" r="r" t="t"/>
              <a:pathLst>
                <a:path extrusionOk="0" h="9383" w="9407">
                  <a:moveTo>
                    <a:pt x="4751" y="1"/>
                  </a:moveTo>
                  <a:cubicBezTo>
                    <a:pt x="4632" y="1"/>
                    <a:pt x="4537" y="96"/>
                    <a:pt x="4525" y="215"/>
                  </a:cubicBezTo>
                  <a:lnTo>
                    <a:pt x="4513" y="4025"/>
                  </a:lnTo>
                  <a:lnTo>
                    <a:pt x="1739" y="1239"/>
                  </a:lnTo>
                  <a:cubicBezTo>
                    <a:pt x="1697" y="1197"/>
                    <a:pt x="1644" y="1176"/>
                    <a:pt x="1589" y="1176"/>
                  </a:cubicBezTo>
                  <a:cubicBezTo>
                    <a:pt x="1534" y="1176"/>
                    <a:pt x="1477" y="1197"/>
                    <a:pt x="1429" y="1239"/>
                  </a:cubicBezTo>
                  <a:cubicBezTo>
                    <a:pt x="1346" y="1334"/>
                    <a:pt x="1346" y="1465"/>
                    <a:pt x="1429" y="1548"/>
                  </a:cubicBezTo>
                  <a:lnTo>
                    <a:pt x="4239" y="4382"/>
                  </a:lnTo>
                  <a:lnTo>
                    <a:pt x="4239" y="4382"/>
                  </a:lnTo>
                  <a:lnTo>
                    <a:pt x="227" y="4370"/>
                  </a:lnTo>
                  <a:cubicBezTo>
                    <a:pt x="108" y="4370"/>
                    <a:pt x="13" y="4454"/>
                    <a:pt x="1" y="4573"/>
                  </a:cubicBezTo>
                  <a:cubicBezTo>
                    <a:pt x="1" y="4692"/>
                    <a:pt x="96" y="4799"/>
                    <a:pt x="215" y="4799"/>
                  </a:cubicBezTo>
                  <a:lnTo>
                    <a:pt x="4180" y="4811"/>
                  </a:lnTo>
                  <a:lnTo>
                    <a:pt x="1346" y="7644"/>
                  </a:lnTo>
                  <a:cubicBezTo>
                    <a:pt x="1251" y="7728"/>
                    <a:pt x="1251" y="7859"/>
                    <a:pt x="1346" y="7954"/>
                  </a:cubicBezTo>
                  <a:cubicBezTo>
                    <a:pt x="1382" y="8002"/>
                    <a:pt x="1441" y="8014"/>
                    <a:pt x="1489" y="8014"/>
                  </a:cubicBezTo>
                  <a:cubicBezTo>
                    <a:pt x="1548" y="8014"/>
                    <a:pt x="1596" y="8002"/>
                    <a:pt x="1644" y="7954"/>
                  </a:cubicBezTo>
                  <a:lnTo>
                    <a:pt x="4465" y="5120"/>
                  </a:lnTo>
                  <a:lnTo>
                    <a:pt x="4454" y="9157"/>
                  </a:lnTo>
                  <a:cubicBezTo>
                    <a:pt x="4454" y="9276"/>
                    <a:pt x="4537" y="9383"/>
                    <a:pt x="4656" y="9383"/>
                  </a:cubicBezTo>
                  <a:cubicBezTo>
                    <a:pt x="4775" y="9383"/>
                    <a:pt x="4870" y="9287"/>
                    <a:pt x="4882" y="9168"/>
                  </a:cubicBezTo>
                  <a:lnTo>
                    <a:pt x="4894" y="5061"/>
                  </a:lnTo>
                  <a:lnTo>
                    <a:pt x="7704" y="7894"/>
                  </a:lnTo>
                  <a:cubicBezTo>
                    <a:pt x="7752" y="7942"/>
                    <a:pt x="7811" y="7954"/>
                    <a:pt x="7859" y="7954"/>
                  </a:cubicBezTo>
                  <a:cubicBezTo>
                    <a:pt x="7918" y="7954"/>
                    <a:pt x="7966" y="7942"/>
                    <a:pt x="8002" y="7894"/>
                  </a:cubicBezTo>
                  <a:cubicBezTo>
                    <a:pt x="8097" y="7799"/>
                    <a:pt x="8097" y="7668"/>
                    <a:pt x="8002" y="7585"/>
                  </a:cubicBezTo>
                  <a:lnTo>
                    <a:pt x="5251" y="4811"/>
                  </a:lnTo>
                  <a:lnTo>
                    <a:pt x="9145" y="4823"/>
                  </a:lnTo>
                  <a:cubicBezTo>
                    <a:pt x="9252" y="4823"/>
                    <a:pt x="9347" y="4739"/>
                    <a:pt x="9359" y="4620"/>
                  </a:cubicBezTo>
                  <a:cubicBezTo>
                    <a:pt x="9407" y="4501"/>
                    <a:pt x="9299" y="4406"/>
                    <a:pt x="9180" y="4406"/>
                  </a:cubicBezTo>
                  <a:lnTo>
                    <a:pt x="5251" y="4394"/>
                  </a:lnTo>
                  <a:lnTo>
                    <a:pt x="8014" y="1656"/>
                  </a:lnTo>
                  <a:cubicBezTo>
                    <a:pt x="8097" y="1572"/>
                    <a:pt x="8097" y="1429"/>
                    <a:pt x="8014" y="1346"/>
                  </a:cubicBezTo>
                  <a:cubicBezTo>
                    <a:pt x="7966" y="1298"/>
                    <a:pt x="7909" y="1275"/>
                    <a:pt x="7853" y="1275"/>
                  </a:cubicBezTo>
                  <a:cubicBezTo>
                    <a:pt x="7796" y="1275"/>
                    <a:pt x="7740" y="1298"/>
                    <a:pt x="7692" y="1346"/>
                  </a:cubicBezTo>
                  <a:lnTo>
                    <a:pt x="4942" y="4096"/>
                  </a:lnTo>
                  <a:lnTo>
                    <a:pt x="4954" y="227"/>
                  </a:lnTo>
                  <a:cubicBezTo>
                    <a:pt x="4954" y="108"/>
                    <a:pt x="4870" y="1"/>
                    <a:pt x="4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8"/>
            <p:cNvSpPr/>
            <p:nvPr/>
          </p:nvSpPr>
          <p:spPr>
            <a:xfrm>
              <a:off x="2832700" y="1375798"/>
              <a:ext cx="161352" cy="161717"/>
            </a:xfrm>
            <a:custGeom>
              <a:rect b="b" l="l" r="r" t="t"/>
              <a:pathLst>
                <a:path extrusionOk="0" h="5752" w="5739">
                  <a:moveTo>
                    <a:pt x="2870" y="1"/>
                  </a:moveTo>
                  <a:cubicBezTo>
                    <a:pt x="1274" y="1"/>
                    <a:pt x="0" y="1299"/>
                    <a:pt x="0" y="2882"/>
                  </a:cubicBezTo>
                  <a:cubicBezTo>
                    <a:pt x="0" y="4478"/>
                    <a:pt x="1274" y="5752"/>
                    <a:pt x="2870" y="5752"/>
                  </a:cubicBezTo>
                  <a:cubicBezTo>
                    <a:pt x="4465" y="5752"/>
                    <a:pt x="5739" y="4454"/>
                    <a:pt x="5739" y="2882"/>
                  </a:cubicBezTo>
                  <a:cubicBezTo>
                    <a:pt x="5739" y="1299"/>
                    <a:pt x="4465" y="1"/>
                    <a:pt x="28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8"/>
            <p:cNvSpPr/>
            <p:nvPr/>
          </p:nvSpPr>
          <p:spPr>
            <a:xfrm>
              <a:off x="2895284" y="1376473"/>
              <a:ext cx="98768" cy="161380"/>
            </a:xfrm>
            <a:custGeom>
              <a:rect b="b" l="l" r="r" t="t"/>
              <a:pathLst>
                <a:path extrusionOk="0" h="5740" w="3513">
                  <a:moveTo>
                    <a:pt x="644" y="1"/>
                  </a:moveTo>
                  <a:cubicBezTo>
                    <a:pt x="417" y="1"/>
                    <a:pt x="215" y="25"/>
                    <a:pt x="1" y="72"/>
                  </a:cubicBezTo>
                  <a:cubicBezTo>
                    <a:pt x="1287" y="358"/>
                    <a:pt x="2239" y="1501"/>
                    <a:pt x="2239" y="2870"/>
                  </a:cubicBezTo>
                  <a:cubicBezTo>
                    <a:pt x="2239" y="4239"/>
                    <a:pt x="1287" y="5382"/>
                    <a:pt x="1" y="5668"/>
                  </a:cubicBezTo>
                  <a:cubicBezTo>
                    <a:pt x="215" y="5716"/>
                    <a:pt x="417" y="5740"/>
                    <a:pt x="644" y="5740"/>
                  </a:cubicBezTo>
                  <a:cubicBezTo>
                    <a:pt x="2227" y="5740"/>
                    <a:pt x="3513" y="4466"/>
                    <a:pt x="3513" y="2870"/>
                  </a:cubicBezTo>
                  <a:cubicBezTo>
                    <a:pt x="3513" y="1275"/>
                    <a:pt x="2239" y="1"/>
                    <a:pt x="644"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8"/>
            <p:cNvSpPr/>
            <p:nvPr/>
          </p:nvSpPr>
          <p:spPr>
            <a:xfrm>
              <a:off x="2907683" y="1450781"/>
              <a:ext cx="64636" cy="64974"/>
            </a:xfrm>
            <a:custGeom>
              <a:rect b="b" l="l" r="r" t="t"/>
              <a:pathLst>
                <a:path extrusionOk="0" h="2311" w="2299">
                  <a:moveTo>
                    <a:pt x="2084" y="1"/>
                  </a:moveTo>
                  <a:cubicBezTo>
                    <a:pt x="1941" y="1"/>
                    <a:pt x="1858" y="108"/>
                    <a:pt x="1858" y="227"/>
                  </a:cubicBezTo>
                  <a:cubicBezTo>
                    <a:pt x="1858" y="1132"/>
                    <a:pt x="1131" y="1870"/>
                    <a:pt x="215" y="1870"/>
                  </a:cubicBezTo>
                  <a:cubicBezTo>
                    <a:pt x="84" y="1870"/>
                    <a:pt x="0" y="1965"/>
                    <a:pt x="0" y="2085"/>
                  </a:cubicBezTo>
                  <a:cubicBezTo>
                    <a:pt x="0" y="2227"/>
                    <a:pt x="95" y="2311"/>
                    <a:pt x="215" y="2311"/>
                  </a:cubicBezTo>
                  <a:cubicBezTo>
                    <a:pt x="1369" y="2311"/>
                    <a:pt x="2298" y="1394"/>
                    <a:pt x="2298" y="227"/>
                  </a:cubicBezTo>
                  <a:cubicBezTo>
                    <a:pt x="2298" y="96"/>
                    <a:pt x="2203" y="1"/>
                    <a:pt x="2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5" name="Shape 1745"/>
        <p:cNvGrpSpPr/>
        <p:nvPr/>
      </p:nvGrpSpPr>
      <p:grpSpPr>
        <a:xfrm>
          <a:off x="0" y="0"/>
          <a:ext cx="0" cy="0"/>
          <a:chOff x="0" y="0"/>
          <a:chExt cx="0" cy="0"/>
        </a:xfrm>
      </p:grpSpPr>
      <p:sp>
        <p:nvSpPr>
          <p:cNvPr id="1746" name="Google Shape;1746;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CONTACT</a:t>
            </a:r>
            <a:endParaRPr/>
          </a:p>
        </p:txBody>
      </p:sp>
      <p:pic>
        <p:nvPicPr>
          <p:cNvPr id="1747" name="Google Shape;1747;p49"/>
          <p:cNvPicPr preferRelativeResize="0"/>
          <p:nvPr/>
        </p:nvPicPr>
        <p:blipFill rotWithShape="1">
          <a:blip r:embed="rId3">
            <a:alphaModFix/>
          </a:blip>
          <a:srcRect b="0" l="17889" r="17896" t="0"/>
          <a:stretch/>
        </p:blipFill>
        <p:spPr>
          <a:xfrm>
            <a:off x="5072175" y="1413775"/>
            <a:ext cx="2563500" cy="2660700"/>
          </a:xfrm>
          <a:prstGeom prst="ellipse">
            <a:avLst/>
          </a:prstGeom>
          <a:noFill/>
          <a:ln cap="flat" cmpd="sng" w="76200">
            <a:solidFill>
              <a:srgbClr val="FFFFFF"/>
            </a:solidFill>
            <a:prstDash val="solid"/>
            <a:round/>
            <a:headEnd len="sm" w="sm" type="none"/>
            <a:tailEnd len="sm" w="sm" type="none"/>
          </a:ln>
          <a:effectLst>
            <a:outerShdw blurRad="142875" rotWithShape="0" algn="bl" dir="5400000" dist="76200">
              <a:srgbClr val="000000">
                <a:alpha val="19000"/>
              </a:srgbClr>
            </a:outerShdw>
          </a:effectLst>
        </p:spPr>
      </p:pic>
      <p:grpSp>
        <p:nvGrpSpPr>
          <p:cNvPr id="1748" name="Google Shape;1748;p49"/>
          <p:cNvGrpSpPr/>
          <p:nvPr/>
        </p:nvGrpSpPr>
        <p:grpSpPr>
          <a:xfrm rot="-430027">
            <a:off x="6708596" y="2550023"/>
            <a:ext cx="1999722" cy="2057145"/>
            <a:chOff x="2864625" y="686975"/>
            <a:chExt cx="1768200" cy="1818975"/>
          </a:xfrm>
        </p:grpSpPr>
        <p:sp>
          <p:nvSpPr>
            <p:cNvPr id="1749" name="Google Shape;1749;p49"/>
            <p:cNvSpPr/>
            <p:nvPr/>
          </p:nvSpPr>
          <p:spPr>
            <a:xfrm>
              <a:off x="2864625" y="686975"/>
              <a:ext cx="1768200" cy="1818975"/>
            </a:xfrm>
            <a:custGeom>
              <a:rect b="b" l="l" r="r" t="t"/>
              <a:pathLst>
                <a:path extrusionOk="0" h="72759" w="70728">
                  <a:moveTo>
                    <a:pt x="11401" y="1"/>
                  </a:moveTo>
                  <a:cubicBezTo>
                    <a:pt x="11285" y="15"/>
                    <a:pt x="11184" y="44"/>
                    <a:pt x="11053" y="59"/>
                  </a:cubicBezTo>
                  <a:lnTo>
                    <a:pt x="11039" y="59"/>
                  </a:lnTo>
                  <a:cubicBezTo>
                    <a:pt x="10908" y="88"/>
                    <a:pt x="10792" y="131"/>
                    <a:pt x="10676" y="160"/>
                  </a:cubicBezTo>
                  <a:cubicBezTo>
                    <a:pt x="10647" y="160"/>
                    <a:pt x="10632" y="175"/>
                    <a:pt x="10618" y="175"/>
                  </a:cubicBezTo>
                  <a:cubicBezTo>
                    <a:pt x="10502" y="218"/>
                    <a:pt x="10400" y="277"/>
                    <a:pt x="10284" y="349"/>
                  </a:cubicBezTo>
                  <a:cubicBezTo>
                    <a:pt x="10284" y="349"/>
                    <a:pt x="10270" y="349"/>
                    <a:pt x="10270" y="364"/>
                  </a:cubicBezTo>
                  <a:cubicBezTo>
                    <a:pt x="10183" y="422"/>
                    <a:pt x="10096" y="465"/>
                    <a:pt x="9994" y="538"/>
                  </a:cubicBezTo>
                  <a:cubicBezTo>
                    <a:pt x="9980" y="567"/>
                    <a:pt x="9965" y="581"/>
                    <a:pt x="9951" y="581"/>
                  </a:cubicBezTo>
                  <a:cubicBezTo>
                    <a:pt x="9951" y="581"/>
                    <a:pt x="9922" y="581"/>
                    <a:pt x="9922" y="596"/>
                  </a:cubicBezTo>
                  <a:lnTo>
                    <a:pt x="9907" y="610"/>
                  </a:lnTo>
                  <a:cubicBezTo>
                    <a:pt x="9820" y="683"/>
                    <a:pt x="9733" y="784"/>
                    <a:pt x="9632" y="871"/>
                  </a:cubicBezTo>
                  <a:lnTo>
                    <a:pt x="9617" y="886"/>
                  </a:lnTo>
                  <a:cubicBezTo>
                    <a:pt x="9530" y="973"/>
                    <a:pt x="9458" y="1089"/>
                    <a:pt x="9385" y="1190"/>
                  </a:cubicBezTo>
                  <a:cubicBezTo>
                    <a:pt x="9385" y="1219"/>
                    <a:pt x="9371" y="1219"/>
                    <a:pt x="9371" y="1234"/>
                  </a:cubicBezTo>
                  <a:cubicBezTo>
                    <a:pt x="9298" y="1335"/>
                    <a:pt x="9240" y="1437"/>
                    <a:pt x="9182" y="1553"/>
                  </a:cubicBezTo>
                  <a:cubicBezTo>
                    <a:pt x="9182" y="1553"/>
                    <a:pt x="9182" y="1582"/>
                    <a:pt x="9167" y="1582"/>
                  </a:cubicBezTo>
                  <a:cubicBezTo>
                    <a:pt x="9109" y="1683"/>
                    <a:pt x="9051" y="1814"/>
                    <a:pt x="9022" y="1916"/>
                  </a:cubicBezTo>
                  <a:cubicBezTo>
                    <a:pt x="9022" y="1945"/>
                    <a:pt x="9008" y="1959"/>
                    <a:pt x="9008" y="1974"/>
                  </a:cubicBezTo>
                  <a:cubicBezTo>
                    <a:pt x="8964" y="2090"/>
                    <a:pt x="8950" y="2191"/>
                    <a:pt x="8935" y="2307"/>
                  </a:cubicBezTo>
                  <a:cubicBezTo>
                    <a:pt x="8935" y="2322"/>
                    <a:pt x="8935" y="2336"/>
                    <a:pt x="8906" y="2351"/>
                  </a:cubicBezTo>
                  <a:cubicBezTo>
                    <a:pt x="8892" y="2467"/>
                    <a:pt x="8877" y="2597"/>
                    <a:pt x="8877" y="2699"/>
                  </a:cubicBezTo>
                  <a:lnTo>
                    <a:pt x="8877" y="2786"/>
                  </a:lnTo>
                  <a:cubicBezTo>
                    <a:pt x="8877" y="2902"/>
                    <a:pt x="8877" y="2989"/>
                    <a:pt x="8892" y="3105"/>
                  </a:cubicBezTo>
                  <a:lnTo>
                    <a:pt x="8892" y="3149"/>
                  </a:lnTo>
                  <a:cubicBezTo>
                    <a:pt x="8906" y="3265"/>
                    <a:pt x="8935" y="3395"/>
                    <a:pt x="8964" y="3497"/>
                  </a:cubicBezTo>
                  <a:cubicBezTo>
                    <a:pt x="8964" y="3511"/>
                    <a:pt x="8964" y="3540"/>
                    <a:pt x="8979" y="3555"/>
                  </a:cubicBezTo>
                  <a:cubicBezTo>
                    <a:pt x="9008" y="3613"/>
                    <a:pt x="10720" y="9589"/>
                    <a:pt x="9443" y="17697"/>
                  </a:cubicBezTo>
                  <a:cubicBezTo>
                    <a:pt x="8442" y="24065"/>
                    <a:pt x="11619" y="27851"/>
                    <a:pt x="14911" y="29287"/>
                  </a:cubicBezTo>
                  <a:cubicBezTo>
                    <a:pt x="15999" y="29751"/>
                    <a:pt x="17145" y="29997"/>
                    <a:pt x="18248" y="29997"/>
                  </a:cubicBezTo>
                  <a:lnTo>
                    <a:pt x="18567" y="29997"/>
                  </a:lnTo>
                  <a:cubicBezTo>
                    <a:pt x="19974" y="35408"/>
                    <a:pt x="20423" y="40369"/>
                    <a:pt x="20539" y="43995"/>
                  </a:cubicBezTo>
                  <a:cubicBezTo>
                    <a:pt x="14143" y="45083"/>
                    <a:pt x="9400" y="49971"/>
                    <a:pt x="6658" y="53655"/>
                  </a:cubicBezTo>
                  <a:cubicBezTo>
                    <a:pt x="6024" y="53569"/>
                    <a:pt x="5430" y="53520"/>
                    <a:pt x="4876" y="53520"/>
                  </a:cubicBezTo>
                  <a:cubicBezTo>
                    <a:pt x="3467" y="53520"/>
                    <a:pt x="2317" y="53837"/>
                    <a:pt x="1422" y="54671"/>
                  </a:cubicBezTo>
                  <a:cubicBezTo>
                    <a:pt x="885" y="55178"/>
                    <a:pt x="0" y="56339"/>
                    <a:pt x="305" y="58224"/>
                  </a:cubicBezTo>
                  <a:cubicBezTo>
                    <a:pt x="842" y="61691"/>
                    <a:pt x="7166" y="64635"/>
                    <a:pt x="10894" y="66086"/>
                  </a:cubicBezTo>
                  <a:cubicBezTo>
                    <a:pt x="14162" y="67365"/>
                    <a:pt x="20296" y="69358"/>
                    <a:pt x="26744" y="69358"/>
                  </a:cubicBezTo>
                  <a:cubicBezTo>
                    <a:pt x="27535" y="69358"/>
                    <a:pt x="28331" y="69328"/>
                    <a:pt x="29126" y="69263"/>
                  </a:cubicBezTo>
                  <a:cubicBezTo>
                    <a:pt x="30103" y="69184"/>
                    <a:pt x="31022" y="69148"/>
                    <a:pt x="31885" y="69148"/>
                  </a:cubicBezTo>
                  <a:cubicBezTo>
                    <a:pt x="39286" y="69148"/>
                    <a:pt x="42561" y="71756"/>
                    <a:pt x="42834" y="71990"/>
                  </a:cubicBezTo>
                  <a:cubicBezTo>
                    <a:pt x="43341" y="72512"/>
                    <a:pt x="43994" y="72758"/>
                    <a:pt x="44690" y="72758"/>
                  </a:cubicBezTo>
                  <a:cubicBezTo>
                    <a:pt x="45068" y="72758"/>
                    <a:pt x="45445" y="72686"/>
                    <a:pt x="45807" y="72526"/>
                  </a:cubicBezTo>
                  <a:cubicBezTo>
                    <a:pt x="48114" y="71569"/>
                    <a:pt x="51711" y="68914"/>
                    <a:pt x="53321" y="64592"/>
                  </a:cubicBezTo>
                  <a:cubicBezTo>
                    <a:pt x="57252" y="64316"/>
                    <a:pt x="61009" y="62721"/>
                    <a:pt x="64127" y="59921"/>
                  </a:cubicBezTo>
                  <a:cubicBezTo>
                    <a:pt x="68058" y="56397"/>
                    <a:pt x="70393" y="51218"/>
                    <a:pt x="70524" y="45735"/>
                  </a:cubicBezTo>
                  <a:cubicBezTo>
                    <a:pt x="70727" y="38744"/>
                    <a:pt x="69654" y="25936"/>
                    <a:pt x="60573" y="18974"/>
                  </a:cubicBezTo>
                  <a:cubicBezTo>
                    <a:pt x="57426" y="16560"/>
                    <a:pt x="53563" y="15364"/>
                    <a:pt x="49595" y="15364"/>
                  </a:cubicBezTo>
                  <a:cubicBezTo>
                    <a:pt x="47529" y="15364"/>
                    <a:pt x="45436" y="15688"/>
                    <a:pt x="43399" y="16334"/>
                  </a:cubicBezTo>
                  <a:cubicBezTo>
                    <a:pt x="44618" y="13839"/>
                    <a:pt x="45648" y="12403"/>
                    <a:pt x="45662" y="12359"/>
                  </a:cubicBezTo>
                  <a:cubicBezTo>
                    <a:pt x="45662" y="12345"/>
                    <a:pt x="45691" y="12345"/>
                    <a:pt x="45691" y="12330"/>
                  </a:cubicBezTo>
                  <a:cubicBezTo>
                    <a:pt x="45764" y="12229"/>
                    <a:pt x="45836" y="12127"/>
                    <a:pt x="45880" y="12011"/>
                  </a:cubicBezTo>
                  <a:lnTo>
                    <a:pt x="45880" y="11982"/>
                  </a:lnTo>
                  <a:cubicBezTo>
                    <a:pt x="45938" y="11881"/>
                    <a:pt x="45996" y="11765"/>
                    <a:pt x="46025" y="11663"/>
                  </a:cubicBezTo>
                  <a:cubicBezTo>
                    <a:pt x="46054" y="11648"/>
                    <a:pt x="46054" y="11605"/>
                    <a:pt x="46068" y="11590"/>
                  </a:cubicBezTo>
                  <a:cubicBezTo>
                    <a:pt x="46097" y="11474"/>
                    <a:pt x="46141" y="11373"/>
                    <a:pt x="46155" y="11242"/>
                  </a:cubicBezTo>
                  <a:lnTo>
                    <a:pt x="46155" y="11184"/>
                  </a:lnTo>
                  <a:cubicBezTo>
                    <a:pt x="46170" y="11083"/>
                    <a:pt x="46199" y="10967"/>
                    <a:pt x="46199" y="10880"/>
                  </a:cubicBezTo>
                  <a:lnTo>
                    <a:pt x="46199" y="10807"/>
                  </a:lnTo>
                  <a:lnTo>
                    <a:pt x="46199" y="10445"/>
                  </a:lnTo>
                  <a:lnTo>
                    <a:pt x="46199" y="10387"/>
                  </a:lnTo>
                  <a:lnTo>
                    <a:pt x="46141" y="10067"/>
                  </a:lnTo>
                  <a:cubicBezTo>
                    <a:pt x="46141" y="10053"/>
                    <a:pt x="46126" y="10024"/>
                    <a:pt x="46126" y="9995"/>
                  </a:cubicBezTo>
                  <a:cubicBezTo>
                    <a:pt x="46083" y="9864"/>
                    <a:pt x="46054" y="9763"/>
                    <a:pt x="46010" y="9647"/>
                  </a:cubicBezTo>
                  <a:cubicBezTo>
                    <a:pt x="46010" y="9632"/>
                    <a:pt x="45996" y="9603"/>
                    <a:pt x="45996" y="9589"/>
                  </a:cubicBezTo>
                  <a:cubicBezTo>
                    <a:pt x="45952" y="9502"/>
                    <a:pt x="45909" y="9400"/>
                    <a:pt x="45851" y="9299"/>
                  </a:cubicBezTo>
                  <a:cubicBezTo>
                    <a:pt x="45836" y="9284"/>
                    <a:pt x="45836" y="9270"/>
                    <a:pt x="45836" y="9255"/>
                  </a:cubicBezTo>
                  <a:cubicBezTo>
                    <a:pt x="45836" y="9226"/>
                    <a:pt x="45807" y="9226"/>
                    <a:pt x="45807" y="9212"/>
                  </a:cubicBezTo>
                  <a:cubicBezTo>
                    <a:pt x="45793" y="9197"/>
                    <a:pt x="45793" y="9168"/>
                    <a:pt x="45778" y="9154"/>
                  </a:cubicBezTo>
                  <a:cubicBezTo>
                    <a:pt x="45720" y="9067"/>
                    <a:pt x="45648" y="8994"/>
                    <a:pt x="45590" y="8907"/>
                  </a:cubicBezTo>
                  <a:cubicBezTo>
                    <a:pt x="45575" y="8893"/>
                    <a:pt x="45575" y="8864"/>
                    <a:pt x="45561" y="8864"/>
                  </a:cubicBezTo>
                  <a:cubicBezTo>
                    <a:pt x="45488" y="8776"/>
                    <a:pt x="45416" y="8704"/>
                    <a:pt x="45329" y="8631"/>
                  </a:cubicBezTo>
                  <a:lnTo>
                    <a:pt x="45271" y="8573"/>
                  </a:lnTo>
                  <a:cubicBezTo>
                    <a:pt x="45184" y="8486"/>
                    <a:pt x="45068" y="8414"/>
                    <a:pt x="44981" y="8356"/>
                  </a:cubicBezTo>
                  <a:cubicBezTo>
                    <a:pt x="44966" y="8356"/>
                    <a:pt x="44966" y="8341"/>
                    <a:pt x="44937" y="8341"/>
                  </a:cubicBezTo>
                  <a:cubicBezTo>
                    <a:pt x="44850" y="8283"/>
                    <a:pt x="44748" y="8240"/>
                    <a:pt x="44647" y="8182"/>
                  </a:cubicBezTo>
                  <a:cubicBezTo>
                    <a:pt x="44632" y="8167"/>
                    <a:pt x="44618" y="8167"/>
                    <a:pt x="44603" y="8138"/>
                  </a:cubicBezTo>
                  <a:cubicBezTo>
                    <a:pt x="44487" y="8080"/>
                    <a:pt x="44386" y="8051"/>
                    <a:pt x="44255" y="8008"/>
                  </a:cubicBezTo>
                  <a:cubicBezTo>
                    <a:pt x="44241" y="8008"/>
                    <a:pt x="44212" y="7993"/>
                    <a:pt x="44197" y="7993"/>
                  </a:cubicBezTo>
                  <a:cubicBezTo>
                    <a:pt x="44096" y="7964"/>
                    <a:pt x="43994" y="7950"/>
                    <a:pt x="43893" y="7921"/>
                  </a:cubicBezTo>
                  <a:cubicBezTo>
                    <a:pt x="43878" y="7921"/>
                    <a:pt x="43835" y="7906"/>
                    <a:pt x="43820" y="7906"/>
                  </a:cubicBezTo>
                  <a:cubicBezTo>
                    <a:pt x="43690" y="7892"/>
                    <a:pt x="43588" y="7892"/>
                    <a:pt x="43457" y="7892"/>
                  </a:cubicBezTo>
                  <a:lnTo>
                    <a:pt x="43385" y="7892"/>
                  </a:lnTo>
                  <a:cubicBezTo>
                    <a:pt x="43269" y="7892"/>
                    <a:pt x="43153" y="7906"/>
                    <a:pt x="43037" y="7921"/>
                  </a:cubicBezTo>
                  <a:lnTo>
                    <a:pt x="42950" y="7921"/>
                  </a:lnTo>
                  <a:cubicBezTo>
                    <a:pt x="41949" y="8095"/>
                    <a:pt x="35059" y="9415"/>
                    <a:pt x="31795" y="14448"/>
                  </a:cubicBezTo>
                  <a:cubicBezTo>
                    <a:pt x="30983" y="15724"/>
                    <a:pt x="29330" y="16725"/>
                    <a:pt x="27589" y="17770"/>
                  </a:cubicBezTo>
                  <a:cubicBezTo>
                    <a:pt x="27168" y="18031"/>
                    <a:pt x="26777" y="18263"/>
                    <a:pt x="26371" y="18509"/>
                  </a:cubicBezTo>
                  <a:cubicBezTo>
                    <a:pt x="26356" y="18538"/>
                    <a:pt x="26341" y="18538"/>
                    <a:pt x="26341" y="18553"/>
                  </a:cubicBezTo>
                  <a:cubicBezTo>
                    <a:pt x="26022" y="17683"/>
                    <a:pt x="25587" y="16827"/>
                    <a:pt x="24978" y="16044"/>
                  </a:cubicBezTo>
                  <a:cubicBezTo>
                    <a:pt x="24688" y="15666"/>
                    <a:pt x="24398" y="15304"/>
                    <a:pt x="24093" y="14927"/>
                  </a:cubicBezTo>
                  <a:cubicBezTo>
                    <a:pt x="22817" y="13346"/>
                    <a:pt x="21627" y="11837"/>
                    <a:pt x="21279" y="10358"/>
                  </a:cubicBezTo>
                  <a:cubicBezTo>
                    <a:pt x="19959" y="4483"/>
                    <a:pt x="13940" y="857"/>
                    <a:pt x="13069" y="364"/>
                  </a:cubicBezTo>
                  <a:lnTo>
                    <a:pt x="13040" y="364"/>
                  </a:lnTo>
                  <a:cubicBezTo>
                    <a:pt x="13026" y="364"/>
                    <a:pt x="13026" y="349"/>
                    <a:pt x="13011" y="349"/>
                  </a:cubicBezTo>
                  <a:cubicBezTo>
                    <a:pt x="12997" y="349"/>
                    <a:pt x="12997" y="335"/>
                    <a:pt x="12968" y="335"/>
                  </a:cubicBezTo>
                  <a:cubicBezTo>
                    <a:pt x="12881" y="277"/>
                    <a:pt x="12779" y="233"/>
                    <a:pt x="12663" y="189"/>
                  </a:cubicBezTo>
                  <a:cubicBezTo>
                    <a:pt x="12649" y="160"/>
                    <a:pt x="12605" y="160"/>
                    <a:pt x="12591" y="146"/>
                  </a:cubicBezTo>
                  <a:cubicBezTo>
                    <a:pt x="12489" y="117"/>
                    <a:pt x="12373" y="73"/>
                    <a:pt x="12272" y="59"/>
                  </a:cubicBezTo>
                  <a:cubicBezTo>
                    <a:pt x="12228" y="59"/>
                    <a:pt x="12214" y="44"/>
                    <a:pt x="12170" y="44"/>
                  </a:cubicBezTo>
                  <a:cubicBezTo>
                    <a:pt x="12083" y="15"/>
                    <a:pt x="11981" y="1"/>
                    <a:pt x="11880" y="1"/>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9"/>
            <p:cNvSpPr/>
            <p:nvPr/>
          </p:nvSpPr>
          <p:spPr>
            <a:xfrm>
              <a:off x="3541800" y="1140225"/>
              <a:ext cx="1021750" cy="1094750"/>
            </a:xfrm>
            <a:custGeom>
              <a:rect b="b" l="l" r="r" t="t"/>
              <a:pathLst>
                <a:path extrusionOk="0" h="43790" w="40870">
                  <a:moveTo>
                    <a:pt x="22572" y="0"/>
                  </a:moveTo>
                  <a:cubicBezTo>
                    <a:pt x="11637" y="0"/>
                    <a:pt x="0" y="10492"/>
                    <a:pt x="6275" y="27359"/>
                  </a:cubicBezTo>
                  <a:cubicBezTo>
                    <a:pt x="10507" y="38774"/>
                    <a:pt x="17998" y="43789"/>
                    <a:pt x="25020" y="43789"/>
                  </a:cubicBezTo>
                  <a:cubicBezTo>
                    <a:pt x="28732" y="43789"/>
                    <a:pt x="32313" y="42388"/>
                    <a:pt x="35213" y="39790"/>
                  </a:cubicBezTo>
                  <a:cubicBezTo>
                    <a:pt x="38665" y="36686"/>
                    <a:pt x="40579" y="32218"/>
                    <a:pt x="40695" y="27562"/>
                  </a:cubicBezTo>
                  <a:cubicBezTo>
                    <a:pt x="40870" y="21180"/>
                    <a:pt x="39956" y="9256"/>
                    <a:pt x="31818" y="3019"/>
                  </a:cubicBezTo>
                  <a:cubicBezTo>
                    <a:pt x="29149" y="968"/>
                    <a:pt x="25893" y="0"/>
                    <a:pt x="22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9"/>
            <p:cNvSpPr/>
            <p:nvPr/>
          </p:nvSpPr>
          <p:spPr>
            <a:xfrm>
              <a:off x="3821950" y="1397000"/>
              <a:ext cx="99400" cy="144350"/>
            </a:xfrm>
            <a:custGeom>
              <a:rect b="b" l="l" r="r" t="t"/>
              <a:pathLst>
                <a:path extrusionOk="0" h="5774" w="3976">
                  <a:moveTo>
                    <a:pt x="2350" y="958"/>
                  </a:moveTo>
                  <a:cubicBezTo>
                    <a:pt x="2467" y="958"/>
                    <a:pt x="2568" y="987"/>
                    <a:pt x="2655" y="1089"/>
                  </a:cubicBezTo>
                  <a:cubicBezTo>
                    <a:pt x="2771" y="1161"/>
                    <a:pt x="2844" y="1263"/>
                    <a:pt x="2916" y="1408"/>
                  </a:cubicBezTo>
                  <a:cubicBezTo>
                    <a:pt x="2974" y="1538"/>
                    <a:pt x="3003" y="1683"/>
                    <a:pt x="3003" y="1843"/>
                  </a:cubicBezTo>
                  <a:cubicBezTo>
                    <a:pt x="3003" y="1988"/>
                    <a:pt x="2989" y="2133"/>
                    <a:pt x="2916" y="2278"/>
                  </a:cubicBezTo>
                  <a:cubicBezTo>
                    <a:pt x="2844" y="2423"/>
                    <a:pt x="2757" y="2539"/>
                    <a:pt x="2655" y="2626"/>
                  </a:cubicBezTo>
                  <a:cubicBezTo>
                    <a:pt x="2554" y="2713"/>
                    <a:pt x="2467" y="2757"/>
                    <a:pt x="2350" y="2757"/>
                  </a:cubicBezTo>
                  <a:lnTo>
                    <a:pt x="2350" y="2771"/>
                  </a:lnTo>
                  <a:lnTo>
                    <a:pt x="914" y="2771"/>
                  </a:lnTo>
                  <a:lnTo>
                    <a:pt x="914" y="958"/>
                  </a:lnTo>
                  <a:close/>
                  <a:moveTo>
                    <a:pt x="508" y="1"/>
                  </a:moveTo>
                  <a:cubicBezTo>
                    <a:pt x="363" y="1"/>
                    <a:pt x="233" y="44"/>
                    <a:pt x="146" y="146"/>
                  </a:cubicBezTo>
                  <a:cubicBezTo>
                    <a:pt x="44" y="247"/>
                    <a:pt x="1" y="363"/>
                    <a:pt x="1" y="509"/>
                  </a:cubicBezTo>
                  <a:lnTo>
                    <a:pt x="1" y="5266"/>
                  </a:lnTo>
                  <a:cubicBezTo>
                    <a:pt x="1" y="5411"/>
                    <a:pt x="30" y="5542"/>
                    <a:pt x="117" y="5629"/>
                  </a:cubicBezTo>
                  <a:cubicBezTo>
                    <a:pt x="218" y="5716"/>
                    <a:pt x="320" y="5774"/>
                    <a:pt x="465" y="5774"/>
                  </a:cubicBezTo>
                  <a:cubicBezTo>
                    <a:pt x="610" y="5774"/>
                    <a:pt x="726" y="5716"/>
                    <a:pt x="813" y="5629"/>
                  </a:cubicBezTo>
                  <a:cubicBezTo>
                    <a:pt x="900" y="5527"/>
                    <a:pt x="944" y="5411"/>
                    <a:pt x="944" y="5266"/>
                  </a:cubicBezTo>
                  <a:lnTo>
                    <a:pt x="944" y="3714"/>
                  </a:lnTo>
                  <a:lnTo>
                    <a:pt x="2350" y="3714"/>
                  </a:lnTo>
                  <a:cubicBezTo>
                    <a:pt x="2641" y="3714"/>
                    <a:pt x="2902" y="3613"/>
                    <a:pt x="3148" y="3453"/>
                  </a:cubicBezTo>
                  <a:cubicBezTo>
                    <a:pt x="3380" y="3293"/>
                    <a:pt x="3598" y="3061"/>
                    <a:pt x="3743" y="2786"/>
                  </a:cubicBezTo>
                  <a:cubicBezTo>
                    <a:pt x="3917" y="2510"/>
                    <a:pt x="3975" y="2206"/>
                    <a:pt x="3975" y="1857"/>
                  </a:cubicBezTo>
                  <a:cubicBezTo>
                    <a:pt x="3975" y="1524"/>
                    <a:pt x="3888" y="1190"/>
                    <a:pt x="3743" y="915"/>
                  </a:cubicBezTo>
                  <a:cubicBezTo>
                    <a:pt x="3598" y="625"/>
                    <a:pt x="3409" y="407"/>
                    <a:pt x="3148" y="247"/>
                  </a:cubicBezTo>
                  <a:cubicBezTo>
                    <a:pt x="2902" y="88"/>
                    <a:pt x="2641" y="1"/>
                    <a:pt x="2350"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9"/>
            <p:cNvSpPr/>
            <p:nvPr/>
          </p:nvSpPr>
          <p:spPr>
            <a:xfrm>
              <a:off x="3944525" y="1397000"/>
              <a:ext cx="92125" cy="143275"/>
            </a:xfrm>
            <a:custGeom>
              <a:rect b="b" l="l" r="r" t="t"/>
              <a:pathLst>
                <a:path extrusionOk="0" h="5731" w="3685">
                  <a:moveTo>
                    <a:pt x="537" y="1"/>
                  </a:moveTo>
                  <a:cubicBezTo>
                    <a:pt x="363" y="1"/>
                    <a:pt x="247" y="44"/>
                    <a:pt x="145" y="146"/>
                  </a:cubicBezTo>
                  <a:cubicBezTo>
                    <a:pt x="58" y="247"/>
                    <a:pt x="0" y="363"/>
                    <a:pt x="0" y="509"/>
                  </a:cubicBezTo>
                  <a:lnTo>
                    <a:pt x="0" y="5208"/>
                  </a:lnTo>
                  <a:cubicBezTo>
                    <a:pt x="0" y="5368"/>
                    <a:pt x="58" y="5484"/>
                    <a:pt x="145" y="5571"/>
                  </a:cubicBezTo>
                  <a:cubicBezTo>
                    <a:pt x="261" y="5672"/>
                    <a:pt x="363" y="5730"/>
                    <a:pt x="508" y="5730"/>
                  </a:cubicBezTo>
                  <a:lnTo>
                    <a:pt x="3177" y="5730"/>
                  </a:lnTo>
                  <a:cubicBezTo>
                    <a:pt x="3322" y="5730"/>
                    <a:pt x="3453" y="5687"/>
                    <a:pt x="3540" y="5600"/>
                  </a:cubicBezTo>
                  <a:cubicBezTo>
                    <a:pt x="3627" y="5513"/>
                    <a:pt x="3685" y="5397"/>
                    <a:pt x="3685" y="5252"/>
                  </a:cubicBezTo>
                  <a:cubicBezTo>
                    <a:pt x="3685" y="5107"/>
                    <a:pt x="3627" y="5005"/>
                    <a:pt x="3540" y="4904"/>
                  </a:cubicBezTo>
                  <a:cubicBezTo>
                    <a:pt x="3438" y="4817"/>
                    <a:pt x="3322" y="4788"/>
                    <a:pt x="3177" y="4788"/>
                  </a:cubicBezTo>
                  <a:lnTo>
                    <a:pt x="1016" y="4788"/>
                  </a:lnTo>
                  <a:lnTo>
                    <a:pt x="1016" y="509"/>
                  </a:lnTo>
                  <a:cubicBezTo>
                    <a:pt x="1016" y="363"/>
                    <a:pt x="987" y="233"/>
                    <a:pt x="871" y="146"/>
                  </a:cubicBezTo>
                  <a:cubicBezTo>
                    <a:pt x="784" y="44"/>
                    <a:pt x="653" y="1"/>
                    <a:pt x="537"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9"/>
            <p:cNvSpPr/>
            <p:nvPr/>
          </p:nvSpPr>
          <p:spPr>
            <a:xfrm>
              <a:off x="4046775" y="1395825"/>
              <a:ext cx="126225" cy="145525"/>
            </a:xfrm>
            <a:custGeom>
              <a:rect b="b" l="l" r="r" t="t"/>
              <a:pathLst>
                <a:path extrusionOk="0" h="5821" w="5049">
                  <a:moveTo>
                    <a:pt x="2512" y="1629"/>
                  </a:moveTo>
                  <a:lnTo>
                    <a:pt x="3337" y="3558"/>
                  </a:lnTo>
                  <a:lnTo>
                    <a:pt x="1694" y="3558"/>
                  </a:lnTo>
                  <a:lnTo>
                    <a:pt x="2512" y="1629"/>
                  </a:lnTo>
                  <a:close/>
                  <a:moveTo>
                    <a:pt x="2496" y="1"/>
                  </a:moveTo>
                  <a:cubicBezTo>
                    <a:pt x="2408" y="1"/>
                    <a:pt x="2336" y="29"/>
                    <a:pt x="2264" y="77"/>
                  </a:cubicBezTo>
                  <a:cubicBezTo>
                    <a:pt x="2177" y="135"/>
                    <a:pt x="2104" y="222"/>
                    <a:pt x="2061" y="338"/>
                  </a:cubicBezTo>
                  <a:lnTo>
                    <a:pt x="15" y="5226"/>
                  </a:lnTo>
                  <a:cubicBezTo>
                    <a:pt x="1" y="5284"/>
                    <a:pt x="1" y="5342"/>
                    <a:pt x="1" y="5386"/>
                  </a:cubicBezTo>
                  <a:cubicBezTo>
                    <a:pt x="1" y="5516"/>
                    <a:pt x="30" y="5603"/>
                    <a:pt x="102" y="5705"/>
                  </a:cubicBezTo>
                  <a:cubicBezTo>
                    <a:pt x="175" y="5792"/>
                    <a:pt x="291" y="5821"/>
                    <a:pt x="436" y="5821"/>
                  </a:cubicBezTo>
                  <a:cubicBezTo>
                    <a:pt x="523" y="5821"/>
                    <a:pt x="610" y="5792"/>
                    <a:pt x="683" y="5734"/>
                  </a:cubicBezTo>
                  <a:cubicBezTo>
                    <a:pt x="770" y="5676"/>
                    <a:pt x="828" y="5603"/>
                    <a:pt x="871" y="5502"/>
                  </a:cubicBezTo>
                  <a:lnTo>
                    <a:pt x="1295" y="4501"/>
                  </a:lnTo>
                  <a:lnTo>
                    <a:pt x="3740" y="4501"/>
                  </a:lnTo>
                  <a:lnTo>
                    <a:pt x="4149" y="5458"/>
                  </a:lnTo>
                  <a:cubicBezTo>
                    <a:pt x="4178" y="5574"/>
                    <a:pt x="4251" y="5661"/>
                    <a:pt x="4323" y="5719"/>
                  </a:cubicBezTo>
                  <a:cubicBezTo>
                    <a:pt x="4425" y="5777"/>
                    <a:pt x="4512" y="5806"/>
                    <a:pt x="4599" y="5806"/>
                  </a:cubicBezTo>
                  <a:cubicBezTo>
                    <a:pt x="4715" y="5806"/>
                    <a:pt x="4817" y="5777"/>
                    <a:pt x="4904" y="5676"/>
                  </a:cubicBezTo>
                  <a:cubicBezTo>
                    <a:pt x="5005" y="5603"/>
                    <a:pt x="5049" y="5487"/>
                    <a:pt x="5049" y="5342"/>
                  </a:cubicBezTo>
                  <a:cubicBezTo>
                    <a:pt x="5049" y="5284"/>
                    <a:pt x="5049" y="5212"/>
                    <a:pt x="5020" y="5139"/>
                  </a:cubicBezTo>
                  <a:lnTo>
                    <a:pt x="3003" y="338"/>
                  </a:lnTo>
                  <a:cubicBezTo>
                    <a:pt x="2974" y="236"/>
                    <a:pt x="2916" y="149"/>
                    <a:pt x="2829" y="91"/>
                  </a:cubicBezTo>
                  <a:cubicBezTo>
                    <a:pt x="2728" y="48"/>
                    <a:pt x="2641" y="4"/>
                    <a:pt x="2554" y="4"/>
                  </a:cubicBezTo>
                  <a:cubicBezTo>
                    <a:pt x="2534" y="2"/>
                    <a:pt x="2515" y="1"/>
                    <a:pt x="2496"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9"/>
            <p:cNvSpPr/>
            <p:nvPr/>
          </p:nvSpPr>
          <p:spPr>
            <a:xfrm>
              <a:off x="4191100" y="1397000"/>
              <a:ext cx="120425" cy="143625"/>
            </a:xfrm>
            <a:custGeom>
              <a:rect b="b" l="l" r="r" t="t"/>
              <a:pathLst>
                <a:path extrusionOk="0" h="5745" w="4817">
                  <a:moveTo>
                    <a:pt x="509" y="1"/>
                  </a:moveTo>
                  <a:cubicBezTo>
                    <a:pt x="363" y="1"/>
                    <a:pt x="247" y="44"/>
                    <a:pt x="146" y="146"/>
                  </a:cubicBezTo>
                  <a:cubicBezTo>
                    <a:pt x="59" y="247"/>
                    <a:pt x="1" y="363"/>
                    <a:pt x="1" y="509"/>
                  </a:cubicBezTo>
                  <a:lnTo>
                    <a:pt x="1" y="5266"/>
                  </a:lnTo>
                  <a:cubicBezTo>
                    <a:pt x="1" y="5397"/>
                    <a:pt x="44" y="5513"/>
                    <a:pt x="131" y="5600"/>
                  </a:cubicBezTo>
                  <a:cubicBezTo>
                    <a:pt x="218" y="5687"/>
                    <a:pt x="334" y="5730"/>
                    <a:pt x="465" y="5730"/>
                  </a:cubicBezTo>
                  <a:cubicBezTo>
                    <a:pt x="581" y="5730"/>
                    <a:pt x="697" y="5687"/>
                    <a:pt x="784" y="5600"/>
                  </a:cubicBezTo>
                  <a:cubicBezTo>
                    <a:pt x="871" y="5513"/>
                    <a:pt x="915" y="5397"/>
                    <a:pt x="915" y="5266"/>
                  </a:cubicBezTo>
                  <a:lnTo>
                    <a:pt x="915" y="1772"/>
                  </a:lnTo>
                  <a:lnTo>
                    <a:pt x="3917" y="5600"/>
                  </a:lnTo>
                  <a:cubicBezTo>
                    <a:pt x="3961" y="5658"/>
                    <a:pt x="4019" y="5687"/>
                    <a:pt x="4091" y="5701"/>
                  </a:cubicBezTo>
                  <a:cubicBezTo>
                    <a:pt x="4164" y="5730"/>
                    <a:pt x="4236" y="5745"/>
                    <a:pt x="4309" y="5745"/>
                  </a:cubicBezTo>
                  <a:cubicBezTo>
                    <a:pt x="4454" y="5745"/>
                    <a:pt x="4570" y="5687"/>
                    <a:pt x="4671" y="5600"/>
                  </a:cubicBezTo>
                  <a:cubicBezTo>
                    <a:pt x="4759" y="5484"/>
                    <a:pt x="4817" y="5382"/>
                    <a:pt x="4817" y="5237"/>
                  </a:cubicBezTo>
                  <a:lnTo>
                    <a:pt x="4817" y="450"/>
                  </a:lnTo>
                  <a:cubicBezTo>
                    <a:pt x="4817" y="320"/>
                    <a:pt x="4773" y="204"/>
                    <a:pt x="4686" y="117"/>
                  </a:cubicBezTo>
                  <a:cubicBezTo>
                    <a:pt x="4599" y="30"/>
                    <a:pt x="4483" y="1"/>
                    <a:pt x="4352" y="1"/>
                  </a:cubicBezTo>
                  <a:cubicBezTo>
                    <a:pt x="4236" y="1"/>
                    <a:pt x="4120" y="30"/>
                    <a:pt x="4033" y="102"/>
                  </a:cubicBezTo>
                  <a:cubicBezTo>
                    <a:pt x="3946" y="189"/>
                    <a:pt x="3903" y="305"/>
                    <a:pt x="3903" y="421"/>
                  </a:cubicBezTo>
                  <a:lnTo>
                    <a:pt x="3903" y="3964"/>
                  </a:lnTo>
                  <a:lnTo>
                    <a:pt x="929" y="160"/>
                  </a:lnTo>
                  <a:cubicBezTo>
                    <a:pt x="900" y="102"/>
                    <a:pt x="842" y="59"/>
                    <a:pt x="755" y="30"/>
                  </a:cubicBezTo>
                  <a:cubicBezTo>
                    <a:pt x="683" y="15"/>
                    <a:pt x="581" y="1"/>
                    <a:pt x="509"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9"/>
            <p:cNvSpPr/>
            <p:nvPr/>
          </p:nvSpPr>
          <p:spPr>
            <a:xfrm>
              <a:off x="4332525" y="1397000"/>
              <a:ext cx="116800" cy="143625"/>
            </a:xfrm>
            <a:custGeom>
              <a:rect b="b" l="l" r="r" t="t"/>
              <a:pathLst>
                <a:path extrusionOk="0" h="5745" w="4672">
                  <a:moveTo>
                    <a:pt x="509" y="1"/>
                  </a:moveTo>
                  <a:cubicBezTo>
                    <a:pt x="363" y="1"/>
                    <a:pt x="247" y="30"/>
                    <a:pt x="146" y="117"/>
                  </a:cubicBezTo>
                  <a:cubicBezTo>
                    <a:pt x="59" y="218"/>
                    <a:pt x="1" y="320"/>
                    <a:pt x="1" y="465"/>
                  </a:cubicBezTo>
                  <a:cubicBezTo>
                    <a:pt x="1" y="610"/>
                    <a:pt x="59" y="726"/>
                    <a:pt x="146" y="813"/>
                  </a:cubicBezTo>
                  <a:cubicBezTo>
                    <a:pt x="262" y="900"/>
                    <a:pt x="363" y="944"/>
                    <a:pt x="509" y="944"/>
                  </a:cubicBezTo>
                  <a:lnTo>
                    <a:pt x="1799" y="944"/>
                  </a:lnTo>
                  <a:lnTo>
                    <a:pt x="1799" y="5237"/>
                  </a:lnTo>
                  <a:cubicBezTo>
                    <a:pt x="1799" y="5382"/>
                    <a:pt x="1857" y="5513"/>
                    <a:pt x="1945" y="5600"/>
                  </a:cubicBezTo>
                  <a:cubicBezTo>
                    <a:pt x="2061" y="5687"/>
                    <a:pt x="2177" y="5745"/>
                    <a:pt x="2322" y="5745"/>
                  </a:cubicBezTo>
                  <a:cubicBezTo>
                    <a:pt x="2467" y="5745"/>
                    <a:pt x="2597" y="5687"/>
                    <a:pt x="2728" y="5600"/>
                  </a:cubicBezTo>
                  <a:cubicBezTo>
                    <a:pt x="2815" y="5484"/>
                    <a:pt x="2873" y="5382"/>
                    <a:pt x="2873" y="5237"/>
                  </a:cubicBezTo>
                  <a:lnTo>
                    <a:pt x="2873" y="944"/>
                  </a:lnTo>
                  <a:lnTo>
                    <a:pt x="4164" y="944"/>
                  </a:lnTo>
                  <a:cubicBezTo>
                    <a:pt x="4309" y="944"/>
                    <a:pt x="4425" y="900"/>
                    <a:pt x="4526" y="813"/>
                  </a:cubicBezTo>
                  <a:cubicBezTo>
                    <a:pt x="4613" y="726"/>
                    <a:pt x="4671" y="610"/>
                    <a:pt x="4671" y="465"/>
                  </a:cubicBezTo>
                  <a:cubicBezTo>
                    <a:pt x="4671" y="320"/>
                    <a:pt x="4613" y="218"/>
                    <a:pt x="4526" y="117"/>
                  </a:cubicBezTo>
                  <a:cubicBezTo>
                    <a:pt x="4410" y="30"/>
                    <a:pt x="4309" y="1"/>
                    <a:pt x="4164"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9"/>
            <p:cNvSpPr/>
            <p:nvPr/>
          </p:nvSpPr>
          <p:spPr>
            <a:xfrm>
              <a:off x="3855675" y="1606975"/>
              <a:ext cx="136750" cy="144350"/>
            </a:xfrm>
            <a:custGeom>
              <a:rect b="b" l="l" r="r" t="t"/>
              <a:pathLst>
                <a:path extrusionOk="0" h="5774" w="5470">
                  <a:moveTo>
                    <a:pt x="4961" y="0"/>
                  </a:moveTo>
                  <a:cubicBezTo>
                    <a:pt x="4787" y="0"/>
                    <a:pt x="4671" y="73"/>
                    <a:pt x="4555" y="218"/>
                  </a:cubicBezTo>
                  <a:lnTo>
                    <a:pt x="2713" y="2961"/>
                  </a:lnTo>
                  <a:lnTo>
                    <a:pt x="2713" y="2961"/>
                  </a:lnTo>
                  <a:lnTo>
                    <a:pt x="929" y="232"/>
                  </a:lnTo>
                  <a:cubicBezTo>
                    <a:pt x="871" y="160"/>
                    <a:pt x="813" y="102"/>
                    <a:pt x="726" y="58"/>
                  </a:cubicBezTo>
                  <a:cubicBezTo>
                    <a:pt x="653" y="29"/>
                    <a:pt x="566" y="15"/>
                    <a:pt x="494" y="15"/>
                  </a:cubicBezTo>
                  <a:cubicBezTo>
                    <a:pt x="349" y="15"/>
                    <a:pt x="218" y="58"/>
                    <a:pt x="146" y="174"/>
                  </a:cubicBezTo>
                  <a:cubicBezTo>
                    <a:pt x="59" y="261"/>
                    <a:pt x="1" y="363"/>
                    <a:pt x="1" y="508"/>
                  </a:cubicBezTo>
                  <a:lnTo>
                    <a:pt x="1" y="5266"/>
                  </a:lnTo>
                  <a:cubicBezTo>
                    <a:pt x="1" y="5411"/>
                    <a:pt x="44" y="5541"/>
                    <a:pt x="131" y="5628"/>
                  </a:cubicBezTo>
                  <a:cubicBezTo>
                    <a:pt x="218" y="5715"/>
                    <a:pt x="334" y="5773"/>
                    <a:pt x="479" y="5773"/>
                  </a:cubicBezTo>
                  <a:cubicBezTo>
                    <a:pt x="624" y="5773"/>
                    <a:pt x="726" y="5715"/>
                    <a:pt x="813" y="5628"/>
                  </a:cubicBezTo>
                  <a:cubicBezTo>
                    <a:pt x="914" y="5512"/>
                    <a:pt x="943" y="5411"/>
                    <a:pt x="943" y="5266"/>
                  </a:cubicBezTo>
                  <a:lnTo>
                    <a:pt x="943" y="1897"/>
                  </a:lnTo>
                  <a:lnTo>
                    <a:pt x="2292" y="4033"/>
                  </a:lnTo>
                  <a:cubicBezTo>
                    <a:pt x="2336" y="4105"/>
                    <a:pt x="2394" y="4163"/>
                    <a:pt x="2467" y="4192"/>
                  </a:cubicBezTo>
                  <a:cubicBezTo>
                    <a:pt x="2539" y="4236"/>
                    <a:pt x="2612" y="4250"/>
                    <a:pt x="2684" y="4250"/>
                  </a:cubicBezTo>
                  <a:cubicBezTo>
                    <a:pt x="2757" y="4250"/>
                    <a:pt x="2829" y="4236"/>
                    <a:pt x="2902" y="4192"/>
                  </a:cubicBezTo>
                  <a:cubicBezTo>
                    <a:pt x="2974" y="4134"/>
                    <a:pt x="3032" y="4091"/>
                    <a:pt x="3090" y="4033"/>
                  </a:cubicBezTo>
                  <a:lnTo>
                    <a:pt x="4425" y="1990"/>
                  </a:lnTo>
                  <a:lnTo>
                    <a:pt x="4425" y="5266"/>
                  </a:lnTo>
                  <a:cubicBezTo>
                    <a:pt x="4425" y="5411"/>
                    <a:pt x="4483" y="5541"/>
                    <a:pt x="4570" y="5628"/>
                  </a:cubicBezTo>
                  <a:cubicBezTo>
                    <a:pt x="4686" y="5715"/>
                    <a:pt x="4816" y="5773"/>
                    <a:pt x="4961" y="5773"/>
                  </a:cubicBezTo>
                  <a:cubicBezTo>
                    <a:pt x="5106" y="5773"/>
                    <a:pt x="5222" y="5715"/>
                    <a:pt x="5324" y="5628"/>
                  </a:cubicBezTo>
                  <a:cubicBezTo>
                    <a:pt x="5411" y="5512"/>
                    <a:pt x="5469" y="5411"/>
                    <a:pt x="5469" y="5266"/>
                  </a:cubicBezTo>
                  <a:lnTo>
                    <a:pt x="5469" y="508"/>
                  </a:lnTo>
                  <a:cubicBezTo>
                    <a:pt x="5469" y="363"/>
                    <a:pt x="5411" y="247"/>
                    <a:pt x="5295" y="145"/>
                  </a:cubicBezTo>
                  <a:cubicBezTo>
                    <a:pt x="5208" y="58"/>
                    <a:pt x="5077" y="0"/>
                    <a:pt x="4961"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9"/>
            <p:cNvSpPr/>
            <p:nvPr/>
          </p:nvSpPr>
          <p:spPr>
            <a:xfrm>
              <a:off x="4015225" y="1605525"/>
              <a:ext cx="139650" cy="147600"/>
            </a:xfrm>
            <a:custGeom>
              <a:rect b="b" l="l" r="r" t="t"/>
              <a:pathLst>
                <a:path extrusionOk="0" h="5904" w="5586">
                  <a:moveTo>
                    <a:pt x="2815" y="987"/>
                  </a:moveTo>
                  <a:cubicBezTo>
                    <a:pt x="3148" y="987"/>
                    <a:pt x="3453" y="1059"/>
                    <a:pt x="3700" y="1248"/>
                  </a:cubicBezTo>
                  <a:cubicBezTo>
                    <a:pt x="3961" y="1422"/>
                    <a:pt x="4164" y="1654"/>
                    <a:pt x="4309" y="1958"/>
                  </a:cubicBezTo>
                  <a:cubicBezTo>
                    <a:pt x="4454" y="2249"/>
                    <a:pt x="4526" y="2582"/>
                    <a:pt x="4526" y="2945"/>
                  </a:cubicBezTo>
                  <a:cubicBezTo>
                    <a:pt x="4526" y="3307"/>
                    <a:pt x="4454" y="3641"/>
                    <a:pt x="4309" y="3946"/>
                  </a:cubicBezTo>
                  <a:cubicBezTo>
                    <a:pt x="4164" y="4236"/>
                    <a:pt x="3961" y="4468"/>
                    <a:pt x="3700" y="4656"/>
                  </a:cubicBezTo>
                  <a:cubicBezTo>
                    <a:pt x="3453" y="4816"/>
                    <a:pt x="3148" y="4903"/>
                    <a:pt x="2815" y="4903"/>
                  </a:cubicBezTo>
                  <a:cubicBezTo>
                    <a:pt x="2496" y="4903"/>
                    <a:pt x="2177" y="4830"/>
                    <a:pt x="1930" y="4656"/>
                  </a:cubicBezTo>
                  <a:cubicBezTo>
                    <a:pt x="1669" y="4468"/>
                    <a:pt x="1480" y="4236"/>
                    <a:pt x="1335" y="3946"/>
                  </a:cubicBezTo>
                  <a:cubicBezTo>
                    <a:pt x="1190" y="3656"/>
                    <a:pt x="1118" y="3307"/>
                    <a:pt x="1118" y="2945"/>
                  </a:cubicBezTo>
                  <a:cubicBezTo>
                    <a:pt x="1118" y="2582"/>
                    <a:pt x="1190" y="2234"/>
                    <a:pt x="1335" y="1958"/>
                  </a:cubicBezTo>
                  <a:cubicBezTo>
                    <a:pt x="1480" y="1668"/>
                    <a:pt x="1669" y="1422"/>
                    <a:pt x="1930" y="1248"/>
                  </a:cubicBezTo>
                  <a:cubicBezTo>
                    <a:pt x="2177" y="1088"/>
                    <a:pt x="2496" y="987"/>
                    <a:pt x="2815" y="987"/>
                  </a:cubicBezTo>
                  <a:close/>
                  <a:moveTo>
                    <a:pt x="2800" y="0"/>
                  </a:moveTo>
                  <a:cubicBezTo>
                    <a:pt x="2380" y="0"/>
                    <a:pt x="2017" y="87"/>
                    <a:pt x="1669" y="232"/>
                  </a:cubicBezTo>
                  <a:cubicBezTo>
                    <a:pt x="1321" y="377"/>
                    <a:pt x="1031" y="595"/>
                    <a:pt x="784" y="871"/>
                  </a:cubicBezTo>
                  <a:cubicBezTo>
                    <a:pt x="523" y="1132"/>
                    <a:pt x="349" y="1451"/>
                    <a:pt x="204" y="1813"/>
                  </a:cubicBezTo>
                  <a:cubicBezTo>
                    <a:pt x="73" y="2147"/>
                    <a:pt x="1" y="2539"/>
                    <a:pt x="1" y="2945"/>
                  </a:cubicBezTo>
                  <a:cubicBezTo>
                    <a:pt x="1" y="3351"/>
                    <a:pt x="59" y="3728"/>
                    <a:pt x="204" y="4091"/>
                  </a:cubicBezTo>
                  <a:cubicBezTo>
                    <a:pt x="349" y="4453"/>
                    <a:pt x="538" y="4758"/>
                    <a:pt x="784" y="5034"/>
                  </a:cubicBezTo>
                  <a:cubicBezTo>
                    <a:pt x="1031" y="5309"/>
                    <a:pt x="1321" y="5498"/>
                    <a:pt x="1669" y="5672"/>
                  </a:cubicBezTo>
                  <a:cubicBezTo>
                    <a:pt x="2017" y="5831"/>
                    <a:pt x="2380" y="5904"/>
                    <a:pt x="2800" y="5904"/>
                  </a:cubicBezTo>
                  <a:cubicBezTo>
                    <a:pt x="3221" y="5904"/>
                    <a:pt x="3584" y="5817"/>
                    <a:pt x="3917" y="5672"/>
                  </a:cubicBezTo>
                  <a:cubicBezTo>
                    <a:pt x="4265" y="5527"/>
                    <a:pt x="4555" y="5309"/>
                    <a:pt x="4817" y="5034"/>
                  </a:cubicBezTo>
                  <a:cubicBezTo>
                    <a:pt x="5063" y="4758"/>
                    <a:pt x="5252" y="4453"/>
                    <a:pt x="5397" y="4091"/>
                  </a:cubicBezTo>
                  <a:cubicBezTo>
                    <a:pt x="5513" y="3743"/>
                    <a:pt x="5585" y="3365"/>
                    <a:pt x="5585" y="2945"/>
                  </a:cubicBezTo>
                  <a:cubicBezTo>
                    <a:pt x="5585" y="2539"/>
                    <a:pt x="5513" y="2147"/>
                    <a:pt x="5397" y="1813"/>
                  </a:cubicBezTo>
                  <a:cubicBezTo>
                    <a:pt x="5252" y="1451"/>
                    <a:pt x="5063" y="1132"/>
                    <a:pt x="4817" y="871"/>
                  </a:cubicBezTo>
                  <a:cubicBezTo>
                    <a:pt x="4555" y="595"/>
                    <a:pt x="4265" y="377"/>
                    <a:pt x="3917" y="232"/>
                  </a:cubicBezTo>
                  <a:cubicBezTo>
                    <a:pt x="3569" y="58"/>
                    <a:pt x="3221" y="0"/>
                    <a:pt x="2800"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9"/>
            <p:cNvSpPr/>
            <p:nvPr/>
          </p:nvSpPr>
          <p:spPr>
            <a:xfrm>
              <a:off x="4178425" y="1606975"/>
              <a:ext cx="118950" cy="143975"/>
            </a:xfrm>
            <a:custGeom>
              <a:rect b="b" l="l" r="r" t="t"/>
              <a:pathLst>
                <a:path extrusionOk="0" h="5759" w="4758">
                  <a:moveTo>
                    <a:pt x="2814" y="987"/>
                  </a:moveTo>
                  <a:cubicBezTo>
                    <a:pt x="2959" y="987"/>
                    <a:pt x="3104" y="1059"/>
                    <a:pt x="3235" y="1219"/>
                  </a:cubicBezTo>
                  <a:cubicBezTo>
                    <a:pt x="3365" y="1393"/>
                    <a:pt x="3438" y="1581"/>
                    <a:pt x="3438" y="1828"/>
                  </a:cubicBezTo>
                  <a:cubicBezTo>
                    <a:pt x="3438" y="2002"/>
                    <a:pt x="3394" y="2162"/>
                    <a:pt x="3336" y="2336"/>
                  </a:cubicBezTo>
                  <a:cubicBezTo>
                    <a:pt x="3264" y="2481"/>
                    <a:pt x="3191" y="2597"/>
                    <a:pt x="3104" y="2698"/>
                  </a:cubicBezTo>
                  <a:cubicBezTo>
                    <a:pt x="3017" y="2785"/>
                    <a:pt x="2901" y="2814"/>
                    <a:pt x="2814" y="2814"/>
                  </a:cubicBezTo>
                  <a:lnTo>
                    <a:pt x="1016" y="2814"/>
                  </a:lnTo>
                  <a:lnTo>
                    <a:pt x="1016" y="987"/>
                  </a:lnTo>
                  <a:close/>
                  <a:moveTo>
                    <a:pt x="508" y="0"/>
                  </a:moveTo>
                  <a:cubicBezTo>
                    <a:pt x="363" y="0"/>
                    <a:pt x="247" y="58"/>
                    <a:pt x="145" y="145"/>
                  </a:cubicBezTo>
                  <a:cubicBezTo>
                    <a:pt x="58" y="261"/>
                    <a:pt x="0" y="363"/>
                    <a:pt x="0" y="508"/>
                  </a:cubicBezTo>
                  <a:lnTo>
                    <a:pt x="0" y="5251"/>
                  </a:lnTo>
                  <a:cubicBezTo>
                    <a:pt x="0" y="5396"/>
                    <a:pt x="58" y="5527"/>
                    <a:pt x="189" y="5614"/>
                  </a:cubicBezTo>
                  <a:cubicBezTo>
                    <a:pt x="319" y="5701"/>
                    <a:pt x="464" y="5759"/>
                    <a:pt x="609" y="5759"/>
                  </a:cubicBezTo>
                  <a:cubicBezTo>
                    <a:pt x="725" y="5759"/>
                    <a:pt x="841" y="5701"/>
                    <a:pt x="914" y="5614"/>
                  </a:cubicBezTo>
                  <a:cubicBezTo>
                    <a:pt x="987" y="5498"/>
                    <a:pt x="1016" y="5396"/>
                    <a:pt x="1016" y="5251"/>
                  </a:cubicBezTo>
                  <a:lnTo>
                    <a:pt x="1016" y="3656"/>
                  </a:lnTo>
                  <a:lnTo>
                    <a:pt x="2539" y="3656"/>
                  </a:lnTo>
                  <a:cubicBezTo>
                    <a:pt x="2669" y="3656"/>
                    <a:pt x="2785" y="3656"/>
                    <a:pt x="2872" y="3685"/>
                  </a:cubicBezTo>
                  <a:cubicBezTo>
                    <a:pt x="2959" y="3699"/>
                    <a:pt x="3032" y="3757"/>
                    <a:pt x="3104" y="3815"/>
                  </a:cubicBezTo>
                  <a:cubicBezTo>
                    <a:pt x="3177" y="3873"/>
                    <a:pt x="3206" y="3946"/>
                    <a:pt x="3249" y="4018"/>
                  </a:cubicBezTo>
                  <a:cubicBezTo>
                    <a:pt x="3278" y="4091"/>
                    <a:pt x="3307" y="4178"/>
                    <a:pt x="3307" y="4265"/>
                  </a:cubicBezTo>
                  <a:cubicBezTo>
                    <a:pt x="3307" y="4540"/>
                    <a:pt x="3336" y="4772"/>
                    <a:pt x="3394" y="4961"/>
                  </a:cubicBezTo>
                  <a:cubicBezTo>
                    <a:pt x="3452" y="5135"/>
                    <a:pt x="3525" y="5280"/>
                    <a:pt x="3612" y="5396"/>
                  </a:cubicBezTo>
                  <a:cubicBezTo>
                    <a:pt x="3699" y="5498"/>
                    <a:pt x="3800" y="5570"/>
                    <a:pt x="3888" y="5628"/>
                  </a:cubicBezTo>
                  <a:cubicBezTo>
                    <a:pt x="3960" y="5657"/>
                    <a:pt x="4033" y="5686"/>
                    <a:pt x="4120" y="5701"/>
                  </a:cubicBezTo>
                  <a:cubicBezTo>
                    <a:pt x="4163" y="5708"/>
                    <a:pt x="4207" y="5712"/>
                    <a:pt x="4252" y="5712"/>
                  </a:cubicBezTo>
                  <a:cubicBezTo>
                    <a:pt x="4297" y="5712"/>
                    <a:pt x="4344" y="5708"/>
                    <a:pt x="4395" y="5701"/>
                  </a:cubicBezTo>
                  <a:cubicBezTo>
                    <a:pt x="4482" y="5686"/>
                    <a:pt x="4569" y="5643"/>
                    <a:pt x="4627" y="5570"/>
                  </a:cubicBezTo>
                  <a:cubicBezTo>
                    <a:pt x="4714" y="5469"/>
                    <a:pt x="4758" y="5338"/>
                    <a:pt x="4714" y="5208"/>
                  </a:cubicBezTo>
                  <a:cubicBezTo>
                    <a:pt x="4700" y="5077"/>
                    <a:pt x="4627" y="4976"/>
                    <a:pt x="4497" y="4903"/>
                  </a:cubicBezTo>
                  <a:cubicBezTo>
                    <a:pt x="4424" y="4859"/>
                    <a:pt x="4366" y="4816"/>
                    <a:pt x="4352" y="4743"/>
                  </a:cubicBezTo>
                  <a:cubicBezTo>
                    <a:pt x="4323" y="4685"/>
                    <a:pt x="4294" y="4598"/>
                    <a:pt x="4294" y="4482"/>
                  </a:cubicBezTo>
                  <a:cubicBezTo>
                    <a:pt x="4294" y="4381"/>
                    <a:pt x="4279" y="4265"/>
                    <a:pt x="4265" y="4120"/>
                  </a:cubicBezTo>
                  <a:cubicBezTo>
                    <a:pt x="4250" y="3975"/>
                    <a:pt x="4207" y="3830"/>
                    <a:pt x="4149" y="3699"/>
                  </a:cubicBezTo>
                  <a:cubicBezTo>
                    <a:pt x="4105" y="3583"/>
                    <a:pt x="4033" y="3452"/>
                    <a:pt x="3917" y="3336"/>
                  </a:cubicBezTo>
                  <a:cubicBezTo>
                    <a:pt x="3853" y="3273"/>
                    <a:pt x="3778" y="3215"/>
                    <a:pt x="3695" y="3155"/>
                  </a:cubicBezTo>
                  <a:lnTo>
                    <a:pt x="3695" y="3155"/>
                  </a:lnTo>
                  <a:cubicBezTo>
                    <a:pt x="3815" y="3082"/>
                    <a:pt x="3931" y="2984"/>
                    <a:pt x="4033" y="2872"/>
                  </a:cubicBezTo>
                  <a:cubicBezTo>
                    <a:pt x="4178" y="2727"/>
                    <a:pt x="4279" y="2539"/>
                    <a:pt x="4366" y="2350"/>
                  </a:cubicBezTo>
                  <a:cubicBezTo>
                    <a:pt x="4468" y="2162"/>
                    <a:pt x="4497" y="1944"/>
                    <a:pt x="4497" y="1741"/>
                  </a:cubicBezTo>
                  <a:cubicBezTo>
                    <a:pt x="4497" y="1407"/>
                    <a:pt x="4410" y="1117"/>
                    <a:pt x="4265" y="842"/>
                  </a:cubicBezTo>
                  <a:cubicBezTo>
                    <a:pt x="4120" y="580"/>
                    <a:pt x="3917" y="363"/>
                    <a:pt x="3670" y="218"/>
                  </a:cubicBezTo>
                  <a:cubicBezTo>
                    <a:pt x="3409" y="73"/>
                    <a:pt x="3162" y="0"/>
                    <a:pt x="2872"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9"/>
            <p:cNvSpPr/>
            <p:nvPr/>
          </p:nvSpPr>
          <p:spPr>
            <a:xfrm>
              <a:off x="4318750" y="1607325"/>
              <a:ext cx="94300" cy="141825"/>
            </a:xfrm>
            <a:custGeom>
              <a:rect b="b" l="l" r="r" t="t"/>
              <a:pathLst>
                <a:path extrusionOk="0" h="5673" w="3772">
                  <a:moveTo>
                    <a:pt x="523" y="1"/>
                  </a:moveTo>
                  <a:cubicBezTo>
                    <a:pt x="378" y="1"/>
                    <a:pt x="262" y="44"/>
                    <a:pt x="146" y="73"/>
                  </a:cubicBezTo>
                  <a:cubicBezTo>
                    <a:pt x="44" y="175"/>
                    <a:pt x="1" y="291"/>
                    <a:pt x="1" y="436"/>
                  </a:cubicBezTo>
                  <a:lnTo>
                    <a:pt x="1" y="5165"/>
                  </a:lnTo>
                  <a:cubicBezTo>
                    <a:pt x="1" y="5310"/>
                    <a:pt x="44" y="5440"/>
                    <a:pt x="146" y="5527"/>
                  </a:cubicBezTo>
                  <a:cubicBezTo>
                    <a:pt x="247" y="5614"/>
                    <a:pt x="363" y="5672"/>
                    <a:pt x="508" y="5672"/>
                  </a:cubicBezTo>
                  <a:lnTo>
                    <a:pt x="3235" y="5672"/>
                  </a:lnTo>
                  <a:cubicBezTo>
                    <a:pt x="3380" y="5672"/>
                    <a:pt x="3511" y="5629"/>
                    <a:pt x="3598" y="5542"/>
                  </a:cubicBezTo>
                  <a:cubicBezTo>
                    <a:pt x="3699" y="5455"/>
                    <a:pt x="3743" y="5339"/>
                    <a:pt x="3743" y="5194"/>
                  </a:cubicBezTo>
                  <a:cubicBezTo>
                    <a:pt x="3743" y="5078"/>
                    <a:pt x="3699" y="4962"/>
                    <a:pt x="3598" y="4874"/>
                  </a:cubicBezTo>
                  <a:cubicBezTo>
                    <a:pt x="3496" y="4787"/>
                    <a:pt x="3380" y="4729"/>
                    <a:pt x="3235" y="4729"/>
                  </a:cubicBezTo>
                  <a:lnTo>
                    <a:pt x="1030" y="4729"/>
                  </a:lnTo>
                  <a:lnTo>
                    <a:pt x="1030" y="3221"/>
                  </a:lnTo>
                  <a:lnTo>
                    <a:pt x="2873" y="3221"/>
                  </a:lnTo>
                  <a:cubicBezTo>
                    <a:pt x="3018" y="3221"/>
                    <a:pt x="3148" y="3192"/>
                    <a:pt x="3235" y="3090"/>
                  </a:cubicBezTo>
                  <a:cubicBezTo>
                    <a:pt x="3337" y="3018"/>
                    <a:pt x="3380" y="2916"/>
                    <a:pt x="3380" y="2771"/>
                  </a:cubicBezTo>
                  <a:cubicBezTo>
                    <a:pt x="3380" y="2626"/>
                    <a:pt x="3337" y="2510"/>
                    <a:pt x="3235" y="2423"/>
                  </a:cubicBezTo>
                  <a:cubicBezTo>
                    <a:pt x="3134" y="2336"/>
                    <a:pt x="3018" y="2293"/>
                    <a:pt x="2873" y="2293"/>
                  </a:cubicBezTo>
                  <a:lnTo>
                    <a:pt x="1030" y="2293"/>
                  </a:lnTo>
                  <a:lnTo>
                    <a:pt x="1030" y="915"/>
                  </a:lnTo>
                  <a:lnTo>
                    <a:pt x="3264" y="915"/>
                  </a:lnTo>
                  <a:cubicBezTo>
                    <a:pt x="3409" y="915"/>
                    <a:pt x="3525" y="886"/>
                    <a:pt x="3627" y="799"/>
                  </a:cubicBezTo>
                  <a:cubicBezTo>
                    <a:pt x="3714" y="712"/>
                    <a:pt x="3772" y="610"/>
                    <a:pt x="3772" y="465"/>
                  </a:cubicBezTo>
                  <a:cubicBezTo>
                    <a:pt x="3772" y="320"/>
                    <a:pt x="3714" y="218"/>
                    <a:pt x="3627" y="117"/>
                  </a:cubicBezTo>
                  <a:cubicBezTo>
                    <a:pt x="3511" y="30"/>
                    <a:pt x="3409" y="1"/>
                    <a:pt x="3264"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9"/>
            <p:cNvSpPr/>
            <p:nvPr/>
          </p:nvSpPr>
          <p:spPr>
            <a:xfrm>
              <a:off x="3823775" y="1818025"/>
              <a:ext cx="116425" cy="143250"/>
            </a:xfrm>
            <a:custGeom>
              <a:rect b="b" l="l" r="r" t="t"/>
              <a:pathLst>
                <a:path extrusionOk="0" h="5730" w="4657">
                  <a:moveTo>
                    <a:pt x="508" y="0"/>
                  </a:moveTo>
                  <a:cubicBezTo>
                    <a:pt x="363" y="0"/>
                    <a:pt x="232" y="29"/>
                    <a:pt x="145" y="131"/>
                  </a:cubicBezTo>
                  <a:cubicBezTo>
                    <a:pt x="44" y="218"/>
                    <a:pt x="0" y="319"/>
                    <a:pt x="0" y="464"/>
                  </a:cubicBezTo>
                  <a:cubicBezTo>
                    <a:pt x="0" y="609"/>
                    <a:pt x="44" y="725"/>
                    <a:pt x="145" y="813"/>
                  </a:cubicBezTo>
                  <a:cubicBezTo>
                    <a:pt x="247" y="900"/>
                    <a:pt x="363" y="943"/>
                    <a:pt x="508" y="943"/>
                  </a:cubicBezTo>
                  <a:lnTo>
                    <a:pt x="1784" y="943"/>
                  </a:lnTo>
                  <a:lnTo>
                    <a:pt x="1784" y="5222"/>
                  </a:lnTo>
                  <a:cubicBezTo>
                    <a:pt x="1784" y="5367"/>
                    <a:pt x="1842" y="5498"/>
                    <a:pt x="1929" y="5585"/>
                  </a:cubicBezTo>
                  <a:cubicBezTo>
                    <a:pt x="2045" y="5672"/>
                    <a:pt x="2176" y="5730"/>
                    <a:pt x="2321" y="5730"/>
                  </a:cubicBezTo>
                  <a:cubicBezTo>
                    <a:pt x="2466" y="5730"/>
                    <a:pt x="2582" y="5686"/>
                    <a:pt x="2713" y="5599"/>
                  </a:cubicBezTo>
                  <a:cubicBezTo>
                    <a:pt x="2800" y="5498"/>
                    <a:pt x="2858" y="5382"/>
                    <a:pt x="2858" y="5237"/>
                  </a:cubicBezTo>
                  <a:lnTo>
                    <a:pt x="2858" y="943"/>
                  </a:lnTo>
                  <a:lnTo>
                    <a:pt x="4149" y="943"/>
                  </a:lnTo>
                  <a:cubicBezTo>
                    <a:pt x="4294" y="943"/>
                    <a:pt x="4424" y="900"/>
                    <a:pt x="4511" y="813"/>
                  </a:cubicBezTo>
                  <a:cubicBezTo>
                    <a:pt x="4598" y="725"/>
                    <a:pt x="4656" y="609"/>
                    <a:pt x="4656" y="464"/>
                  </a:cubicBezTo>
                  <a:cubicBezTo>
                    <a:pt x="4656" y="319"/>
                    <a:pt x="4598" y="218"/>
                    <a:pt x="4511" y="131"/>
                  </a:cubicBezTo>
                  <a:cubicBezTo>
                    <a:pt x="4395" y="29"/>
                    <a:pt x="4294" y="0"/>
                    <a:pt x="4149"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9"/>
            <p:cNvSpPr/>
            <p:nvPr/>
          </p:nvSpPr>
          <p:spPr>
            <a:xfrm>
              <a:off x="3960850" y="1817300"/>
              <a:ext cx="118950" cy="143975"/>
            </a:xfrm>
            <a:custGeom>
              <a:rect b="b" l="l" r="r" t="t"/>
              <a:pathLst>
                <a:path extrusionOk="0" h="5759" w="4758">
                  <a:moveTo>
                    <a:pt x="2829" y="1001"/>
                  </a:moveTo>
                  <a:cubicBezTo>
                    <a:pt x="2974" y="1001"/>
                    <a:pt x="3119" y="1074"/>
                    <a:pt x="3249" y="1248"/>
                  </a:cubicBezTo>
                  <a:cubicBezTo>
                    <a:pt x="3380" y="1407"/>
                    <a:pt x="3452" y="1610"/>
                    <a:pt x="3452" y="1842"/>
                  </a:cubicBezTo>
                  <a:cubicBezTo>
                    <a:pt x="3452" y="2016"/>
                    <a:pt x="3409" y="2190"/>
                    <a:pt x="3365" y="2350"/>
                  </a:cubicBezTo>
                  <a:cubicBezTo>
                    <a:pt x="3293" y="2495"/>
                    <a:pt x="3220" y="2626"/>
                    <a:pt x="3119" y="2713"/>
                  </a:cubicBezTo>
                  <a:cubicBezTo>
                    <a:pt x="3032" y="2800"/>
                    <a:pt x="2930" y="2843"/>
                    <a:pt x="2829" y="2843"/>
                  </a:cubicBezTo>
                  <a:lnTo>
                    <a:pt x="1044" y="2843"/>
                  </a:lnTo>
                  <a:lnTo>
                    <a:pt x="1044" y="1001"/>
                  </a:lnTo>
                  <a:close/>
                  <a:moveTo>
                    <a:pt x="508" y="0"/>
                  </a:moveTo>
                  <a:cubicBezTo>
                    <a:pt x="363" y="0"/>
                    <a:pt x="247" y="58"/>
                    <a:pt x="145" y="145"/>
                  </a:cubicBezTo>
                  <a:cubicBezTo>
                    <a:pt x="58" y="261"/>
                    <a:pt x="0" y="363"/>
                    <a:pt x="0" y="508"/>
                  </a:cubicBezTo>
                  <a:lnTo>
                    <a:pt x="0" y="5251"/>
                  </a:lnTo>
                  <a:cubicBezTo>
                    <a:pt x="0" y="5396"/>
                    <a:pt x="58" y="5527"/>
                    <a:pt x="189" y="5614"/>
                  </a:cubicBezTo>
                  <a:cubicBezTo>
                    <a:pt x="319" y="5701"/>
                    <a:pt x="464" y="5759"/>
                    <a:pt x="609" y="5759"/>
                  </a:cubicBezTo>
                  <a:cubicBezTo>
                    <a:pt x="754" y="5759"/>
                    <a:pt x="841" y="5715"/>
                    <a:pt x="914" y="5614"/>
                  </a:cubicBezTo>
                  <a:cubicBezTo>
                    <a:pt x="986" y="5498"/>
                    <a:pt x="1015" y="5396"/>
                    <a:pt x="1015" y="5251"/>
                  </a:cubicBezTo>
                  <a:lnTo>
                    <a:pt x="1015" y="3655"/>
                  </a:lnTo>
                  <a:lnTo>
                    <a:pt x="2539" y="3655"/>
                  </a:lnTo>
                  <a:cubicBezTo>
                    <a:pt x="2669" y="3655"/>
                    <a:pt x="2785" y="3655"/>
                    <a:pt x="2872" y="3684"/>
                  </a:cubicBezTo>
                  <a:cubicBezTo>
                    <a:pt x="2959" y="3699"/>
                    <a:pt x="3032" y="3757"/>
                    <a:pt x="3104" y="3815"/>
                  </a:cubicBezTo>
                  <a:cubicBezTo>
                    <a:pt x="3177" y="3873"/>
                    <a:pt x="3206" y="3946"/>
                    <a:pt x="3249" y="4018"/>
                  </a:cubicBezTo>
                  <a:cubicBezTo>
                    <a:pt x="3278" y="4091"/>
                    <a:pt x="3307" y="4178"/>
                    <a:pt x="3307" y="4265"/>
                  </a:cubicBezTo>
                  <a:cubicBezTo>
                    <a:pt x="3307" y="4540"/>
                    <a:pt x="3336" y="4772"/>
                    <a:pt x="3394" y="4961"/>
                  </a:cubicBezTo>
                  <a:cubicBezTo>
                    <a:pt x="3452" y="5135"/>
                    <a:pt x="3525" y="5280"/>
                    <a:pt x="3612" y="5396"/>
                  </a:cubicBezTo>
                  <a:cubicBezTo>
                    <a:pt x="3699" y="5498"/>
                    <a:pt x="3800" y="5570"/>
                    <a:pt x="3887" y="5628"/>
                  </a:cubicBezTo>
                  <a:cubicBezTo>
                    <a:pt x="3960" y="5657"/>
                    <a:pt x="4033" y="5686"/>
                    <a:pt x="4120" y="5701"/>
                  </a:cubicBezTo>
                  <a:cubicBezTo>
                    <a:pt x="4163" y="5708"/>
                    <a:pt x="4207" y="5712"/>
                    <a:pt x="4252" y="5712"/>
                  </a:cubicBezTo>
                  <a:cubicBezTo>
                    <a:pt x="4297" y="5712"/>
                    <a:pt x="4344" y="5708"/>
                    <a:pt x="4395" y="5701"/>
                  </a:cubicBezTo>
                  <a:cubicBezTo>
                    <a:pt x="4482" y="5686"/>
                    <a:pt x="4569" y="5643"/>
                    <a:pt x="4627" y="5570"/>
                  </a:cubicBezTo>
                  <a:cubicBezTo>
                    <a:pt x="4714" y="5469"/>
                    <a:pt x="4758" y="5338"/>
                    <a:pt x="4714" y="5208"/>
                  </a:cubicBezTo>
                  <a:cubicBezTo>
                    <a:pt x="4700" y="5077"/>
                    <a:pt x="4627" y="4975"/>
                    <a:pt x="4497" y="4903"/>
                  </a:cubicBezTo>
                  <a:cubicBezTo>
                    <a:pt x="4424" y="4859"/>
                    <a:pt x="4366" y="4816"/>
                    <a:pt x="4352" y="4743"/>
                  </a:cubicBezTo>
                  <a:cubicBezTo>
                    <a:pt x="4323" y="4685"/>
                    <a:pt x="4294" y="4598"/>
                    <a:pt x="4294" y="4482"/>
                  </a:cubicBezTo>
                  <a:cubicBezTo>
                    <a:pt x="4294" y="4381"/>
                    <a:pt x="4279" y="4265"/>
                    <a:pt x="4265" y="4120"/>
                  </a:cubicBezTo>
                  <a:cubicBezTo>
                    <a:pt x="4250" y="3975"/>
                    <a:pt x="4207" y="3830"/>
                    <a:pt x="4149" y="3699"/>
                  </a:cubicBezTo>
                  <a:cubicBezTo>
                    <a:pt x="4105" y="3583"/>
                    <a:pt x="4033" y="3452"/>
                    <a:pt x="3916" y="3336"/>
                  </a:cubicBezTo>
                  <a:cubicBezTo>
                    <a:pt x="3853" y="3273"/>
                    <a:pt x="3778" y="3215"/>
                    <a:pt x="3695" y="3155"/>
                  </a:cubicBezTo>
                  <a:lnTo>
                    <a:pt x="3695" y="3155"/>
                  </a:lnTo>
                  <a:cubicBezTo>
                    <a:pt x="3815" y="3082"/>
                    <a:pt x="3931" y="2984"/>
                    <a:pt x="4033" y="2872"/>
                  </a:cubicBezTo>
                  <a:cubicBezTo>
                    <a:pt x="4178" y="2727"/>
                    <a:pt x="4279" y="2524"/>
                    <a:pt x="4366" y="2350"/>
                  </a:cubicBezTo>
                  <a:cubicBezTo>
                    <a:pt x="4468" y="2161"/>
                    <a:pt x="4497" y="1944"/>
                    <a:pt x="4497" y="1741"/>
                  </a:cubicBezTo>
                  <a:cubicBezTo>
                    <a:pt x="4497" y="1407"/>
                    <a:pt x="4410" y="1117"/>
                    <a:pt x="4265" y="842"/>
                  </a:cubicBezTo>
                  <a:cubicBezTo>
                    <a:pt x="4120" y="580"/>
                    <a:pt x="3916" y="363"/>
                    <a:pt x="3670" y="218"/>
                  </a:cubicBezTo>
                  <a:cubicBezTo>
                    <a:pt x="3409" y="73"/>
                    <a:pt x="3162" y="0"/>
                    <a:pt x="2872"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9"/>
            <p:cNvSpPr/>
            <p:nvPr/>
          </p:nvSpPr>
          <p:spPr>
            <a:xfrm>
              <a:off x="4101550" y="1818025"/>
              <a:ext cx="94300" cy="141800"/>
            </a:xfrm>
            <a:custGeom>
              <a:rect b="b" l="l" r="r" t="t"/>
              <a:pathLst>
                <a:path extrusionOk="0" h="5672" w="3772">
                  <a:moveTo>
                    <a:pt x="522" y="0"/>
                  </a:moveTo>
                  <a:cubicBezTo>
                    <a:pt x="377" y="0"/>
                    <a:pt x="247" y="44"/>
                    <a:pt x="145" y="73"/>
                  </a:cubicBezTo>
                  <a:cubicBezTo>
                    <a:pt x="58" y="174"/>
                    <a:pt x="0" y="290"/>
                    <a:pt x="0" y="435"/>
                  </a:cubicBezTo>
                  <a:lnTo>
                    <a:pt x="0" y="5164"/>
                  </a:lnTo>
                  <a:cubicBezTo>
                    <a:pt x="0" y="5309"/>
                    <a:pt x="58" y="5440"/>
                    <a:pt x="145" y="5527"/>
                  </a:cubicBezTo>
                  <a:cubicBezTo>
                    <a:pt x="247" y="5614"/>
                    <a:pt x="363" y="5672"/>
                    <a:pt x="508" y="5672"/>
                  </a:cubicBezTo>
                  <a:lnTo>
                    <a:pt x="3249" y="5672"/>
                  </a:lnTo>
                  <a:cubicBezTo>
                    <a:pt x="3394" y="5672"/>
                    <a:pt x="3510" y="5643"/>
                    <a:pt x="3612" y="5541"/>
                  </a:cubicBezTo>
                  <a:cubicBezTo>
                    <a:pt x="3699" y="5454"/>
                    <a:pt x="3757" y="5353"/>
                    <a:pt x="3757" y="5208"/>
                  </a:cubicBezTo>
                  <a:cubicBezTo>
                    <a:pt x="3757" y="5077"/>
                    <a:pt x="3699" y="4961"/>
                    <a:pt x="3612" y="4874"/>
                  </a:cubicBezTo>
                  <a:cubicBezTo>
                    <a:pt x="3496" y="4787"/>
                    <a:pt x="3394" y="4729"/>
                    <a:pt x="3249" y="4729"/>
                  </a:cubicBezTo>
                  <a:lnTo>
                    <a:pt x="1030" y="4729"/>
                  </a:lnTo>
                  <a:lnTo>
                    <a:pt x="1030" y="3220"/>
                  </a:lnTo>
                  <a:lnTo>
                    <a:pt x="2887" y="3220"/>
                  </a:lnTo>
                  <a:cubicBezTo>
                    <a:pt x="3032" y="3220"/>
                    <a:pt x="3148" y="3191"/>
                    <a:pt x="3249" y="3104"/>
                  </a:cubicBezTo>
                  <a:cubicBezTo>
                    <a:pt x="3336" y="3017"/>
                    <a:pt x="3394" y="2916"/>
                    <a:pt x="3394" y="2771"/>
                  </a:cubicBezTo>
                  <a:cubicBezTo>
                    <a:pt x="3394" y="2626"/>
                    <a:pt x="3336" y="2524"/>
                    <a:pt x="3249" y="2423"/>
                  </a:cubicBezTo>
                  <a:cubicBezTo>
                    <a:pt x="3133" y="2336"/>
                    <a:pt x="3032" y="2307"/>
                    <a:pt x="2887" y="2307"/>
                  </a:cubicBezTo>
                  <a:lnTo>
                    <a:pt x="1030" y="2307"/>
                  </a:lnTo>
                  <a:lnTo>
                    <a:pt x="1030" y="929"/>
                  </a:lnTo>
                  <a:lnTo>
                    <a:pt x="3264" y="929"/>
                  </a:lnTo>
                  <a:cubicBezTo>
                    <a:pt x="3409" y="929"/>
                    <a:pt x="3539" y="885"/>
                    <a:pt x="3626" y="798"/>
                  </a:cubicBezTo>
                  <a:cubicBezTo>
                    <a:pt x="3713" y="725"/>
                    <a:pt x="3771" y="609"/>
                    <a:pt x="3771" y="464"/>
                  </a:cubicBezTo>
                  <a:cubicBezTo>
                    <a:pt x="3771" y="319"/>
                    <a:pt x="3713" y="218"/>
                    <a:pt x="3626" y="131"/>
                  </a:cubicBezTo>
                  <a:cubicBezTo>
                    <a:pt x="3510" y="29"/>
                    <a:pt x="3409" y="0"/>
                    <a:pt x="3264"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9"/>
            <p:cNvSpPr/>
            <p:nvPr/>
          </p:nvSpPr>
          <p:spPr>
            <a:xfrm>
              <a:off x="4219025" y="1818025"/>
              <a:ext cx="93600" cy="141800"/>
            </a:xfrm>
            <a:custGeom>
              <a:rect b="b" l="l" r="r" t="t"/>
              <a:pathLst>
                <a:path extrusionOk="0" h="5672" w="3744">
                  <a:moveTo>
                    <a:pt x="508" y="0"/>
                  </a:moveTo>
                  <a:cubicBezTo>
                    <a:pt x="378" y="0"/>
                    <a:pt x="247" y="44"/>
                    <a:pt x="146" y="73"/>
                  </a:cubicBezTo>
                  <a:cubicBezTo>
                    <a:pt x="44" y="174"/>
                    <a:pt x="1" y="290"/>
                    <a:pt x="1" y="435"/>
                  </a:cubicBezTo>
                  <a:lnTo>
                    <a:pt x="1" y="5164"/>
                  </a:lnTo>
                  <a:cubicBezTo>
                    <a:pt x="1" y="5309"/>
                    <a:pt x="44" y="5440"/>
                    <a:pt x="146" y="5527"/>
                  </a:cubicBezTo>
                  <a:cubicBezTo>
                    <a:pt x="247" y="5614"/>
                    <a:pt x="363" y="5672"/>
                    <a:pt x="508" y="5672"/>
                  </a:cubicBezTo>
                  <a:lnTo>
                    <a:pt x="3221" y="5672"/>
                  </a:lnTo>
                  <a:cubicBezTo>
                    <a:pt x="3366" y="5672"/>
                    <a:pt x="3496" y="5643"/>
                    <a:pt x="3583" y="5541"/>
                  </a:cubicBezTo>
                  <a:cubicBezTo>
                    <a:pt x="3671" y="5454"/>
                    <a:pt x="3729" y="5353"/>
                    <a:pt x="3729" y="5208"/>
                  </a:cubicBezTo>
                  <a:cubicBezTo>
                    <a:pt x="3729" y="5077"/>
                    <a:pt x="3671" y="4961"/>
                    <a:pt x="3583" y="4874"/>
                  </a:cubicBezTo>
                  <a:cubicBezTo>
                    <a:pt x="3482" y="4787"/>
                    <a:pt x="3366" y="4729"/>
                    <a:pt x="3221" y="4729"/>
                  </a:cubicBezTo>
                  <a:lnTo>
                    <a:pt x="1016" y="4729"/>
                  </a:lnTo>
                  <a:lnTo>
                    <a:pt x="1016" y="3220"/>
                  </a:lnTo>
                  <a:lnTo>
                    <a:pt x="2858" y="3220"/>
                  </a:lnTo>
                  <a:cubicBezTo>
                    <a:pt x="3003" y="3220"/>
                    <a:pt x="3134" y="3191"/>
                    <a:pt x="3221" y="3104"/>
                  </a:cubicBezTo>
                  <a:cubicBezTo>
                    <a:pt x="3308" y="3017"/>
                    <a:pt x="3366" y="2916"/>
                    <a:pt x="3366" y="2771"/>
                  </a:cubicBezTo>
                  <a:cubicBezTo>
                    <a:pt x="3366" y="2626"/>
                    <a:pt x="3308" y="2524"/>
                    <a:pt x="3221" y="2423"/>
                  </a:cubicBezTo>
                  <a:cubicBezTo>
                    <a:pt x="3119" y="2336"/>
                    <a:pt x="3003" y="2307"/>
                    <a:pt x="2858" y="2307"/>
                  </a:cubicBezTo>
                  <a:lnTo>
                    <a:pt x="1016" y="2307"/>
                  </a:lnTo>
                  <a:lnTo>
                    <a:pt x="1016" y="929"/>
                  </a:lnTo>
                  <a:lnTo>
                    <a:pt x="3235" y="929"/>
                  </a:lnTo>
                  <a:cubicBezTo>
                    <a:pt x="3380" y="929"/>
                    <a:pt x="3511" y="885"/>
                    <a:pt x="3598" y="798"/>
                  </a:cubicBezTo>
                  <a:cubicBezTo>
                    <a:pt x="3700" y="725"/>
                    <a:pt x="3743" y="609"/>
                    <a:pt x="3743" y="464"/>
                  </a:cubicBezTo>
                  <a:cubicBezTo>
                    <a:pt x="3743" y="319"/>
                    <a:pt x="3700" y="218"/>
                    <a:pt x="3598" y="131"/>
                  </a:cubicBezTo>
                  <a:cubicBezTo>
                    <a:pt x="3496" y="29"/>
                    <a:pt x="3380" y="0"/>
                    <a:pt x="3235" y="0"/>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9"/>
            <p:cNvSpPr/>
            <p:nvPr/>
          </p:nvSpPr>
          <p:spPr>
            <a:xfrm>
              <a:off x="4329625" y="1815475"/>
              <a:ext cx="105925" cy="147975"/>
            </a:xfrm>
            <a:custGeom>
              <a:rect b="b" l="l" r="r" t="t"/>
              <a:pathLst>
                <a:path extrusionOk="0" h="5919" w="4237">
                  <a:moveTo>
                    <a:pt x="2133" y="1"/>
                  </a:moveTo>
                  <a:cubicBezTo>
                    <a:pt x="1756" y="1"/>
                    <a:pt x="1408" y="73"/>
                    <a:pt x="1103" y="204"/>
                  </a:cubicBezTo>
                  <a:cubicBezTo>
                    <a:pt x="799" y="349"/>
                    <a:pt x="537" y="537"/>
                    <a:pt x="363" y="784"/>
                  </a:cubicBezTo>
                  <a:cubicBezTo>
                    <a:pt x="175" y="1045"/>
                    <a:pt x="88" y="1335"/>
                    <a:pt x="88" y="1698"/>
                  </a:cubicBezTo>
                  <a:cubicBezTo>
                    <a:pt x="88" y="1930"/>
                    <a:pt x="117" y="2147"/>
                    <a:pt x="189" y="2321"/>
                  </a:cubicBezTo>
                  <a:cubicBezTo>
                    <a:pt x="262" y="2510"/>
                    <a:pt x="392" y="2670"/>
                    <a:pt x="537" y="2815"/>
                  </a:cubicBezTo>
                  <a:cubicBezTo>
                    <a:pt x="683" y="2960"/>
                    <a:pt x="886" y="3076"/>
                    <a:pt x="1103" y="3163"/>
                  </a:cubicBezTo>
                  <a:cubicBezTo>
                    <a:pt x="1321" y="3250"/>
                    <a:pt x="1596" y="3322"/>
                    <a:pt x="1886" y="3366"/>
                  </a:cubicBezTo>
                  <a:cubicBezTo>
                    <a:pt x="2206" y="3395"/>
                    <a:pt x="2467" y="3467"/>
                    <a:pt x="2655" y="3540"/>
                  </a:cubicBezTo>
                  <a:cubicBezTo>
                    <a:pt x="2858" y="3612"/>
                    <a:pt x="3018" y="3728"/>
                    <a:pt x="3119" y="3830"/>
                  </a:cubicBezTo>
                  <a:cubicBezTo>
                    <a:pt x="3206" y="3946"/>
                    <a:pt x="3264" y="4091"/>
                    <a:pt x="3264" y="4251"/>
                  </a:cubicBezTo>
                  <a:cubicBezTo>
                    <a:pt x="3264" y="4381"/>
                    <a:pt x="3206" y="4497"/>
                    <a:pt x="3090" y="4613"/>
                  </a:cubicBezTo>
                  <a:cubicBezTo>
                    <a:pt x="2989" y="4715"/>
                    <a:pt x="2844" y="4816"/>
                    <a:pt x="2684" y="4860"/>
                  </a:cubicBezTo>
                  <a:cubicBezTo>
                    <a:pt x="2496" y="4918"/>
                    <a:pt x="2322" y="4961"/>
                    <a:pt x="2119" y="4961"/>
                  </a:cubicBezTo>
                  <a:cubicBezTo>
                    <a:pt x="1814" y="4961"/>
                    <a:pt x="1553" y="4918"/>
                    <a:pt x="1350" y="4831"/>
                  </a:cubicBezTo>
                  <a:cubicBezTo>
                    <a:pt x="1161" y="4744"/>
                    <a:pt x="944" y="4613"/>
                    <a:pt x="741" y="4454"/>
                  </a:cubicBezTo>
                  <a:cubicBezTo>
                    <a:pt x="668" y="4396"/>
                    <a:pt x="581" y="4352"/>
                    <a:pt x="465" y="4352"/>
                  </a:cubicBezTo>
                  <a:cubicBezTo>
                    <a:pt x="320" y="4352"/>
                    <a:pt x="218" y="4410"/>
                    <a:pt x="117" y="4497"/>
                  </a:cubicBezTo>
                  <a:cubicBezTo>
                    <a:pt x="30" y="4599"/>
                    <a:pt x="1" y="4700"/>
                    <a:pt x="1" y="4831"/>
                  </a:cubicBezTo>
                  <a:cubicBezTo>
                    <a:pt x="1" y="4918"/>
                    <a:pt x="15" y="4990"/>
                    <a:pt x="44" y="5063"/>
                  </a:cubicBezTo>
                  <a:cubicBezTo>
                    <a:pt x="88" y="5135"/>
                    <a:pt x="146" y="5208"/>
                    <a:pt x="218" y="5266"/>
                  </a:cubicBezTo>
                  <a:cubicBezTo>
                    <a:pt x="479" y="5498"/>
                    <a:pt x="770" y="5687"/>
                    <a:pt x="1074" y="5774"/>
                  </a:cubicBezTo>
                  <a:cubicBezTo>
                    <a:pt x="1393" y="5861"/>
                    <a:pt x="1741" y="5919"/>
                    <a:pt x="2119" y="5919"/>
                  </a:cubicBezTo>
                  <a:cubicBezTo>
                    <a:pt x="2496" y="5919"/>
                    <a:pt x="2844" y="5846"/>
                    <a:pt x="3163" y="5716"/>
                  </a:cubicBezTo>
                  <a:cubicBezTo>
                    <a:pt x="3497" y="5571"/>
                    <a:pt x="3743" y="5368"/>
                    <a:pt x="3946" y="5121"/>
                  </a:cubicBezTo>
                  <a:cubicBezTo>
                    <a:pt x="4149" y="4845"/>
                    <a:pt x="4236" y="4555"/>
                    <a:pt x="4236" y="4193"/>
                  </a:cubicBezTo>
                  <a:cubicBezTo>
                    <a:pt x="4236" y="3917"/>
                    <a:pt x="4207" y="3685"/>
                    <a:pt x="4106" y="3482"/>
                  </a:cubicBezTo>
                  <a:cubicBezTo>
                    <a:pt x="4033" y="3293"/>
                    <a:pt x="3917" y="3119"/>
                    <a:pt x="3743" y="3003"/>
                  </a:cubicBezTo>
                  <a:cubicBezTo>
                    <a:pt x="3584" y="2873"/>
                    <a:pt x="3380" y="2786"/>
                    <a:pt x="3134" y="2684"/>
                  </a:cubicBezTo>
                  <a:cubicBezTo>
                    <a:pt x="2873" y="2597"/>
                    <a:pt x="2583" y="2525"/>
                    <a:pt x="2264" y="2467"/>
                  </a:cubicBezTo>
                  <a:cubicBezTo>
                    <a:pt x="2002" y="2438"/>
                    <a:pt x="1785" y="2365"/>
                    <a:pt x="1611" y="2307"/>
                  </a:cubicBezTo>
                  <a:cubicBezTo>
                    <a:pt x="1422" y="2249"/>
                    <a:pt x="1277" y="2147"/>
                    <a:pt x="1190" y="2060"/>
                  </a:cubicBezTo>
                  <a:cubicBezTo>
                    <a:pt x="1103" y="1959"/>
                    <a:pt x="1045" y="1814"/>
                    <a:pt x="1045" y="1654"/>
                  </a:cubicBezTo>
                  <a:cubicBezTo>
                    <a:pt x="1045" y="1509"/>
                    <a:pt x="1103" y="1408"/>
                    <a:pt x="1176" y="1292"/>
                  </a:cubicBezTo>
                  <a:cubicBezTo>
                    <a:pt x="1248" y="1190"/>
                    <a:pt x="1379" y="1089"/>
                    <a:pt x="1538" y="1045"/>
                  </a:cubicBezTo>
                  <a:cubicBezTo>
                    <a:pt x="1698" y="987"/>
                    <a:pt x="1901" y="944"/>
                    <a:pt x="2133" y="944"/>
                  </a:cubicBezTo>
                  <a:cubicBezTo>
                    <a:pt x="2278" y="944"/>
                    <a:pt x="2423" y="973"/>
                    <a:pt x="2583" y="1016"/>
                  </a:cubicBezTo>
                  <a:cubicBezTo>
                    <a:pt x="2757" y="1060"/>
                    <a:pt x="2916" y="1118"/>
                    <a:pt x="3061" y="1190"/>
                  </a:cubicBezTo>
                  <a:cubicBezTo>
                    <a:pt x="3206" y="1263"/>
                    <a:pt x="3308" y="1335"/>
                    <a:pt x="3409" y="1408"/>
                  </a:cubicBezTo>
                  <a:cubicBezTo>
                    <a:pt x="3453" y="1451"/>
                    <a:pt x="3526" y="1480"/>
                    <a:pt x="3627" y="1480"/>
                  </a:cubicBezTo>
                  <a:cubicBezTo>
                    <a:pt x="3743" y="1480"/>
                    <a:pt x="3859" y="1422"/>
                    <a:pt x="3946" y="1335"/>
                  </a:cubicBezTo>
                  <a:cubicBezTo>
                    <a:pt x="4033" y="1234"/>
                    <a:pt x="4091" y="1132"/>
                    <a:pt x="4091" y="1002"/>
                  </a:cubicBezTo>
                  <a:cubicBezTo>
                    <a:pt x="4091" y="842"/>
                    <a:pt x="4019" y="697"/>
                    <a:pt x="3859" y="566"/>
                  </a:cubicBezTo>
                  <a:cubicBezTo>
                    <a:pt x="3656" y="407"/>
                    <a:pt x="3409" y="276"/>
                    <a:pt x="3119" y="175"/>
                  </a:cubicBezTo>
                  <a:cubicBezTo>
                    <a:pt x="2829" y="59"/>
                    <a:pt x="2496" y="1"/>
                    <a:pt x="2133" y="1"/>
                  </a:cubicBezTo>
                  <a:close/>
                </a:path>
              </a:pathLst>
            </a:custGeom>
            <a:solidFill>
              <a:srgbClr val="FEF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9"/>
            <p:cNvSpPr/>
            <p:nvPr/>
          </p:nvSpPr>
          <p:spPr>
            <a:xfrm>
              <a:off x="3309200" y="1179075"/>
              <a:ext cx="179525" cy="765525"/>
            </a:xfrm>
            <a:custGeom>
              <a:rect b="b" l="l" r="r" t="t"/>
              <a:pathLst>
                <a:path extrusionOk="0" h="30621" w="7181">
                  <a:moveTo>
                    <a:pt x="160" y="0"/>
                  </a:moveTo>
                  <a:lnTo>
                    <a:pt x="0" y="73"/>
                  </a:lnTo>
                  <a:cubicBezTo>
                    <a:pt x="6992" y="15144"/>
                    <a:pt x="5324" y="30446"/>
                    <a:pt x="5309" y="30591"/>
                  </a:cubicBezTo>
                  <a:lnTo>
                    <a:pt x="5498" y="30620"/>
                  </a:lnTo>
                  <a:cubicBezTo>
                    <a:pt x="5498" y="30475"/>
                    <a:pt x="7181" y="15115"/>
                    <a:pt x="16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9"/>
            <p:cNvSpPr/>
            <p:nvPr/>
          </p:nvSpPr>
          <p:spPr>
            <a:xfrm>
              <a:off x="3441550" y="1357475"/>
              <a:ext cx="172275" cy="294475"/>
            </a:xfrm>
            <a:custGeom>
              <a:rect b="b" l="l" r="r" t="t"/>
              <a:pathLst>
                <a:path extrusionOk="0" h="11779" w="6891">
                  <a:moveTo>
                    <a:pt x="6775" y="1"/>
                  </a:moveTo>
                  <a:cubicBezTo>
                    <a:pt x="6731" y="30"/>
                    <a:pt x="1814" y="3642"/>
                    <a:pt x="1" y="11750"/>
                  </a:cubicBezTo>
                  <a:lnTo>
                    <a:pt x="175" y="11779"/>
                  </a:lnTo>
                  <a:cubicBezTo>
                    <a:pt x="1974" y="3758"/>
                    <a:pt x="6847" y="175"/>
                    <a:pt x="6891" y="146"/>
                  </a:cubicBezTo>
                  <a:lnTo>
                    <a:pt x="6775" y="1"/>
                  </a:ln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9"/>
            <p:cNvSpPr/>
            <p:nvPr/>
          </p:nvSpPr>
          <p:spPr>
            <a:xfrm>
              <a:off x="3438300" y="954975"/>
              <a:ext cx="512775" cy="525000"/>
            </a:xfrm>
            <a:custGeom>
              <a:rect b="b" l="l" r="r" t="t"/>
              <a:pathLst>
                <a:path extrusionOk="0" h="21000" w="20511">
                  <a:moveTo>
                    <a:pt x="20510" y="0"/>
                  </a:moveTo>
                  <a:cubicBezTo>
                    <a:pt x="20510" y="0"/>
                    <a:pt x="13940" y="1074"/>
                    <a:pt x="11184" y="5309"/>
                  </a:cubicBezTo>
                  <a:cubicBezTo>
                    <a:pt x="9777" y="7485"/>
                    <a:pt x="7224" y="8761"/>
                    <a:pt x="4903" y="10212"/>
                  </a:cubicBezTo>
                  <a:cubicBezTo>
                    <a:pt x="1" y="13267"/>
                    <a:pt x="2128" y="20999"/>
                    <a:pt x="7753" y="20999"/>
                  </a:cubicBezTo>
                  <a:cubicBezTo>
                    <a:pt x="7870" y="20999"/>
                    <a:pt x="7989" y="20996"/>
                    <a:pt x="8109" y="20989"/>
                  </a:cubicBezTo>
                  <a:cubicBezTo>
                    <a:pt x="11068" y="20829"/>
                    <a:pt x="13824" y="18654"/>
                    <a:pt x="14694" y="14230"/>
                  </a:cubicBezTo>
                  <a:cubicBezTo>
                    <a:pt x="16464" y="5382"/>
                    <a:pt x="20510" y="0"/>
                    <a:pt x="20510"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9"/>
            <p:cNvSpPr/>
            <p:nvPr/>
          </p:nvSpPr>
          <p:spPr>
            <a:xfrm>
              <a:off x="3535475" y="953150"/>
              <a:ext cx="416325" cy="489925"/>
            </a:xfrm>
            <a:custGeom>
              <a:rect b="b" l="l" r="r" t="t"/>
              <a:pathLst>
                <a:path extrusionOk="0" h="19597" w="16653">
                  <a:moveTo>
                    <a:pt x="16565" y="1"/>
                  </a:moveTo>
                  <a:cubicBezTo>
                    <a:pt x="16493" y="30"/>
                    <a:pt x="9589" y="4570"/>
                    <a:pt x="6891" y="11387"/>
                  </a:cubicBezTo>
                  <a:cubicBezTo>
                    <a:pt x="4207" y="18117"/>
                    <a:pt x="30" y="19394"/>
                    <a:pt x="1" y="19423"/>
                  </a:cubicBezTo>
                  <a:lnTo>
                    <a:pt x="44" y="19597"/>
                  </a:lnTo>
                  <a:cubicBezTo>
                    <a:pt x="102" y="19582"/>
                    <a:pt x="4352" y="18277"/>
                    <a:pt x="7050" y="11460"/>
                  </a:cubicBezTo>
                  <a:cubicBezTo>
                    <a:pt x="9734" y="4700"/>
                    <a:pt x="16580" y="175"/>
                    <a:pt x="16652" y="146"/>
                  </a:cubicBezTo>
                  <a:lnTo>
                    <a:pt x="16565" y="1"/>
                  </a:ln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9"/>
            <p:cNvSpPr/>
            <p:nvPr/>
          </p:nvSpPr>
          <p:spPr>
            <a:xfrm>
              <a:off x="3153275" y="757700"/>
              <a:ext cx="358875" cy="611950"/>
            </a:xfrm>
            <a:custGeom>
              <a:rect b="b" l="l" r="r" t="t"/>
              <a:pathLst>
                <a:path extrusionOk="0" h="24478" w="14355">
                  <a:moveTo>
                    <a:pt x="145" y="0"/>
                  </a:moveTo>
                  <a:cubicBezTo>
                    <a:pt x="145" y="1"/>
                    <a:pt x="2060" y="6455"/>
                    <a:pt x="682" y="15361"/>
                  </a:cubicBezTo>
                  <a:cubicBezTo>
                    <a:pt x="0" y="19814"/>
                    <a:pt x="1813" y="22817"/>
                    <a:pt x="4526" y="23992"/>
                  </a:cubicBezTo>
                  <a:cubicBezTo>
                    <a:pt x="5295" y="24326"/>
                    <a:pt x="6055" y="24477"/>
                    <a:pt x="6782" y="24477"/>
                  </a:cubicBezTo>
                  <a:cubicBezTo>
                    <a:pt x="11166" y="24477"/>
                    <a:pt x="14354" y="18978"/>
                    <a:pt x="11256" y="14984"/>
                  </a:cubicBezTo>
                  <a:cubicBezTo>
                    <a:pt x="9588" y="12837"/>
                    <a:pt x="7615" y="10734"/>
                    <a:pt x="7050" y="8210"/>
                  </a:cubicBezTo>
                  <a:cubicBezTo>
                    <a:pt x="5947" y="3264"/>
                    <a:pt x="146" y="1"/>
                    <a:pt x="145"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9"/>
            <p:cNvSpPr/>
            <p:nvPr/>
          </p:nvSpPr>
          <p:spPr>
            <a:xfrm>
              <a:off x="3155075" y="755875"/>
              <a:ext cx="223775" cy="603075"/>
            </a:xfrm>
            <a:custGeom>
              <a:rect b="b" l="l" r="r" t="t"/>
              <a:pathLst>
                <a:path extrusionOk="0" h="24123" w="8951">
                  <a:moveTo>
                    <a:pt x="146" y="1"/>
                  </a:moveTo>
                  <a:lnTo>
                    <a:pt x="1" y="117"/>
                  </a:lnTo>
                  <a:cubicBezTo>
                    <a:pt x="30" y="189"/>
                    <a:pt x="4904" y="6789"/>
                    <a:pt x="5092" y="14056"/>
                  </a:cubicBezTo>
                  <a:cubicBezTo>
                    <a:pt x="5266" y="21396"/>
                    <a:pt x="8805" y="24094"/>
                    <a:pt x="8849" y="24123"/>
                  </a:cubicBezTo>
                  <a:lnTo>
                    <a:pt x="8950" y="23949"/>
                  </a:lnTo>
                  <a:cubicBezTo>
                    <a:pt x="8921" y="23934"/>
                    <a:pt x="5455" y="21294"/>
                    <a:pt x="5266" y="14042"/>
                  </a:cubicBezTo>
                  <a:cubicBezTo>
                    <a:pt x="5092" y="6717"/>
                    <a:pt x="189" y="73"/>
                    <a:pt x="14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9"/>
            <p:cNvSpPr/>
            <p:nvPr/>
          </p:nvSpPr>
          <p:spPr>
            <a:xfrm>
              <a:off x="3027075" y="1851025"/>
              <a:ext cx="833700" cy="314775"/>
            </a:xfrm>
            <a:custGeom>
              <a:rect b="b" l="l" r="r" t="t"/>
              <a:pathLst>
                <a:path extrusionOk="0" h="12591" w="33348">
                  <a:moveTo>
                    <a:pt x="16667" y="0"/>
                  </a:moveTo>
                  <a:cubicBezTo>
                    <a:pt x="6383" y="15"/>
                    <a:pt x="1" y="12591"/>
                    <a:pt x="1" y="12591"/>
                  </a:cubicBezTo>
                  <a:lnTo>
                    <a:pt x="33348" y="12591"/>
                  </a:lnTo>
                  <a:cubicBezTo>
                    <a:pt x="33348" y="12591"/>
                    <a:pt x="26965" y="0"/>
                    <a:pt x="1666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9"/>
            <p:cNvSpPr/>
            <p:nvPr/>
          </p:nvSpPr>
          <p:spPr>
            <a:xfrm>
              <a:off x="2936975" y="1966825"/>
              <a:ext cx="1239650" cy="470225"/>
            </a:xfrm>
            <a:custGeom>
              <a:rect b="b" l="l" r="r" t="t"/>
              <a:pathLst>
                <a:path extrusionOk="0" h="18809" w="49586">
                  <a:moveTo>
                    <a:pt x="22193" y="0"/>
                  </a:moveTo>
                  <a:cubicBezTo>
                    <a:pt x="11363" y="0"/>
                    <a:pt x="14166" y="4695"/>
                    <a:pt x="20707" y="4695"/>
                  </a:cubicBezTo>
                  <a:cubicBezTo>
                    <a:pt x="20726" y="4695"/>
                    <a:pt x="20745" y="4695"/>
                    <a:pt x="20764" y="4695"/>
                  </a:cubicBezTo>
                  <a:cubicBezTo>
                    <a:pt x="22011" y="4695"/>
                    <a:pt x="23099" y="4782"/>
                    <a:pt x="24057" y="4927"/>
                  </a:cubicBezTo>
                  <a:cubicBezTo>
                    <a:pt x="25783" y="5203"/>
                    <a:pt x="25565" y="7756"/>
                    <a:pt x="23825" y="7756"/>
                  </a:cubicBezTo>
                  <a:cubicBezTo>
                    <a:pt x="23603" y="7757"/>
                    <a:pt x="23379" y="7757"/>
                    <a:pt x="23151" y="7757"/>
                  </a:cubicBezTo>
                  <a:cubicBezTo>
                    <a:pt x="20468" y="7757"/>
                    <a:pt x="17368" y="7674"/>
                    <a:pt x="14614" y="7393"/>
                  </a:cubicBezTo>
                  <a:cubicBezTo>
                    <a:pt x="10133" y="6939"/>
                    <a:pt x="4805" y="5128"/>
                    <a:pt x="2036" y="5128"/>
                  </a:cubicBezTo>
                  <a:cubicBezTo>
                    <a:pt x="736" y="5128"/>
                    <a:pt x="1" y="5527"/>
                    <a:pt x="181" y="6653"/>
                  </a:cubicBezTo>
                  <a:cubicBezTo>
                    <a:pt x="590" y="9199"/>
                    <a:pt x="13063" y="15439"/>
                    <a:pt x="23937" y="15439"/>
                  </a:cubicBezTo>
                  <a:cubicBezTo>
                    <a:pt x="24647" y="15439"/>
                    <a:pt x="25351" y="15412"/>
                    <a:pt x="26044" y="15356"/>
                  </a:cubicBezTo>
                  <a:cubicBezTo>
                    <a:pt x="27113" y="15270"/>
                    <a:pt x="28122" y="15230"/>
                    <a:pt x="29071" y="15230"/>
                  </a:cubicBezTo>
                  <a:cubicBezTo>
                    <a:pt x="38148" y="15230"/>
                    <a:pt x="41869" y="18808"/>
                    <a:pt x="41869" y="18808"/>
                  </a:cubicBezTo>
                  <a:cubicBezTo>
                    <a:pt x="41869" y="18808"/>
                    <a:pt x="49586" y="15588"/>
                    <a:pt x="48382" y="6885"/>
                  </a:cubicBezTo>
                  <a:cubicBezTo>
                    <a:pt x="48382" y="6885"/>
                    <a:pt x="37590" y="677"/>
                    <a:pt x="24303" y="53"/>
                  </a:cubicBezTo>
                  <a:cubicBezTo>
                    <a:pt x="23549" y="17"/>
                    <a:pt x="22846" y="0"/>
                    <a:pt x="22193" y="0"/>
                  </a:cubicBezTo>
                  <a:close/>
                </a:path>
              </a:pathLst>
            </a:custGeom>
            <a:solidFill>
              <a:srgbClr val="F9BE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773" name="Google Shape;1773;p49"/>
          <p:cNvGraphicFramePr/>
          <p:nvPr/>
        </p:nvGraphicFramePr>
        <p:xfrm>
          <a:off x="683650" y="1367860"/>
          <a:ext cx="3000000" cy="3000000"/>
        </p:xfrm>
        <a:graphic>
          <a:graphicData uri="http://schemas.openxmlformats.org/drawingml/2006/table">
            <a:tbl>
              <a:tblPr>
                <a:noFill/>
                <a:tableStyleId>{954B650F-E11C-4A49-9A33-1BA57480F8E5}</a:tableStyleId>
              </a:tblPr>
              <a:tblGrid>
                <a:gridCol w="1791700"/>
                <a:gridCol w="2017950"/>
              </a:tblGrid>
              <a:tr h="592000">
                <a:tc>
                  <a:txBody>
                    <a:bodyPr/>
                    <a:lstStyle/>
                    <a:p>
                      <a:pPr indent="0" lvl="0" marL="0" rtl="0" algn="l">
                        <a:spcBef>
                          <a:spcPts val="0"/>
                        </a:spcBef>
                        <a:spcAft>
                          <a:spcPts val="0"/>
                        </a:spcAft>
                        <a:buNone/>
                      </a:pPr>
                      <a:r>
                        <a:rPr b="1" lang="en" sz="1800">
                          <a:solidFill>
                            <a:schemeClr val="dk1"/>
                          </a:solidFill>
                          <a:latin typeface="Hammersmith One"/>
                          <a:ea typeface="Hammersmith One"/>
                          <a:cs typeface="Hammersmith One"/>
                          <a:sym typeface="Hammersmith One"/>
                        </a:rPr>
                        <a:t>ADDRESS</a:t>
                      </a:r>
                      <a:endParaRPr sz="1800">
                        <a:solidFill>
                          <a:schemeClr val="dk1"/>
                        </a:solidFill>
                        <a:latin typeface="Hammersmith One"/>
                        <a:ea typeface="Hammersmith One"/>
                        <a:cs typeface="Hammersmith One"/>
                        <a:sym typeface="Hammersmith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Your address here</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lt1"/>
                      </a:solidFill>
                      <a:prstDash val="solid"/>
                      <a:round/>
                      <a:headEnd len="sm" w="sm" type="none"/>
                      <a:tailEnd len="sm" w="sm" type="none"/>
                    </a:lnB>
                  </a:tcPr>
                </a:tc>
              </a:tr>
              <a:tr h="592000">
                <a:tc>
                  <a:txBody>
                    <a:bodyPr/>
                    <a:lstStyle/>
                    <a:p>
                      <a:pPr indent="0" lvl="0" marL="0" rtl="0" algn="l">
                        <a:spcBef>
                          <a:spcPts val="0"/>
                        </a:spcBef>
                        <a:spcAft>
                          <a:spcPts val="0"/>
                        </a:spcAft>
                        <a:buNone/>
                      </a:pPr>
                      <a:r>
                        <a:rPr b="1" lang="en" sz="1800">
                          <a:solidFill>
                            <a:schemeClr val="dk1"/>
                          </a:solidFill>
                          <a:latin typeface="Hammersmith One"/>
                          <a:ea typeface="Hammersmith One"/>
                          <a:cs typeface="Hammersmith One"/>
                          <a:sym typeface="Hammersmith One"/>
                        </a:rPr>
                        <a:t>PHONE</a:t>
                      </a:r>
                      <a:endParaRPr sz="1800">
                        <a:solidFill>
                          <a:schemeClr val="dk1"/>
                        </a:solidFill>
                        <a:latin typeface="Hammersmith One"/>
                        <a:ea typeface="Hammersmith One"/>
                        <a:cs typeface="Hammersmith One"/>
                        <a:sym typeface="Hammersmith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001 664 123 4567</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592000">
                <a:tc>
                  <a:txBody>
                    <a:bodyPr/>
                    <a:lstStyle/>
                    <a:p>
                      <a:pPr indent="0" lvl="0" marL="0" rtl="0" algn="l">
                        <a:spcBef>
                          <a:spcPts val="0"/>
                        </a:spcBef>
                        <a:spcAft>
                          <a:spcPts val="0"/>
                        </a:spcAft>
                        <a:buNone/>
                      </a:pPr>
                      <a:r>
                        <a:rPr b="1" lang="en" sz="1800">
                          <a:solidFill>
                            <a:schemeClr val="dk1"/>
                          </a:solidFill>
                          <a:latin typeface="Hammersmith One"/>
                          <a:ea typeface="Hammersmith One"/>
                          <a:cs typeface="Hammersmith One"/>
                          <a:sym typeface="Hammersmith One"/>
                        </a:rPr>
                        <a:t>CELL PHONE</a:t>
                      </a:r>
                      <a:endParaRPr sz="1800">
                        <a:solidFill>
                          <a:schemeClr val="dk1"/>
                        </a:solidFill>
                        <a:latin typeface="Hammersmith One"/>
                        <a:ea typeface="Hammersmith One"/>
                        <a:cs typeface="Hammersmith One"/>
                        <a:sym typeface="Hammersmith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001 664 123 4567</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592000">
                <a:tc>
                  <a:txBody>
                    <a:bodyPr/>
                    <a:lstStyle/>
                    <a:p>
                      <a:pPr indent="0" lvl="0" marL="0" rtl="0" algn="l">
                        <a:spcBef>
                          <a:spcPts val="0"/>
                        </a:spcBef>
                        <a:spcAft>
                          <a:spcPts val="0"/>
                        </a:spcAft>
                        <a:buNone/>
                      </a:pPr>
                      <a:r>
                        <a:rPr b="1" lang="en" sz="1800">
                          <a:solidFill>
                            <a:schemeClr val="dk1"/>
                          </a:solidFill>
                          <a:latin typeface="Hammersmith One"/>
                          <a:ea typeface="Hammersmith One"/>
                          <a:cs typeface="Hammersmith One"/>
                          <a:sym typeface="Hammersmith One"/>
                        </a:rPr>
                        <a:t>EMAIL</a:t>
                      </a:r>
                      <a:endParaRPr b="1" sz="1800">
                        <a:solidFill>
                          <a:schemeClr val="dk1"/>
                        </a:solidFill>
                        <a:latin typeface="Hammersmith One"/>
                        <a:ea typeface="Hammersmith One"/>
                        <a:cs typeface="Hammersmith One"/>
                        <a:sym typeface="Hammersmith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Email address here</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7" name="Shape 1777"/>
        <p:cNvGrpSpPr/>
        <p:nvPr/>
      </p:nvGrpSpPr>
      <p:grpSpPr>
        <a:xfrm>
          <a:off x="0" y="0"/>
          <a:ext cx="0" cy="0"/>
          <a:chOff x="0" y="0"/>
          <a:chExt cx="0" cy="0"/>
        </a:xfrm>
      </p:grpSpPr>
      <p:sp>
        <p:nvSpPr>
          <p:cNvPr id="1778" name="Google Shape;1778;p50"/>
          <p:cNvSpPr txBox="1"/>
          <p:nvPr>
            <p:ph idx="1" type="body"/>
          </p:nvPr>
        </p:nvSpPr>
        <p:spPr>
          <a:xfrm>
            <a:off x="693932" y="2522725"/>
            <a:ext cx="3724500" cy="82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delete this one, add yours and send it to the back</a:t>
            </a:r>
            <a:endParaRPr/>
          </a:p>
        </p:txBody>
      </p:sp>
      <p:sp>
        <p:nvSpPr>
          <p:cNvPr id="1779" name="Google Shape;1779;p50"/>
          <p:cNvSpPr txBox="1"/>
          <p:nvPr>
            <p:ph type="title"/>
          </p:nvPr>
        </p:nvSpPr>
        <p:spPr>
          <a:xfrm>
            <a:off x="693800" y="1794600"/>
            <a:ext cx="3724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DESKTOP </a:t>
            </a:r>
            <a:r>
              <a:rPr lang="en"/>
              <a:t>MOCKUP</a:t>
            </a:r>
            <a:endParaRPr/>
          </a:p>
        </p:txBody>
      </p:sp>
      <p:grpSp>
        <p:nvGrpSpPr>
          <p:cNvPr id="1780" name="Google Shape;1780;p50"/>
          <p:cNvGrpSpPr/>
          <p:nvPr/>
        </p:nvGrpSpPr>
        <p:grpSpPr>
          <a:xfrm>
            <a:off x="4745323" y="1466110"/>
            <a:ext cx="3683573" cy="2211279"/>
            <a:chOff x="4854325" y="1936705"/>
            <a:chExt cx="3569700" cy="2142920"/>
          </a:xfrm>
        </p:grpSpPr>
        <p:sp>
          <p:nvSpPr>
            <p:cNvPr id="1781" name="Google Shape;1781;p50"/>
            <p:cNvSpPr/>
            <p:nvPr/>
          </p:nvSpPr>
          <p:spPr>
            <a:xfrm>
              <a:off x="5044081" y="1936705"/>
              <a:ext cx="3190200" cy="1990200"/>
            </a:xfrm>
            <a:prstGeom prst="round2SameRect">
              <a:avLst>
                <a:gd fmla="val 10910"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0"/>
            <p:cNvSpPr/>
            <p:nvPr/>
          </p:nvSpPr>
          <p:spPr>
            <a:xfrm rot="10800000">
              <a:off x="4854325" y="3926925"/>
              <a:ext cx="3569700" cy="152700"/>
            </a:xfrm>
            <a:prstGeom prst="round2SameRect">
              <a:avLst>
                <a:gd fmla="val 50000"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0"/>
            <p:cNvSpPr/>
            <p:nvPr/>
          </p:nvSpPr>
          <p:spPr>
            <a:xfrm>
              <a:off x="6606475" y="2008050"/>
              <a:ext cx="65400" cy="65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84" name="Google Shape;1784;p50"/>
          <p:cNvPicPr preferRelativeResize="0"/>
          <p:nvPr/>
        </p:nvPicPr>
        <p:blipFill rotWithShape="1">
          <a:blip r:embed="rId3">
            <a:alphaModFix/>
          </a:blip>
          <a:srcRect b="39" l="0" r="0" t="49"/>
          <a:stretch/>
        </p:blipFill>
        <p:spPr>
          <a:xfrm>
            <a:off x="5002400" y="1665438"/>
            <a:ext cx="3163500" cy="1777800"/>
          </a:xfrm>
          <a:prstGeom prst="round2SameRect">
            <a:avLst>
              <a:gd fmla="val 11814" name="adj1"/>
              <a:gd fmla="val 0" name="adj2"/>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8" name="Shape 1788"/>
        <p:cNvGrpSpPr/>
        <p:nvPr/>
      </p:nvGrpSpPr>
      <p:grpSpPr>
        <a:xfrm>
          <a:off x="0" y="0"/>
          <a:ext cx="0" cy="0"/>
          <a:chOff x="0" y="0"/>
          <a:chExt cx="0" cy="0"/>
        </a:xfrm>
      </p:grpSpPr>
      <p:sp>
        <p:nvSpPr>
          <p:cNvPr id="1789" name="Google Shape;1789;p51"/>
          <p:cNvSpPr txBox="1"/>
          <p:nvPr>
            <p:ph type="ctrTitle"/>
          </p:nvPr>
        </p:nvSpPr>
        <p:spPr>
          <a:xfrm>
            <a:off x="2863200" y="669825"/>
            <a:ext cx="3417600" cy="99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790" name="Google Shape;1790;p51"/>
          <p:cNvSpPr txBox="1"/>
          <p:nvPr>
            <p:ph idx="1" type="subTitle"/>
          </p:nvPr>
        </p:nvSpPr>
        <p:spPr>
          <a:xfrm>
            <a:off x="2758925" y="1704550"/>
            <a:ext cx="3626100" cy="123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Do you have any questions?</a:t>
            </a:r>
            <a:endParaRPr/>
          </a:p>
          <a:p>
            <a:pPr indent="0" lvl="0" marL="0" rtl="0" algn="ctr">
              <a:spcBef>
                <a:spcPts val="1000"/>
              </a:spcBef>
              <a:spcAft>
                <a:spcPts val="0"/>
              </a:spcAft>
              <a:buClr>
                <a:schemeClr val="lt1"/>
              </a:buClr>
              <a:buSzPts val="1100"/>
              <a:buFont typeface="Arial"/>
              <a:buNone/>
            </a:pPr>
            <a:r>
              <a:rPr lang="en"/>
              <a:t>youremail@freepik.com </a:t>
            </a:r>
            <a:endParaRPr/>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None/>
            </a:pPr>
            <a:r>
              <a:rPr lang="en"/>
              <a:t>yourwebsite.com</a:t>
            </a:r>
            <a:endParaRPr/>
          </a:p>
        </p:txBody>
      </p:sp>
      <p:sp>
        <p:nvSpPr>
          <p:cNvPr id="1791" name="Google Shape;1791;p51"/>
          <p:cNvSpPr txBox="1"/>
          <p:nvPr/>
        </p:nvSpPr>
        <p:spPr>
          <a:xfrm>
            <a:off x="3072000" y="4003621"/>
            <a:ext cx="3000000" cy="374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rgbClr val="434343"/>
                </a:solidFill>
                <a:latin typeface="Quicksand Medium"/>
                <a:ea typeface="Quicksand Medium"/>
                <a:cs typeface="Quicksand Medium"/>
                <a:sym typeface="Quicksand Medium"/>
              </a:rPr>
              <a:t>Please keep this slide for attribution</a:t>
            </a:r>
            <a:endParaRPr sz="1200">
              <a:solidFill>
                <a:srgbClr val="434343"/>
              </a:solidFill>
              <a:latin typeface="Quicksand Medium"/>
              <a:ea typeface="Quicksand Medium"/>
              <a:cs typeface="Quicksand Medium"/>
              <a:sym typeface="Quicksand Medium"/>
            </a:endParaRPr>
          </a:p>
        </p:txBody>
      </p:sp>
      <p:grpSp>
        <p:nvGrpSpPr>
          <p:cNvPr id="1792" name="Google Shape;1792;p51"/>
          <p:cNvGrpSpPr/>
          <p:nvPr/>
        </p:nvGrpSpPr>
        <p:grpSpPr>
          <a:xfrm>
            <a:off x="4620335" y="3040176"/>
            <a:ext cx="412615" cy="404964"/>
            <a:chOff x="3763184" y="3817357"/>
            <a:chExt cx="363314" cy="356576"/>
          </a:xfrm>
        </p:grpSpPr>
        <p:sp>
          <p:nvSpPr>
            <p:cNvPr id="1793" name="Google Shape;1793;p51"/>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1"/>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2A2A2A">
                <a:alpha val="552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1"/>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1"/>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1"/>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 name="Google Shape;1798;p51"/>
          <p:cNvGrpSpPr/>
          <p:nvPr/>
        </p:nvGrpSpPr>
        <p:grpSpPr>
          <a:xfrm>
            <a:off x="5130039" y="3040176"/>
            <a:ext cx="412199" cy="404964"/>
            <a:chOff x="4211985" y="3817357"/>
            <a:chExt cx="362947" cy="356576"/>
          </a:xfrm>
        </p:grpSpPr>
        <p:sp>
          <p:nvSpPr>
            <p:cNvPr id="1799" name="Google Shape;1799;p51"/>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1"/>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2A2A2A">
                <a:alpha val="552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1"/>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 name="Google Shape;1802;p51"/>
          <p:cNvGrpSpPr/>
          <p:nvPr/>
        </p:nvGrpSpPr>
        <p:grpSpPr>
          <a:xfrm>
            <a:off x="4111049" y="3040176"/>
            <a:ext cx="412169" cy="405291"/>
            <a:chOff x="3314750" y="3817357"/>
            <a:chExt cx="362920" cy="356865"/>
          </a:xfrm>
        </p:grpSpPr>
        <p:grpSp>
          <p:nvGrpSpPr>
            <p:cNvPr id="1803" name="Google Shape;1803;p51"/>
            <p:cNvGrpSpPr/>
            <p:nvPr/>
          </p:nvGrpSpPr>
          <p:grpSpPr>
            <a:xfrm>
              <a:off x="3314750" y="3817357"/>
              <a:ext cx="362920" cy="356865"/>
              <a:chOff x="3314750" y="3817357"/>
              <a:chExt cx="362920" cy="356865"/>
            </a:xfrm>
          </p:grpSpPr>
          <p:sp>
            <p:nvSpPr>
              <p:cNvPr id="1804" name="Google Shape;1804;p51"/>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1"/>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2A2A2A">
                  <a:alpha val="552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51"/>
            <p:cNvGrpSpPr/>
            <p:nvPr/>
          </p:nvGrpSpPr>
          <p:grpSpPr>
            <a:xfrm>
              <a:off x="3394986" y="3894612"/>
              <a:ext cx="202339" cy="202323"/>
              <a:chOff x="935197" y="1793977"/>
              <a:chExt cx="256451" cy="256430"/>
            </a:xfrm>
          </p:grpSpPr>
          <p:sp>
            <p:nvSpPr>
              <p:cNvPr id="1807" name="Google Shape;1807;p5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9" name="Google Shape;1809;p51"/>
          <p:cNvGrpSpPr/>
          <p:nvPr/>
        </p:nvGrpSpPr>
        <p:grpSpPr>
          <a:xfrm>
            <a:off x="3601763" y="3040176"/>
            <a:ext cx="412169" cy="405291"/>
            <a:chOff x="2866317" y="3817357"/>
            <a:chExt cx="362920" cy="356865"/>
          </a:xfrm>
        </p:grpSpPr>
        <p:sp>
          <p:nvSpPr>
            <p:cNvPr id="1810" name="Google Shape;1810;p51"/>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1"/>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2A2A2A">
                <a:alpha val="552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1"/>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6" name="Shape 1816"/>
        <p:cNvGrpSpPr/>
        <p:nvPr/>
      </p:nvGrpSpPr>
      <p:grpSpPr>
        <a:xfrm>
          <a:off x="0" y="0"/>
          <a:ext cx="0" cy="0"/>
          <a:chOff x="0" y="0"/>
          <a:chExt cx="0" cy="0"/>
        </a:xfrm>
      </p:grpSpPr>
      <p:sp>
        <p:nvSpPr>
          <p:cNvPr id="1817" name="Google Shape;1817;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PACK </a:t>
            </a:r>
            <a:r>
              <a:rPr lang="en">
                <a:solidFill>
                  <a:schemeClr val="accent3"/>
                </a:solidFill>
              </a:rPr>
              <a:t>ICONS</a:t>
            </a:r>
            <a:endParaRPr>
              <a:solidFill>
                <a:schemeClr val="accent3"/>
              </a:solidFill>
            </a:endParaRPr>
          </a:p>
        </p:txBody>
      </p:sp>
      <p:grpSp>
        <p:nvGrpSpPr>
          <p:cNvPr id="1818" name="Google Shape;1818;p52"/>
          <p:cNvGrpSpPr/>
          <p:nvPr/>
        </p:nvGrpSpPr>
        <p:grpSpPr>
          <a:xfrm>
            <a:off x="2582696" y="1323300"/>
            <a:ext cx="425972" cy="425253"/>
            <a:chOff x="1871983" y="1260667"/>
            <a:chExt cx="399711" cy="399036"/>
          </a:xfrm>
        </p:grpSpPr>
        <p:sp>
          <p:nvSpPr>
            <p:cNvPr id="1819" name="Google Shape;1819;p52"/>
            <p:cNvSpPr/>
            <p:nvPr/>
          </p:nvSpPr>
          <p:spPr>
            <a:xfrm>
              <a:off x="1871983" y="1260667"/>
              <a:ext cx="285227" cy="286239"/>
            </a:xfrm>
            <a:custGeom>
              <a:rect b="b" l="l" r="r" t="t"/>
              <a:pathLst>
                <a:path extrusionOk="0" h="10181" w="10145">
                  <a:moveTo>
                    <a:pt x="5072" y="0"/>
                  </a:moveTo>
                  <a:cubicBezTo>
                    <a:pt x="2274" y="0"/>
                    <a:pt x="0" y="2274"/>
                    <a:pt x="0" y="5084"/>
                  </a:cubicBezTo>
                  <a:cubicBezTo>
                    <a:pt x="0" y="7894"/>
                    <a:pt x="2274" y="10180"/>
                    <a:pt x="5072" y="10180"/>
                  </a:cubicBezTo>
                  <a:cubicBezTo>
                    <a:pt x="7870" y="10180"/>
                    <a:pt x="10144" y="7894"/>
                    <a:pt x="10144" y="5084"/>
                  </a:cubicBezTo>
                  <a:cubicBezTo>
                    <a:pt x="10144" y="2274"/>
                    <a:pt x="7870" y="0"/>
                    <a:pt x="5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2"/>
            <p:cNvSpPr/>
            <p:nvPr/>
          </p:nvSpPr>
          <p:spPr>
            <a:xfrm>
              <a:off x="1997179" y="1260667"/>
              <a:ext cx="160031" cy="286239"/>
            </a:xfrm>
            <a:custGeom>
              <a:rect b="b" l="l" r="r" t="t"/>
              <a:pathLst>
                <a:path extrusionOk="0" h="10181" w="5692">
                  <a:moveTo>
                    <a:pt x="619" y="0"/>
                  </a:moveTo>
                  <a:cubicBezTo>
                    <a:pt x="417" y="0"/>
                    <a:pt x="203" y="12"/>
                    <a:pt x="0" y="36"/>
                  </a:cubicBezTo>
                  <a:cubicBezTo>
                    <a:pt x="2501" y="346"/>
                    <a:pt x="4441" y="2501"/>
                    <a:pt x="4441" y="5084"/>
                  </a:cubicBezTo>
                  <a:cubicBezTo>
                    <a:pt x="4441" y="7668"/>
                    <a:pt x="2512" y="9823"/>
                    <a:pt x="0" y="10132"/>
                  </a:cubicBezTo>
                  <a:cubicBezTo>
                    <a:pt x="203" y="10156"/>
                    <a:pt x="417" y="10180"/>
                    <a:pt x="619" y="10180"/>
                  </a:cubicBezTo>
                  <a:cubicBezTo>
                    <a:pt x="3417" y="10180"/>
                    <a:pt x="5691" y="7894"/>
                    <a:pt x="5691" y="5084"/>
                  </a:cubicBezTo>
                  <a:cubicBezTo>
                    <a:pt x="5691" y="2274"/>
                    <a:pt x="3417" y="0"/>
                    <a:pt x="619"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2"/>
            <p:cNvSpPr/>
            <p:nvPr/>
          </p:nvSpPr>
          <p:spPr>
            <a:xfrm>
              <a:off x="1957677" y="1261005"/>
              <a:ext cx="193825" cy="226916"/>
            </a:xfrm>
            <a:custGeom>
              <a:rect b="b" l="l" r="r" t="t"/>
              <a:pathLst>
                <a:path extrusionOk="0" h="8071" w="6894">
                  <a:moveTo>
                    <a:pt x="2358" y="0"/>
                  </a:moveTo>
                  <a:lnTo>
                    <a:pt x="2358" y="12"/>
                  </a:lnTo>
                  <a:cubicBezTo>
                    <a:pt x="2358" y="12"/>
                    <a:pt x="2357" y="12"/>
                    <a:pt x="2357" y="12"/>
                  </a:cubicBezTo>
                  <a:cubicBezTo>
                    <a:pt x="2332" y="12"/>
                    <a:pt x="2140" y="1478"/>
                    <a:pt x="1369" y="1965"/>
                  </a:cubicBezTo>
                  <a:cubicBezTo>
                    <a:pt x="596" y="2453"/>
                    <a:pt x="0" y="3239"/>
                    <a:pt x="453" y="4120"/>
                  </a:cubicBezTo>
                  <a:cubicBezTo>
                    <a:pt x="681" y="4576"/>
                    <a:pt x="1050" y="4704"/>
                    <a:pt x="1480" y="4704"/>
                  </a:cubicBezTo>
                  <a:cubicBezTo>
                    <a:pt x="1880" y="4704"/>
                    <a:pt x="2333" y="4594"/>
                    <a:pt x="2774" y="4536"/>
                  </a:cubicBezTo>
                  <a:cubicBezTo>
                    <a:pt x="2793" y="4534"/>
                    <a:pt x="2811" y="4533"/>
                    <a:pt x="2829" y="4533"/>
                  </a:cubicBezTo>
                  <a:cubicBezTo>
                    <a:pt x="3651" y="4533"/>
                    <a:pt x="3000" y="7218"/>
                    <a:pt x="3525" y="7882"/>
                  </a:cubicBezTo>
                  <a:cubicBezTo>
                    <a:pt x="3626" y="8013"/>
                    <a:pt x="3764" y="8070"/>
                    <a:pt x="3918" y="8070"/>
                  </a:cubicBezTo>
                  <a:cubicBezTo>
                    <a:pt x="4579" y="8070"/>
                    <a:pt x="5555" y="7036"/>
                    <a:pt x="5430" y="6322"/>
                  </a:cubicBezTo>
                  <a:cubicBezTo>
                    <a:pt x="5215" y="5013"/>
                    <a:pt x="5132" y="4572"/>
                    <a:pt x="6894" y="3632"/>
                  </a:cubicBezTo>
                  <a:cubicBezTo>
                    <a:pt x="6299" y="1619"/>
                    <a:pt x="4513" y="131"/>
                    <a:pt x="23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2"/>
            <p:cNvSpPr/>
            <p:nvPr/>
          </p:nvSpPr>
          <p:spPr>
            <a:xfrm>
              <a:off x="2104297" y="1292465"/>
              <a:ext cx="28" cy="28"/>
            </a:xfrm>
            <a:custGeom>
              <a:rect b="b" l="l" r="r" t="t"/>
              <a:pathLst>
                <a:path extrusionOk="0" h="1" w="1">
                  <a:moveTo>
                    <a:pt x="0" y="0"/>
                  </a:moveTo>
                  <a:lnTo>
                    <a:pt x="0" y="0"/>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2"/>
            <p:cNvSpPr/>
            <p:nvPr/>
          </p:nvSpPr>
          <p:spPr>
            <a:xfrm>
              <a:off x="2121363" y="1308519"/>
              <a:ext cx="28" cy="28"/>
            </a:xfrm>
            <a:custGeom>
              <a:rect b="b" l="l" r="r" t="t"/>
              <a:pathLst>
                <a:path extrusionOk="0" h="1" w="1">
                  <a:moveTo>
                    <a:pt x="0" y="1"/>
                  </a:moveTo>
                  <a:lnTo>
                    <a:pt x="0"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2"/>
            <p:cNvSpPr/>
            <p:nvPr/>
          </p:nvSpPr>
          <p:spPr>
            <a:xfrm>
              <a:off x="1872320" y="1353728"/>
              <a:ext cx="67982" cy="165035"/>
            </a:xfrm>
            <a:custGeom>
              <a:rect b="b" l="l" r="r" t="t"/>
              <a:pathLst>
                <a:path extrusionOk="0" h="5870" w="2418">
                  <a:moveTo>
                    <a:pt x="310" y="0"/>
                  </a:moveTo>
                  <a:cubicBezTo>
                    <a:pt x="107" y="548"/>
                    <a:pt x="0" y="1143"/>
                    <a:pt x="0" y="1774"/>
                  </a:cubicBezTo>
                  <a:cubicBezTo>
                    <a:pt x="0" y="3453"/>
                    <a:pt x="822" y="4941"/>
                    <a:pt x="2072" y="5870"/>
                  </a:cubicBezTo>
                  <a:lnTo>
                    <a:pt x="2072" y="5763"/>
                  </a:lnTo>
                  <a:cubicBezTo>
                    <a:pt x="2060" y="5763"/>
                    <a:pt x="2250" y="4929"/>
                    <a:pt x="1703" y="4060"/>
                  </a:cubicBezTo>
                  <a:cubicBezTo>
                    <a:pt x="1453" y="3703"/>
                    <a:pt x="2119" y="2858"/>
                    <a:pt x="2262" y="2239"/>
                  </a:cubicBezTo>
                  <a:cubicBezTo>
                    <a:pt x="2417" y="1596"/>
                    <a:pt x="1536" y="1655"/>
                    <a:pt x="1262" y="1429"/>
                  </a:cubicBezTo>
                  <a:cubicBezTo>
                    <a:pt x="1000" y="1203"/>
                    <a:pt x="631" y="250"/>
                    <a:pt x="357" y="36"/>
                  </a:cubicBezTo>
                  <a:lnTo>
                    <a:pt x="3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2"/>
            <p:cNvSpPr/>
            <p:nvPr/>
          </p:nvSpPr>
          <p:spPr>
            <a:xfrm>
              <a:off x="2022285" y="1261005"/>
              <a:ext cx="129217" cy="122188"/>
            </a:xfrm>
            <a:custGeom>
              <a:rect b="b" l="l" r="r" t="t"/>
              <a:pathLst>
                <a:path extrusionOk="0" h="4346" w="4596">
                  <a:moveTo>
                    <a:pt x="36" y="0"/>
                  </a:moveTo>
                  <a:lnTo>
                    <a:pt x="36" y="12"/>
                  </a:lnTo>
                  <a:cubicBezTo>
                    <a:pt x="36" y="12"/>
                    <a:pt x="24" y="95"/>
                    <a:pt x="0" y="238"/>
                  </a:cubicBezTo>
                  <a:cubicBezTo>
                    <a:pt x="1822" y="810"/>
                    <a:pt x="3191" y="2405"/>
                    <a:pt x="3477" y="4346"/>
                  </a:cubicBezTo>
                  <a:cubicBezTo>
                    <a:pt x="3727" y="4120"/>
                    <a:pt x="4084" y="3893"/>
                    <a:pt x="4596" y="3632"/>
                  </a:cubicBezTo>
                  <a:cubicBezTo>
                    <a:pt x="4382" y="2917"/>
                    <a:pt x="4013" y="2262"/>
                    <a:pt x="3524" y="1703"/>
                  </a:cubicBezTo>
                  <a:cubicBezTo>
                    <a:pt x="3334" y="1500"/>
                    <a:pt x="3120" y="1298"/>
                    <a:pt x="2893" y="1107"/>
                  </a:cubicBezTo>
                  <a:cubicBezTo>
                    <a:pt x="2108" y="476"/>
                    <a:pt x="1107" y="72"/>
                    <a:pt x="36"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2"/>
            <p:cNvSpPr/>
            <p:nvPr/>
          </p:nvSpPr>
          <p:spPr>
            <a:xfrm>
              <a:off x="2028302" y="1436724"/>
              <a:ext cx="242717" cy="222980"/>
            </a:xfrm>
            <a:custGeom>
              <a:rect b="b" l="l" r="r" t="t"/>
              <a:pathLst>
                <a:path extrusionOk="0" h="7931" w="8633">
                  <a:moveTo>
                    <a:pt x="1013" y="1"/>
                  </a:moveTo>
                  <a:cubicBezTo>
                    <a:pt x="465" y="1"/>
                    <a:pt x="0" y="441"/>
                    <a:pt x="0" y="1013"/>
                  </a:cubicBezTo>
                  <a:lnTo>
                    <a:pt x="0" y="6918"/>
                  </a:lnTo>
                  <a:cubicBezTo>
                    <a:pt x="0" y="7466"/>
                    <a:pt x="453" y="7930"/>
                    <a:pt x="1013" y="7930"/>
                  </a:cubicBezTo>
                  <a:lnTo>
                    <a:pt x="7609" y="7930"/>
                  </a:lnTo>
                  <a:cubicBezTo>
                    <a:pt x="8180" y="7930"/>
                    <a:pt x="8633" y="7466"/>
                    <a:pt x="8621" y="6918"/>
                  </a:cubicBezTo>
                  <a:lnTo>
                    <a:pt x="8621" y="1013"/>
                  </a:lnTo>
                  <a:cubicBezTo>
                    <a:pt x="8621" y="453"/>
                    <a:pt x="8180" y="1"/>
                    <a:pt x="76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2"/>
            <p:cNvSpPr/>
            <p:nvPr/>
          </p:nvSpPr>
          <p:spPr>
            <a:xfrm>
              <a:off x="2207057" y="1436414"/>
              <a:ext cx="63962" cy="222952"/>
            </a:xfrm>
            <a:custGeom>
              <a:rect b="b" l="l" r="r" t="t"/>
              <a:pathLst>
                <a:path extrusionOk="0" h="7930" w="2275">
                  <a:moveTo>
                    <a:pt x="0" y="0"/>
                  </a:moveTo>
                  <a:cubicBezTo>
                    <a:pt x="572" y="0"/>
                    <a:pt x="1012" y="452"/>
                    <a:pt x="1012" y="1012"/>
                  </a:cubicBezTo>
                  <a:lnTo>
                    <a:pt x="1012" y="6917"/>
                  </a:lnTo>
                  <a:cubicBezTo>
                    <a:pt x="1012" y="7477"/>
                    <a:pt x="548" y="7930"/>
                    <a:pt x="0" y="7930"/>
                  </a:cubicBezTo>
                  <a:lnTo>
                    <a:pt x="1251" y="7930"/>
                  </a:lnTo>
                  <a:cubicBezTo>
                    <a:pt x="1822" y="7930"/>
                    <a:pt x="2263" y="7465"/>
                    <a:pt x="2263" y="6917"/>
                  </a:cubicBezTo>
                  <a:lnTo>
                    <a:pt x="2263" y="1012"/>
                  </a:lnTo>
                  <a:cubicBezTo>
                    <a:pt x="2275" y="452"/>
                    <a:pt x="1822" y="0"/>
                    <a:pt x="1251"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2"/>
            <p:cNvSpPr/>
            <p:nvPr/>
          </p:nvSpPr>
          <p:spPr>
            <a:xfrm>
              <a:off x="2028977" y="1436724"/>
              <a:ext cx="242717" cy="63962"/>
            </a:xfrm>
            <a:custGeom>
              <a:rect b="b" l="l" r="r" t="t"/>
              <a:pathLst>
                <a:path extrusionOk="0" h="2275" w="8633">
                  <a:moveTo>
                    <a:pt x="1012" y="1"/>
                  </a:moveTo>
                  <a:cubicBezTo>
                    <a:pt x="441" y="1"/>
                    <a:pt x="0" y="453"/>
                    <a:pt x="0" y="1013"/>
                  </a:cubicBezTo>
                  <a:lnTo>
                    <a:pt x="0" y="2275"/>
                  </a:lnTo>
                  <a:lnTo>
                    <a:pt x="8632" y="2275"/>
                  </a:lnTo>
                  <a:lnTo>
                    <a:pt x="8632" y="1013"/>
                  </a:lnTo>
                  <a:lnTo>
                    <a:pt x="8609" y="1013"/>
                  </a:lnTo>
                  <a:cubicBezTo>
                    <a:pt x="8609" y="441"/>
                    <a:pt x="8156" y="1"/>
                    <a:pt x="75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2"/>
            <p:cNvSpPr/>
            <p:nvPr/>
          </p:nvSpPr>
          <p:spPr>
            <a:xfrm>
              <a:off x="2207057" y="1436414"/>
              <a:ext cx="63962" cy="63962"/>
            </a:xfrm>
            <a:custGeom>
              <a:rect b="b" l="l" r="r" t="t"/>
              <a:pathLst>
                <a:path extrusionOk="0" h="2275" w="2275">
                  <a:moveTo>
                    <a:pt x="0" y="0"/>
                  </a:moveTo>
                  <a:cubicBezTo>
                    <a:pt x="572" y="0"/>
                    <a:pt x="1012" y="452"/>
                    <a:pt x="1012" y="1012"/>
                  </a:cubicBezTo>
                  <a:lnTo>
                    <a:pt x="1012" y="2274"/>
                  </a:lnTo>
                  <a:lnTo>
                    <a:pt x="2263" y="2274"/>
                  </a:lnTo>
                  <a:lnTo>
                    <a:pt x="2263" y="1012"/>
                  </a:lnTo>
                  <a:cubicBezTo>
                    <a:pt x="2275" y="452"/>
                    <a:pt x="1822" y="0"/>
                    <a:pt x="1251"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2"/>
            <p:cNvSpPr/>
            <p:nvPr/>
          </p:nvSpPr>
          <p:spPr>
            <a:xfrm>
              <a:off x="2068478" y="1410633"/>
              <a:ext cx="18443" cy="53587"/>
            </a:xfrm>
            <a:custGeom>
              <a:rect b="b" l="l" r="r" t="t"/>
              <a:pathLst>
                <a:path extrusionOk="0" h="1906" w="656">
                  <a:moveTo>
                    <a:pt x="334" y="0"/>
                  </a:moveTo>
                  <a:cubicBezTo>
                    <a:pt x="155" y="0"/>
                    <a:pt x="0" y="155"/>
                    <a:pt x="0" y="334"/>
                  </a:cubicBezTo>
                  <a:lnTo>
                    <a:pt x="0" y="1584"/>
                  </a:lnTo>
                  <a:cubicBezTo>
                    <a:pt x="0" y="1762"/>
                    <a:pt x="155" y="1905"/>
                    <a:pt x="334" y="1905"/>
                  </a:cubicBezTo>
                  <a:cubicBezTo>
                    <a:pt x="512" y="1905"/>
                    <a:pt x="655" y="1762"/>
                    <a:pt x="655" y="1584"/>
                  </a:cubicBezTo>
                  <a:lnTo>
                    <a:pt x="655" y="334"/>
                  </a:lnTo>
                  <a:cubicBezTo>
                    <a:pt x="655" y="155"/>
                    <a:pt x="512" y="0"/>
                    <a:pt x="334" y="0"/>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2"/>
            <p:cNvSpPr/>
            <p:nvPr/>
          </p:nvSpPr>
          <p:spPr>
            <a:xfrm>
              <a:off x="2140115" y="1409958"/>
              <a:ext cx="18415" cy="53587"/>
            </a:xfrm>
            <a:custGeom>
              <a:rect b="b" l="l" r="r" t="t"/>
              <a:pathLst>
                <a:path extrusionOk="0" h="1906" w="655">
                  <a:moveTo>
                    <a:pt x="334" y="0"/>
                  </a:moveTo>
                  <a:cubicBezTo>
                    <a:pt x="155" y="0"/>
                    <a:pt x="0" y="143"/>
                    <a:pt x="0" y="322"/>
                  </a:cubicBezTo>
                  <a:lnTo>
                    <a:pt x="0" y="1572"/>
                  </a:lnTo>
                  <a:cubicBezTo>
                    <a:pt x="0" y="1751"/>
                    <a:pt x="155" y="1905"/>
                    <a:pt x="334" y="1905"/>
                  </a:cubicBezTo>
                  <a:cubicBezTo>
                    <a:pt x="512" y="1905"/>
                    <a:pt x="655" y="1763"/>
                    <a:pt x="655" y="1572"/>
                  </a:cubicBezTo>
                  <a:lnTo>
                    <a:pt x="655" y="322"/>
                  </a:lnTo>
                  <a:cubicBezTo>
                    <a:pt x="655" y="143"/>
                    <a:pt x="512" y="0"/>
                    <a:pt x="334" y="0"/>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2"/>
            <p:cNvSpPr/>
            <p:nvPr/>
          </p:nvSpPr>
          <p:spPr>
            <a:xfrm>
              <a:off x="2211752" y="1409621"/>
              <a:ext cx="18415" cy="53587"/>
            </a:xfrm>
            <a:custGeom>
              <a:rect b="b" l="l" r="r" t="t"/>
              <a:pathLst>
                <a:path extrusionOk="0" h="1906" w="655">
                  <a:moveTo>
                    <a:pt x="322" y="1"/>
                  </a:moveTo>
                  <a:cubicBezTo>
                    <a:pt x="143" y="1"/>
                    <a:pt x="0" y="143"/>
                    <a:pt x="0" y="322"/>
                  </a:cubicBezTo>
                  <a:lnTo>
                    <a:pt x="0" y="1572"/>
                  </a:lnTo>
                  <a:cubicBezTo>
                    <a:pt x="0" y="1751"/>
                    <a:pt x="143" y="1905"/>
                    <a:pt x="322" y="1905"/>
                  </a:cubicBezTo>
                  <a:cubicBezTo>
                    <a:pt x="500" y="1905"/>
                    <a:pt x="655" y="1751"/>
                    <a:pt x="655" y="1572"/>
                  </a:cubicBezTo>
                  <a:lnTo>
                    <a:pt x="655" y="322"/>
                  </a:lnTo>
                  <a:cubicBezTo>
                    <a:pt x="655" y="143"/>
                    <a:pt x="500" y="1"/>
                    <a:pt x="322"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2"/>
            <p:cNvSpPr/>
            <p:nvPr/>
          </p:nvSpPr>
          <p:spPr>
            <a:xfrm>
              <a:off x="2084532" y="1527788"/>
              <a:ext cx="56595" cy="93764"/>
            </a:xfrm>
            <a:custGeom>
              <a:rect b="b" l="l" r="r" t="t"/>
              <a:pathLst>
                <a:path extrusionOk="0" h="3335" w="2013">
                  <a:moveTo>
                    <a:pt x="1060" y="0"/>
                  </a:moveTo>
                  <a:cubicBezTo>
                    <a:pt x="537" y="0"/>
                    <a:pt x="108" y="441"/>
                    <a:pt x="108" y="953"/>
                  </a:cubicBezTo>
                  <a:cubicBezTo>
                    <a:pt x="108" y="1072"/>
                    <a:pt x="191" y="1167"/>
                    <a:pt x="310" y="1167"/>
                  </a:cubicBezTo>
                  <a:cubicBezTo>
                    <a:pt x="429" y="1167"/>
                    <a:pt x="525" y="1072"/>
                    <a:pt x="525" y="953"/>
                  </a:cubicBezTo>
                  <a:cubicBezTo>
                    <a:pt x="525" y="679"/>
                    <a:pt x="763" y="441"/>
                    <a:pt x="1037" y="441"/>
                  </a:cubicBezTo>
                  <a:cubicBezTo>
                    <a:pt x="1322" y="441"/>
                    <a:pt x="1560" y="679"/>
                    <a:pt x="1560" y="953"/>
                  </a:cubicBezTo>
                  <a:cubicBezTo>
                    <a:pt x="1560" y="1239"/>
                    <a:pt x="1310" y="1667"/>
                    <a:pt x="846" y="2203"/>
                  </a:cubicBezTo>
                  <a:cubicBezTo>
                    <a:pt x="477" y="2620"/>
                    <a:pt x="84" y="2965"/>
                    <a:pt x="84" y="2965"/>
                  </a:cubicBezTo>
                  <a:cubicBezTo>
                    <a:pt x="13" y="3025"/>
                    <a:pt x="1" y="3120"/>
                    <a:pt x="25" y="3203"/>
                  </a:cubicBezTo>
                  <a:cubicBezTo>
                    <a:pt x="60" y="3275"/>
                    <a:pt x="132" y="3334"/>
                    <a:pt x="227" y="3334"/>
                  </a:cubicBezTo>
                  <a:lnTo>
                    <a:pt x="1739" y="3334"/>
                  </a:lnTo>
                  <a:cubicBezTo>
                    <a:pt x="1858" y="3334"/>
                    <a:pt x="1965" y="3251"/>
                    <a:pt x="1965" y="3132"/>
                  </a:cubicBezTo>
                  <a:cubicBezTo>
                    <a:pt x="1965" y="3013"/>
                    <a:pt x="1870" y="2917"/>
                    <a:pt x="1751" y="2917"/>
                  </a:cubicBezTo>
                  <a:lnTo>
                    <a:pt x="775" y="2917"/>
                  </a:lnTo>
                  <a:cubicBezTo>
                    <a:pt x="1263" y="2429"/>
                    <a:pt x="2013" y="1596"/>
                    <a:pt x="2013" y="953"/>
                  </a:cubicBezTo>
                  <a:cubicBezTo>
                    <a:pt x="2013" y="441"/>
                    <a:pt x="1572"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2"/>
            <p:cNvSpPr/>
            <p:nvPr/>
          </p:nvSpPr>
          <p:spPr>
            <a:xfrm>
              <a:off x="2158193" y="1527451"/>
              <a:ext cx="56933" cy="93764"/>
            </a:xfrm>
            <a:custGeom>
              <a:rect b="b" l="l" r="r" t="t"/>
              <a:pathLst>
                <a:path extrusionOk="0" h="3335" w="2025">
                  <a:moveTo>
                    <a:pt x="1072" y="0"/>
                  </a:moveTo>
                  <a:cubicBezTo>
                    <a:pt x="548" y="0"/>
                    <a:pt x="119" y="429"/>
                    <a:pt x="119" y="953"/>
                  </a:cubicBezTo>
                  <a:cubicBezTo>
                    <a:pt x="119" y="1072"/>
                    <a:pt x="203" y="1167"/>
                    <a:pt x="322" y="1167"/>
                  </a:cubicBezTo>
                  <a:cubicBezTo>
                    <a:pt x="441" y="1167"/>
                    <a:pt x="536" y="1072"/>
                    <a:pt x="536" y="953"/>
                  </a:cubicBezTo>
                  <a:cubicBezTo>
                    <a:pt x="536" y="667"/>
                    <a:pt x="774" y="429"/>
                    <a:pt x="1048" y="429"/>
                  </a:cubicBezTo>
                  <a:cubicBezTo>
                    <a:pt x="1334" y="429"/>
                    <a:pt x="1572" y="667"/>
                    <a:pt x="1572" y="953"/>
                  </a:cubicBezTo>
                  <a:cubicBezTo>
                    <a:pt x="1572" y="1239"/>
                    <a:pt x="1310" y="1667"/>
                    <a:pt x="845" y="2203"/>
                  </a:cubicBezTo>
                  <a:cubicBezTo>
                    <a:pt x="476" y="2620"/>
                    <a:pt x="83" y="2965"/>
                    <a:pt x="83" y="2965"/>
                  </a:cubicBezTo>
                  <a:cubicBezTo>
                    <a:pt x="12" y="3025"/>
                    <a:pt x="0" y="3108"/>
                    <a:pt x="24" y="3203"/>
                  </a:cubicBezTo>
                  <a:cubicBezTo>
                    <a:pt x="60" y="3275"/>
                    <a:pt x="131" y="3334"/>
                    <a:pt x="226" y="3334"/>
                  </a:cubicBezTo>
                  <a:lnTo>
                    <a:pt x="1750" y="3334"/>
                  </a:lnTo>
                  <a:cubicBezTo>
                    <a:pt x="1869" y="3334"/>
                    <a:pt x="1977" y="3251"/>
                    <a:pt x="1977" y="3132"/>
                  </a:cubicBezTo>
                  <a:cubicBezTo>
                    <a:pt x="1977" y="3013"/>
                    <a:pt x="1881" y="2917"/>
                    <a:pt x="1762" y="2917"/>
                  </a:cubicBezTo>
                  <a:lnTo>
                    <a:pt x="786" y="2917"/>
                  </a:lnTo>
                  <a:cubicBezTo>
                    <a:pt x="1274" y="2429"/>
                    <a:pt x="2024" y="1596"/>
                    <a:pt x="2024" y="953"/>
                  </a:cubicBezTo>
                  <a:cubicBezTo>
                    <a:pt x="2024" y="429"/>
                    <a:pt x="1584"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 name="Google Shape;1835;p52"/>
          <p:cNvGrpSpPr/>
          <p:nvPr/>
        </p:nvGrpSpPr>
        <p:grpSpPr>
          <a:xfrm>
            <a:off x="1681914" y="3079142"/>
            <a:ext cx="425642" cy="424893"/>
            <a:chOff x="1026733" y="2908263"/>
            <a:chExt cx="399402" cy="398699"/>
          </a:xfrm>
        </p:grpSpPr>
        <p:sp>
          <p:nvSpPr>
            <p:cNvPr id="1836" name="Google Shape;1836;p52"/>
            <p:cNvSpPr/>
            <p:nvPr/>
          </p:nvSpPr>
          <p:spPr>
            <a:xfrm>
              <a:off x="1053527" y="3035117"/>
              <a:ext cx="318374" cy="271844"/>
            </a:xfrm>
            <a:custGeom>
              <a:rect b="b" l="l" r="r" t="t"/>
              <a:pathLst>
                <a:path extrusionOk="0" h="9669" w="11324">
                  <a:moveTo>
                    <a:pt x="0" y="1"/>
                  </a:moveTo>
                  <a:lnTo>
                    <a:pt x="965" y="9121"/>
                  </a:lnTo>
                  <a:cubicBezTo>
                    <a:pt x="989" y="9431"/>
                    <a:pt x="1263" y="9669"/>
                    <a:pt x="1572" y="9669"/>
                  </a:cubicBezTo>
                  <a:lnTo>
                    <a:pt x="9752" y="9669"/>
                  </a:lnTo>
                  <a:cubicBezTo>
                    <a:pt x="10073" y="9669"/>
                    <a:pt x="10347" y="9419"/>
                    <a:pt x="10359" y="9121"/>
                  </a:cubicBezTo>
                  <a:lnTo>
                    <a:pt x="113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2"/>
            <p:cNvSpPr/>
            <p:nvPr/>
          </p:nvSpPr>
          <p:spPr>
            <a:xfrm>
              <a:off x="1285166" y="3034780"/>
              <a:ext cx="87072" cy="271844"/>
            </a:xfrm>
            <a:custGeom>
              <a:rect b="b" l="l" r="r" t="t"/>
              <a:pathLst>
                <a:path extrusionOk="0" h="9669" w="3097">
                  <a:moveTo>
                    <a:pt x="1584" y="1"/>
                  </a:moveTo>
                  <a:lnTo>
                    <a:pt x="620" y="9121"/>
                  </a:lnTo>
                  <a:cubicBezTo>
                    <a:pt x="584" y="9431"/>
                    <a:pt x="322" y="9669"/>
                    <a:pt x="1" y="9669"/>
                  </a:cubicBezTo>
                  <a:lnTo>
                    <a:pt x="1525" y="9669"/>
                  </a:lnTo>
                  <a:cubicBezTo>
                    <a:pt x="1834" y="9669"/>
                    <a:pt x="2108" y="9431"/>
                    <a:pt x="2132" y="9121"/>
                  </a:cubicBezTo>
                  <a:lnTo>
                    <a:pt x="3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2"/>
            <p:cNvSpPr/>
            <p:nvPr/>
          </p:nvSpPr>
          <p:spPr>
            <a:xfrm>
              <a:off x="1052515" y="2908263"/>
              <a:ext cx="321383" cy="105459"/>
            </a:xfrm>
            <a:custGeom>
              <a:rect b="b" l="l" r="r" t="t"/>
              <a:pathLst>
                <a:path extrusionOk="0" h="3751" w="11431">
                  <a:moveTo>
                    <a:pt x="1763" y="0"/>
                  </a:moveTo>
                  <a:cubicBezTo>
                    <a:pt x="787" y="0"/>
                    <a:pt x="1" y="786"/>
                    <a:pt x="1" y="1763"/>
                  </a:cubicBezTo>
                  <a:lnTo>
                    <a:pt x="1" y="3751"/>
                  </a:lnTo>
                  <a:lnTo>
                    <a:pt x="11431" y="3751"/>
                  </a:lnTo>
                  <a:lnTo>
                    <a:pt x="11431" y="1763"/>
                  </a:lnTo>
                  <a:cubicBezTo>
                    <a:pt x="11431" y="786"/>
                    <a:pt x="10645" y="0"/>
                    <a:pt x="968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2"/>
            <p:cNvSpPr/>
            <p:nvPr/>
          </p:nvSpPr>
          <p:spPr>
            <a:xfrm>
              <a:off x="1283170" y="2908263"/>
              <a:ext cx="90390" cy="105459"/>
            </a:xfrm>
            <a:custGeom>
              <a:rect b="b" l="l" r="r" t="t"/>
              <a:pathLst>
                <a:path extrusionOk="0" h="3751" w="3215">
                  <a:moveTo>
                    <a:pt x="0" y="0"/>
                  </a:moveTo>
                  <a:cubicBezTo>
                    <a:pt x="965" y="0"/>
                    <a:pt x="1762" y="786"/>
                    <a:pt x="1762" y="1763"/>
                  </a:cubicBezTo>
                  <a:lnTo>
                    <a:pt x="1762" y="3751"/>
                  </a:lnTo>
                  <a:lnTo>
                    <a:pt x="3215" y="3751"/>
                  </a:lnTo>
                  <a:lnTo>
                    <a:pt x="3215" y="1763"/>
                  </a:lnTo>
                  <a:cubicBezTo>
                    <a:pt x="3215" y="786"/>
                    <a:pt x="2429" y="0"/>
                    <a:pt x="1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2"/>
            <p:cNvSpPr/>
            <p:nvPr/>
          </p:nvSpPr>
          <p:spPr>
            <a:xfrm>
              <a:off x="1026733" y="3013047"/>
              <a:ext cx="368925" cy="34160"/>
            </a:xfrm>
            <a:custGeom>
              <a:rect b="b" l="l" r="r" t="t"/>
              <a:pathLst>
                <a:path extrusionOk="0" h="1215" w="13122">
                  <a:moveTo>
                    <a:pt x="608" y="0"/>
                  </a:moveTo>
                  <a:cubicBezTo>
                    <a:pt x="263" y="0"/>
                    <a:pt x="1" y="262"/>
                    <a:pt x="1" y="607"/>
                  </a:cubicBezTo>
                  <a:cubicBezTo>
                    <a:pt x="1" y="953"/>
                    <a:pt x="263" y="1214"/>
                    <a:pt x="608" y="1214"/>
                  </a:cubicBezTo>
                  <a:lnTo>
                    <a:pt x="12514" y="1214"/>
                  </a:lnTo>
                  <a:cubicBezTo>
                    <a:pt x="12860" y="1214"/>
                    <a:pt x="13122" y="941"/>
                    <a:pt x="13122" y="607"/>
                  </a:cubicBezTo>
                  <a:cubicBezTo>
                    <a:pt x="13122" y="262"/>
                    <a:pt x="12860" y="0"/>
                    <a:pt x="12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2"/>
            <p:cNvSpPr/>
            <p:nvPr/>
          </p:nvSpPr>
          <p:spPr>
            <a:xfrm>
              <a:off x="1343421" y="3013047"/>
              <a:ext cx="52238" cy="34160"/>
            </a:xfrm>
            <a:custGeom>
              <a:rect b="b" l="l" r="r" t="t"/>
              <a:pathLst>
                <a:path extrusionOk="0" h="1215" w="1858">
                  <a:moveTo>
                    <a:pt x="0" y="0"/>
                  </a:moveTo>
                  <a:cubicBezTo>
                    <a:pt x="346" y="0"/>
                    <a:pt x="608" y="262"/>
                    <a:pt x="608" y="607"/>
                  </a:cubicBezTo>
                  <a:cubicBezTo>
                    <a:pt x="608" y="941"/>
                    <a:pt x="346" y="1214"/>
                    <a:pt x="0" y="1214"/>
                  </a:cubicBezTo>
                  <a:lnTo>
                    <a:pt x="1250" y="1214"/>
                  </a:lnTo>
                  <a:cubicBezTo>
                    <a:pt x="1596" y="1214"/>
                    <a:pt x="1858" y="953"/>
                    <a:pt x="1858" y="607"/>
                  </a:cubicBezTo>
                  <a:cubicBezTo>
                    <a:pt x="1858" y="262"/>
                    <a:pt x="1596" y="0"/>
                    <a:pt x="1250" y="0"/>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2"/>
            <p:cNvSpPr/>
            <p:nvPr/>
          </p:nvSpPr>
          <p:spPr>
            <a:xfrm>
              <a:off x="1122156" y="2968176"/>
              <a:ext cx="181454" cy="44900"/>
            </a:xfrm>
            <a:custGeom>
              <a:rect b="b" l="l" r="r" t="t"/>
              <a:pathLst>
                <a:path extrusionOk="0" h="1597" w="6454">
                  <a:moveTo>
                    <a:pt x="584" y="1"/>
                  </a:moveTo>
                  <a:cubicBezTo>
                    <a:pt x="262" y="1"/>
                    <a:pt x="0" y="251"/>
                    <a:pt x="0" y="584"/>
                  </a:cubicBezTo>
                  <a:lnTo>
                    <a:pt x="0" y="1596"/>
                  </a:lnTo>
                  <a:lnTo>
                    <a:pt x="6453" y="1596"/>
                  </a:lnTo>
                  <a:lnTo>
                    <a:pt x="6453" y="584"/>
                  </a:lnTo>
                  <a:cubicBezTo>
                    <a:pt x="6453" y="263"/>
                    <a:pt x="6203" y="1"/>
                    <a:pt x="5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2"/>
            <p:cNvSpPr/>
            <p:nvPr/>
          </p:nvSpPr>
          <p:spPr>
            <a:xfrm>
              <a:off x="1129522" y="3152919"/>
              <a:ext cx="59266" cy="93117"/>
            </a:xfrm>
            <a:custGeom>
              <a:rect b="b" l="l" r="r" t="t"/>
              <a:pathLst>
                <a:path extrusionOk="0" h="3312" w="2108">
                  <a:moveTo>
                    <a:pt x="1375" y="0"/>
                  </a:moveTo>
                  <a:cubicBezTo>
                    <a:pt x="1365" y="0"/>
                    <a:pt x="1356" y="1"/>
                    <a:pt x="1346" y="2"/>
                  </a:cubicBezTo>
                  <a:lnTo>
                    <a:pt x="643" y="133"/>
                  </a:lnTo>
                  <a:cubicBezTo>
                    <a:pt x="524" y="157"/>
                    <a:pt x="453" y="276"/>
                    <a:pt x="476" y="395"/>
                  </a:cubicBezTo>
                  <a:cubicBezTo>
                    <a:pt x="497" y="498"/>
                    <a:pt x="590" y="566"/>
                    <a:pt x="692" y="566"/>
                  </a:cubicBezTo>
                  <a:cubicBezTo>
                    <a:pt x="708" y="566"/>
                    <a:pt x="723" y="564"/>
                    <a:pt x="738" y="561"/>
                  </a:cubicBezTo>
                  <a:lnTo>
                    <a:pt x="929" y="526"/>
                  </a:lnTo>
                  <a:lnTo>
                    <a:pt x="179" y="1823"/>
                  </a:lnTo>
                  <a:cubicBezTo>
                    <a:pt x="0" y="2133"/>
                    <a:pt x="0" y="2502"/>
                    <a:pt x="179" y="2824"/>
                  </a:cubicBezTo>
                  <a:cubicBezTo>
                    <a:pt x="357" y="3133"/>
                    <a:pt x="691" y="3312"/>
                    <a:pt x="1048" y="3312"/>
                  </a:cubicBezTo>
                  <a:lnTo>
                    <a:pt x="1893" y="3312"/>
                  </a:lnTo>
                  <a:cubicBezTo>
                    <a:pt x="2012" y="3312"/>
                    <a:pt x="2108" y="3216"/>
                    <a:pt x="2108" y="3097"/>
                  </a:cubicBezTo>
                  <a:cubicBezTo>
                    <a:pt x="2084" y="2966"/>
                    <a:pt x="2000" y="2883"/>
                    <a:pt x="1881" y="2883"/>
                  </a:cubicBezTo>
                  <a:lnTo>
                    <a:pt x="1036" y="2883"/>
                  </a:lnTo>
                  <a:cubicBezTo>
                    <a:pt x="822" y="2883"/>
                    <a:pt x="643" y="2776"/>
                    <a:pt x="536" y="2597"/>
                  </a:cubicBezTo>
                  <a:cubicBezTo>
                    <a:pt x="441" y="2419"/>
                    <a:pt x="441" y="2204"/>
                    <a:pt x="536" y="2026"/>
                  </a:cubicBezTo>
                  <a:lnTo>
                    <a:pt x="1286" y="740"/>
                  </a:lnTo>
                  <a:lnTo>
                    <a:pt x="1334" y="930"/>
                  </a:lnTo>
                  <a:cubicBezTo>
                    <a:pt x="1358" y="1038"/>
                    <a:pt x="1429" y="1097"/>
                    <a:pt x="1536" y="1097"/>
                  </a:cubicBezTo>
                  <a:lnTo>
                    <a:pt x="1584" y="1097"/>
                  </a:lnTo>
                  <a:cubicBezTo>
                    <a:pt x="1703" y="1061"/>
                    <a:pt x="1774" y="942"/>
                    <a:pt x="1750" y="835"/>
                  </a:cubicBezTo>
                  <a:lnTo>
                    <a:pt x="1596" y="168"/>
                  </a:lnTo>
                  <a:cubicBezTo>
                    <a:pt x="1574" y="59"/>
                    <a:pt x="1482" y="0"/>
                    <a:pt x="13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2"/>
            <p:cNvSpPr/>
            <p:nvPr/>
          </p:nvSpPr>
          <p:spPr>
            <a:xfrm>
              <a:off x="1172369" y="3095059"/>
              <a:ext cx="105797" cy="81365"/>
            </a:xfrm>
            <a:custGeom>
              <a:rect b="b" l="l" r="r" t="t"/>
              <a:pathLst>
                <a:path extrusionOk="0" h="2894" w="3763">
                  <a:moveTo>
                    <a:pt x="1441" y="0"/>
                  </a:moveTo>
                  <a:cubicBezTo>
                    <a:pt x="1084" y="0"/>
                    <a:pt x="762" y="179"/>
                    <a:pt x="584" y="488"/>
                  </a:cubicBezTo>
                  <a:lnTo>
                    <a:pt x="60" y="1393"/>
                  </a:lnTo>
                  <a:cubicBezTo>
                    <a:pt x="0" y="1500"/>
                    <a:pt x="24" y="1631"/>
                    <a:pt x="131" y="1691"/>
                  </a:cubicBezTo>
                  <a:cubicBezTo>
                    <a:pt x="169" y="1712"/>
                    <a:pt x="211" y="1723"/>
                    <a:pt x="251" y="1723"/>
                  </a:cubicBezTo>
                  <a:cubicBezTo>
                    <a:pt x="323" y="1723"/>
                    <a:pt x="391" y="1688"/>
                    <a:pt x="429" y="1619"/>
                  </a:cubicBezTo>
                  <a:lnTo>
                    <a:pt x="953" y="714"/>
                  </a:lnTo>
                  <a:cubicBezTo>
                    <a:pt x="1060" y="548"/>
                    <a:pt x="1238" y="441"/>
                    <a:pt x="1441" y="441"/>
                  </a:cubicBezTo>
                  <a:cubicBezTo>
                    <a:pt x="1655" y="441"/>
                    <a:pt x="1822" y="548"/>
                    <a:pt x="1929" y="726"/>
                  </a:cubicBezTo>
                  <a:lnTo>
                    <a:pt x="2882" y="2381"/>
                  </a:lnTo>
                  <a:lnTo>
                    <a:pt x="2703" y="2334"/>
                  </a:lnTo>
                  <a:cubicBezTo>
                    <a:pt x="2684" y="2328"/>
                    <a:pt x="2666" y="2325"/>
                    <a:pt x="2648" y="2325"/>
                  </a:cubicBezTo>
                  <a:cubicBezTo>
                    <a:pt x="2555" y="2325"/>
                    <a:pt x="2483" y="2400"/>
                    <a:pt x="2453" y="2500"/>
                  </a:cubicBezTo>
                  <a:cubicBezTo>
                    <a:pt x="2429" y="2619"/>
                    <a:pt x="2501" y="2715"/>
                    <a:pt x="2620" y="2750"/>
                  </a:cubicBezTo>
                  <a:lnTo>
                    <a:pt x="3286" y="2893"/>
                  </a:lnTo>
                  <a:lnTo>
                    <a:pt x="3334" y="2893"/>
                  </a:lnTo>
                  <a:cubicBezTo>
                    <a:pt x="3417" y="2893"/>
                    <a:pt x="3513" y="2834"/>
                    <a:pt x="3536" y="2738"/>
                  </a:cubicBezTo>
                  <a:lnTo>
                    <a:pt x="3739" y="2048"/>
                  </a:lnTo>
                  <a:cubicBezTo>
                    <a:pt x="3763" y="1929"/>
                    <a:pt x="3703" y="1810"/>
                    <a:pt x="3584" y="1786"/>
                  </a:cubicBezTo>
                  <a:cubicBezTo>
                    <a:pt x="3561" y="1779"/>
                    <a:pt x="3538" y="1776"/>
                    <a:pt x="3515" y="1776"/>
                  </a:cubicBezTo>
                  <a:cubicBezTo>
                    <a:pt x="3422" y="1776"/>
                    <a:pt x="3341" y="1833"/>
                    <a:pt x="3322" y="1929"/>
                  </a:cubicBezTo>
                  <a:lnTo>
                    <a:pt x="3263" y="2119"/>
                  </a:lnTo>
                  <a:lnTo>
                    <a:pt x="2310" y="488"/>
                  </a:lnTo>
                  <a:cubicBezTo>
                    <a:pt x="2131" y="179"/>
                    <a:pt x="1798" y="0"/>
                    <a:pt x="14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2"/>
            <p:cNvSpPr/>
            <p:nvPr/>
          </p:nvSpPr>
          <p:spPr>
            <a:xfrm>
              <a:off x="1198797" y="3184858"/>
              <a:ext cx="97784" cy="75573"/>
            </a:xfrm>
            <a:custGeom>
              <a:rect b="b" l="l" r="r" t="t"/>
              <a:pathLst>
                <a:path extrusionOk="0" h="2688" w="3478">
                  <a:moveTo>
                    <a:pt x="2775" y="1"/>
                  </a:moveTo>
                  <a:cubicBezTo>
                    <a:pt x="2735" y="1"/>
                    <a:pt x="2694" y="11"/>
                    <a:pt x="2656" y="33"/>
                  </a:cubicBezTo>
                  <a:cubicBezTo>
                    <a:pt x="2561" y="92"/>
                    <a:pt x="2525" y="223"/>
                    <a:pt x="2584" y="330"/>
                  </a:cubicBezTo>
                  <a:lnTo>
                    <a:pt x="2930" y="914"/>
                  </a:lnTo>
                  <a:cubicBezTo>
                    <a:pt x="3025" y="1092"/>
                    <a:pt x="3025" y="1295"/>
                    <a:pt x="2930" y="1473"/>
                  </a:cubicBezTo>
                  <a:cubicBezTo>
                    <a:pt x="2823" y="1652"/>
                    <a:pt x="2644" y="1759"/>
                    <a:pt x="2430" y="1759"/>
                  </a:cubicBezTo>
                  <a:lnTo>
                    <a:pt x="715" y="1759"/>
                  </a:lnTo>
                  <a:lnTo>
                    <a:pt x="846" y="1604"/>
                  </a:lnTo>
                  <a:cubicBezTo>
                    <a:pt x="918" y="1521"/>
                    <a:pt x="918" y="1378"/>
                    <a:pt x="834" y="1307"/>
                  </a:cubicBezTo>
                  <a:cubicBezTo>
                    <a:pt x="790" y="1273"/>
                    <a:pt x="738" y="1256"/>
                    <a:pt x="688" y="1256"/>
                  </a:cubicBezTo>
                  <a:cubicBezTo>
                    <a:pt x="630" y="1256"/>
                    <a:pt x="575" y="1279"/>
                    <a:pt x="537" y="1330"/>
                  </a:cubicBezTo>
                  <a:lnTo>
                    <a:pt x="72" y="1830"/>
                  </a:lnTo>
                  <a:cubicBezTo>
                    <a:pt x="1" y="1926"/>
                    <a:pt x="1" y="2033"/>
                    <a:pt x="72" y="2128"/>
                  </a:cubicBezTo>
                  <a:lnTo>
                    <a:pt x="572" y="2628"/>
                  </a:lnTo>
                  <a:cubicBezTo>
                    <a:pt x="620" y="2676"/>
                    <a:pt x="668" y="2688"/>
                    <a:pt x="727" y="2688"/>
                  </a:cubicBezTo>
                  <a:cubicBezTo>
                    <a:pt x="787" y="2688"/>
                    <a:pt x="834" y="2676"/>
                    <a:pt x="870" y="2628"/>
                  </a:cubicBezTo>
                  <a:cubicBezTo>
                    <a:pt x="965" y="2545"/>
                    <a:pt x="965" y="2414"/>
                    <a:pt x="870" y="2331"/>
                  </a:cubicBezTo>
                  <a:lnTo>
                    <a:pt x="751" y="2223"/>
                  </a:lnTo>
                  <a:lnTo>
                    <a:pt x="2442" y="2223"/>
                  </a:lnTo>
                  <a:cubicBezTo>
                    <a:pt x="2799" y="2223"/>
                    <a:pt x="3120" y="2033"/>
                    <a:pt x="3299" y="1723"/>
                  </a:cubicBezTo>
                  <a:cubicBezTo>
                    <a:pt x="3477" y="1366"/>
                    <a:pt x="3477" y="997"/>
                    <a:pt x="3299" y="687"/>
                  </a:cubicBezTo>
                  <a:lnTo>
                    <a:pt x="2954" y="104"/>
                  </a:lnTo>
                  <a:cubicBezTo>
                    <a:pt x="2915" y="35"/>
                    <a:pt x="2847" y="1"/>
                    <a:pt x="27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2"/>
            <p:cNvSpPr/>
            <p:nvPr/>
          </p:nvSpPr>
          <p:spPr>
            <a:xfrm>
              <a:off x="1333721" y="3062248"/>
              <a:ext cx="92414" cy="244713"/>
            </a:xfrm>
            <a:custGeom>
              <a:rect b="b" l="l" r="r" t="t"/>
              <a:pathLst>
                <a:path extrusionOk="0" h="8704" w="3287">
                  <a:moveTo>
                    <a:pt x="833" y="0"/>
                  </a:moveTo>
                  <a:lnTo>
                    <a:pt x="833" y="881"/>
                  </a:lnTo>
                  <a:cubicBezTo>
                    <a:pt x="464" y="1060"/>
                    <a:pt x="238" y="1358"/>
                    <a:pt x="119" y="1572"/>
                  </a:cubicBezTo>
                  <a:cubicBezTo>
                    <a:pt x="48" y="1727"/>
                    <a:pt x="0" y="1893"/>
                    <a:pt x="0" y="2060"/>
                  </a:cubicBezTo>
                  <a:lnTo>
                    <a:pt x="0" y="2560"/>
                  </a:lnTo>
                  <a:cubicBezTo>
                    <a:pt x="0" y="2762"/>
                    <a:pt x="60" y="2965"/>
                    <a:pt x="191" y="3120"/>
                  </a:cubicBezTo>
                  <a:cubicBezTo>
                    <a:pt x="714" y="3822"/>
                    <a:pt x="714" y="4775"/>
                    <a:pt x="191" y="5465"/>
                  </a:cubicBezTo>
                  <a:cubicBezTo>
                    <a:pt x="71" y="5632"/>
                    <a:pt x="0" y="5834"/>
                    <a:pt x="0" y="6025"/>
                  </a:cubicBezTo>
                  <a:lnTo>
                    <a:pt x="0" y="7739"/>
                  </a:lnTo>
                  <a:cubicBezTo>
                    <a:pt x="0" y="8275"/>
                    <a:pt x="429" y="8704"/>
                    <a:pt x="964" y="8704"/>
                  </a:cubicBezTo>
                  <a:lnTo>
                    <a:pt x="2322" y="8704"/>
                  </a:lnTo>
                  <a:cubicBezTo>
                    <a:pt x="2858" y="8704"/>
                    <a:pt x="3286" y="8275"/>
                    <a:pt x="3286" y="7739"/>
                  </a:cubicBezTo>
                  <a:lnTo>
                    <a:pt x="3286" y="6025"/>
                  </a:lnTo>
                  <a:cubicBezTo>
                    <a:pt x="3286" y="5822"/>
                    <a:pt x="3227" y="5620"/>
                    <a:pt x="3096" y="5465"/>
                  </a:cubicBezTo>
                  <a:cubicBezTo>
                    <a:pt x="2572" y="4763"/>
                    <a:pt x="2572" y="3810"/>
                    <a:pt x="3096" y="3120"/>
                  </a:cubicBezTo>
                  <a:cubicBezTo>
                    <a:pt x="3203" y="2965"/>
                    <a:pt x="3262" y="2762"/>
                    <a:pt x="3262" y="2560"/>
                  </a:cubicBezTo>
                  <a:lnTo>
                    <a:pt x="3262" y="2060"/>
                  </a:lnTo>
                  <a:cubicBezTo>
                    <a:pt x="3262" y="1893"/>
                    <a:pt x="3215" y="1727"/>
                    <a:pt x="3143" y="1572"/>
                  </a:cubicBezTo>
                  <a:cubicBezTo>
                    <a:pt x="3024" y="1358"/>
                    <a:pt x="2798" y="1060"/>
                    <a:pt x="2429" y="881"/>
                  </a:cubicBezTo>
                  <a:lnTo>
                    <a:pt x="2429" y="0"/>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2"/>
            <p:cNvSpPr/>
            <p:nvPr/>
          </p:nvSpPr>
          <p:spPr>
            <a:xfrm>
              <a:off x="1363157" y="3062248"/>
              <a:ext cx="62303" cy="244713"/>
            </a:xfrm>
            <a:custGeom>
              <a:rect b="b" l="l" r="r" t="t"/>
              <a:pathLst>
                <a:path extrusionOk="0" h="8704" w="2216">
                  <a:moveTo>
                    <a:pt x="132" y="0"/>
                  </a:moveTo>
                  <a:lnTo>
                    <a:pt x="132" y="881"/>
                  </a:lnTo>
                  <a:cubicBezTo>
                    <a:pt x="501" y="1060"/>
                    <a:pt x="727" y="1358"/>
                    <a:pt x="846" y="1572"/>
                  </a:cubicBezTo>
                  <a:cubicBezTo>
                    <a:pt x="918" y="1727"/>
                    <a:pt x="965" y="1893"/>
                    <a:pt x="965" y="2060"/>
                  </a:cubicBezTo>
                  <a:lnTo>
                    <a:pt x="965" y="2560"/>
                  </a:lnTo>
                  <a:cubicBezTo>
                    <a:pt x="965" y="2762"/>
                    <a:pt x="906" y="2965"/>
                    <a:pt x="775" y="3120"/>
                  </a:cubicBezTo>
                  <a:cubicBezTo>
                    <a:pt x="251" y="3822"/>
                    <a:pt x="251" y="4775"/>
                    <a:pt x="775" y="5465"/>
                  </a:cubicBezTo>
                  <a:cubicBezTo>
                    <a:pt x="894" y="5632"/>
                    <a:pt x="965" y="5834"/>
                    <a:pt x="965" y="6025"/>
                  </a:cubicBezTo>
                  <a:lnTo>
                    <a:pt x="965" y="7739"/>
                  </a:lnTo>
                  <a:cubicBezTo>
                    <a:pt x="965" y="8275"/>
                    <a:pt x="537" y="8704"/>
                    <a:pt x="1" y="8704"/>
                  </a:cubicBezTo>
                  <a:lnTo>
                    <a:pt x="1251" y="8704"/>
                  </a:lnTo>
                  <a:cubicBezTo>
                    <a:pt x="1787" y="8704"/>
                    <a:pt x="2215" y="8275"/>
                    <a:pt x="2215" y="7739"/>
                  </a:cubicBezTo>
                  <a:lnTo>
                    <a:pt x="2215" y="6025"/>
                  </a:lnTo>
                  <a:cubicBezTo>
                    <a:pt x="2215" y="5822"/>
                    <a:pt x="2156" y="5620"/>
                    <a:pt x="2025" y="5465"/>
                  </a:cubicBezTo>
                  <a:cubicBezTo>
                    <a:pt x="1501" y="4763"/>
                    <a:pt x="1501" y="3810"/>
                    <a:pt x="2025" y="3120"/>
                  </a:cubicBezTo>
                  <a:cubicBezTo>
                    <a:pt x="2156" y="2965"/>
                    <a:pt x="2215" y="2762"/>
                    <a:pt x="2215" y="2560"/>
                  </a:cubicBezTo>
                  <a:lnTo>
                    <a:pt x="2215" y="2060"/>
                  </a:lnTo>
                  <a:cubicBezTo>
                    <a:pt x="2215" y="1893"/>
                    <a:pt x="2168" y="1727"/>
                    <a:pt x="2096" y="1572"/>
                  </a:cubicBezTo>
                  <a:cubicBezTo>
                    <a:pt x="1977" y="1358"/>
                    <a:pt x="1751" y="1060"/>
                    <a:pt x="1382" y="881"/>
                  </a:cubicBezTo>
                  <a:lnTo>
                    <a:pt x="1382"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2"/>
            <p:cNvSpPr/>
            <p:nvPr/>
          </p:nvSpPr>
          <p:spPr>
            <a:xfrm>
              <a:off x="1345754" y="3035792"/>
              <a:ext cx="67307" cy="27468"/>
            </a:xfrm>
            <a:custGeom>
              <a:rect b="b" l="l" r="r" t="t"/>
              <a:pathLst>
                <a:path extrusionOk="0" h="977" w="2394">
                  <a:moveTo>
                    <a:pt x="274" y="1"/>
                  </a:moveTo>
                  <a:cubicBezTo>
                    <a:pt x="132" y="1"/>
                    <a:pt x="1" y="120"/>
                    <a:pt x="1" y="274"/>
                  </a:cubicBezTo>
                  <a:lnTo>
                    <a:pt x="1" y="703"/>
                  </a:lnTo>
                  <a:cubicBezTo>
                    <a:pt x="1" y="858"/>
                    <a:pt x="132" y="977"/>
                    <a:pt x="274" y="977"/>
                  </a:cubicBezTo>
                  <a:lnTo>
                    <a:pt x="2120" y="977"/>
                  </a:lnTo>
                  <a:cubicBezTo>
                    <a:pt x="2275" y="977"/>
                    <a:pt x="2394" y="858"/>
                    <a:pt x="2394" y="703"/>
                  </a:cubicBezTo>
                  <a:lnTo>
                    <a:pt x="2394" y="274"/>
                  </a:lnTo>
                  <a:cubicBezTo>
                    <a:pt x="2394" y="120"/>
                    <a:pt x="2275" y="1"/>
                    <a:pt x="21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2"/>
            <p:cNvSpPr/>
            <p:nvPr/>
          </p:nvSpPr>
          <p:spPr>
            <a:xfrm>
              <a:off x="1333721" y="3143248"/>
              <a:ext cx="90390" cy="82377"/>
            </a:xfrm>
            <a:custGeom>
              <a:rect b="b" l="l" r="r" t="t"/>
              <a:pathLst>
                <a:path extrusionOk="0" h="2930" w="3215">
                  <a:moveTo>
                    <a:pt x="36" y="1"/>
                  </a:moveTo>
                  <a:cubicBezTo>
                    <a:pt x="60" y="96"/>
                    <a:pt x="107" y="179"/>
                    <a:pt x="167" y="262"/>
                  </a:cubicBezTo>
                  <a:cubicBezTo>
                    <a:pt x="691" y="965"/>
                    <a:pt x="691" y="1917"/>
                    <a:pt x="167" y="2596"/>
                  </a:cubicBezTo>
                  <a:cubicBezTo>
                    <a:pt x="95" y="2703"/>
                    <a:pt x="36" y="2810"/>
                    <a:pt x="0" y="2929"/>
                  </a:cubicBezTo>
                  <a:lnTo>
                    <a:pt x="3215" y="2929"/>
                  </a:lnTo>
                  <a:cubicBezTo>
                    <a:pt x="3203" y="2810"/>
                    <a:pt x="3143" y="2691"/>
                    <a:pt x="3072" y="2596"/>
                  </a:cubicBezTo>
                  <a:cubicBezTo>
                    <a:pt x="2548" y="1894"/>
                    <a:pt x="2548" y="941"/>
                    <a:pt x="3072" y="262"/>
                  </a:cubicBezTo>
                  <a:cubicBezTo>
                    <a:pt x="3131" y="179"/>
                    <a:pt x="3167" y="96"/>
                    <a:pt x="3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2"/>
            <p:cNvSpPr/>
            <p:nvPr/>
          </p:nvSpPr>
          <p:spPr>
            <a:xfrm>
              <a:off x="1370186" y="3143248"/>
              <a:ext cx="54599" cy="82377"/>
            </a:xfrm>
            <a:custGeom>
              <a:rect b="b" l="l" r="r" t="t"/>
              <a:pathLst>
                <a:path extrusionOk="0" h="2930" w="1942">
                  <a:moveTo>
                    <a:pt x="656" y="1"/>
                  </a:moveTo>
                  <a:cubicBezTo>
                    <a:pt x="632" y="96"/>
                    <a:pt x="584" y="179"/>
                    <a:pt x="525" y="262"/>
                  </a:cubicBezTo>
                  <a:cubicBezTo>
                    <a:pt x="1" y="965"/>
                    <a:pt x="1" y="1917"/>
                    <a:pt x="525" y="2596"/>
                  </a:cubicBezTo>
                  <a:cubicBezTo>
                    <a:pt x="596" y="2703"/>
                    <a:pt x="656" y="2810"/>
                    <a:pt x="679" y="2929"/>
                  </a:cubicBezTo>
                  <a:lnTo>
                    <a:pt x="1942" y="2929"/>
                  </a:lnTo>
                  <a:cubicBezTo>
                    <a:pt x="1906" y="2810"/>
                    <a:pt x="1846" y="2691"/>
                    <a:pt x="1775" y="2596"/>
                  </a:cubicBezTo>
                  <a:cubicBezTo>
                    <a:pt x="1251" y="1894"/>
                    <a:pt x="1251" y="941"/>
                    <a:pt x="1775" y="262"/>
                  </a:cubicBezTo>
                  <a:cubicBezTo>
                    <a:pt x="1834" y="179"/>
                    <a:pt x="1870" y="96"/>
                    <a:pt x="19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2"/>
            <p:cNvSpPr/>
            <p:nvPr/>
          </p:nvSpPr>
          <p:spPr>
            <a:xfrm>
              <a:off x="1385593" y="3246683"/>
              <a:ext cx="39530" cy="12089"/>
            </a:xfrm>
            <a:custGeom>
              <a:rect b="b" l="l" r="r" t="t"/>
              <a:pathLst>
                <a:path extrusionOk="0" h="430" w="1406">
                  <a:moveTo>
                    <a:pt x="215" y="1"/>
                  </a:moveTo>
                  <a:lnTo>
                    <a:pt x="215" y="24"/>
                  </a:lnTo>
                  <a:cubicBezTo>
                    <a:pt x="96" y="24"/>
                    <a:pt x="0" y="108"/>
                    <a:pt x="0" y="227"/>
                  </a:cubicBezTo>
                  <a:cubicBezTo>
                    <a:pt x="0" y="346"/>
                    <a:pt x="96" y="429"/>
                    <a:pt x="215" y="429"/>
                  </a:cubicBezTo>
                  <a:lnTo>
                    <a:pt x="1405" y="429"/>
                  </a:lnTo>
                  <a:lnTo>
                    <a:pt x="1405"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2"/>
            <p:cNvSpPr/>
            <p:nvPr/>
          </p:nvSpPr>
          <p:spPr>
            <a:xfrm>
              <a:off x="1333384" y="3274123"/>
              <a:ext cx="38518" cy="11752"/>
            </a:xfrm>
            <a:custGeom>
              <a:rect b="b" l="l" r="r" t="t"/>
              <a:pathLst>
                <a:path extrusionOk="0" h="418" w="1370">
                  <a:moveTo>
                    <a:pt x="0" y="1"/>
                  </a:moveTo>
                  <a:lnTo>
                    <a:pt x="0" y="215"/>
                  </a:lnTo>
                  <a:cubicBezTo>
                    <a:pt x="0" y="298"/>
                    <a:pt x="0" y="358"/>
                    <a:pt x="12" y="418"/>
                  </a:cubicBezTo>
                  <a:lnTo>
                    <a:pt x="1155" y="418"/>
                  </a:lnTo>
                  <a:cubicBezTo>
                    <a:pt x="1286" y="418"/>
                    <a:pt x="1369" y="322"/>
                    <a:pt x="1369" y="203"/>
                  </a:cubicBezTo>
                  <a:cubicBezTo>
                    <a:pt x="1369" y="84"/>
                    <a:pt x="1286" y="1"/>
                    <a:pt x="1167"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 name="Google Shape;1853;p52"/>
          <p:cNvGrpSpPr/>
          <p:nvPr/>
        </p:nvGrpSpPr>
        <p:grpSpPr>
          <a:xfrm>
            <a:off x="3915025" y="3775728"/>
            <a:ext cx="425612" cy="426002"/>
            <a:chOff x="7717625" y="2908234"/>
            <a:chExt cx="399374" cy="399739"/>
          </a:xfrm>
        </p:grpSpPr>
        <p:sp>
          <p:nvSpPr>
            <p:cNvPr id="1854" name="Google Shape;1854;p52"/>
            <p:cNvSpPr/>
            <p:nvPr/>
          </p:nvSpPr>
          <p:spPr>
            <a:xfrm>
              <a:off x="7731683" y="2908769"/>
              <a:ext cx="265631" cy="88900"/>
            </a:xfrm>
            <a:custGeom>
              <a:rect b="b" l="l" r="r" t="t"/>
              <a:pathLst>
                <a:path extrusionOk="0" h="3162" w="9448">
                  <a:moveTo>
                    <a:pt x="7964" y="0"/>
                  </a:moveTo>
                  <a:cubicBezTo>
                    <a:pt x="7890" y="0"/>
                    <a:pt x="7815" y="6"/>
                    <a:pt x="7739" y="18"/>
                  </a:cubicBezTo>
                  <a:lnTo>
                    <a:pt x="2691" y="732"/>
                  </a:lnTo>
                  <a:cubicBezTo>
                    <a:pt x="2655" y="732"/>
                    <a:pt x="2631" y="744"/>
                    <a:pt x="2608" y="744"/>
                  </a:cubicBezTo>
                  <a:cubicBezTo>
                    <a:pt x="1441" y="935"/>
                    <a:pt x="429" y="1828"/>
                    <a:pt x="0" y="2935"/>
                  </a:cubicBezTo>
                  <a:lnTo>
                    <a:pt x="9299" y="3161"/>
                  </a:lnTo>
                  <a:lnTo>
                    <a:pt x="9382" y="1530"/>
                  </a:lnTo>
                  <a:cubicBezTo>
                    <a:pt x="9448" y="690"/>
                    <a:pt x="8774" y="0"/>
                    <a:pt x="79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2"/>
            <p:cNvSpPr/>
            <p:nvPr/>
          </p:nvSpPr>
          <p:spPr>
            <a:xfrm>
              <a:off x="7932199" y="2908234"/>
              <a:ext cx="65508" cy="90109"/>
            </a:xfrm>
            <a:custGeom>
              <a:rect b="b" l="l" r="r" t="t"/>
              <a:pathLst>
                <a:path extrusionOk="0" h="3205" w="2330">
                  <a:moveTo>
                    <a:pt x="811" y="1"/>
                  </a:moveTo>
                  <a:cubicBezTo>
                    <a:pt x="748" y="1"/>
                    <a:pt x="684" y="5"/>
                    <a:pt x="619" y="13"/>
                  </a:cubicBezTo>
                  <a:lnTo>
                    <a:pt x="0" y="109"/>
                  </a:lnTo>
                  <a:cubicBezTo>
                    <a:pt x="548" y="335"/>
                    <a:pt x="953" y="894"/>
                    <a:pt x="905" y="1549"/>
                  </a:cubicBezTo>
                  <a:lnTo>
                    <a:pt x="810" y="3157"/>
                  </a:lnTo>
                  <a:lnTo>
                    <a:pt x="2179" y="3204"/>
                  </a:lnTo>
                  <a:lnTo>
                    <a:pt x="2274" y="1561"/>
                  </a:lnTo>
                  <a:cubicBezTo>
                    <a:pt x="2329" y="699"/>
                    <a:pt x="1635" y="1"/>
                    <a:pt x="811"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2"/>
            <p:cNvSpPr/>
            <p:nvPr/>
          </p:nvSpPr>
          <p:spPr>
            <a:xfrm>
              <a:off x="7768485" y="3008352"/>
              <a:ext cx="223992" cy="298947"/>
            </a:xfrm>
            <a:custGeom>
              <a:rect b="b" l="l" r="r" t="t"/>
              <a:pathLst>
                <a:path extrusionOk="0" h="10633" w="7967">
                  <a:moveTo>
                    <a:pt x="1" y="0"/>
                  </a:moveTo>
                  <a:lnTo>
                    <a:pt x="525" y="10633"/>
                  </a:lnTo>
                  <a:lnTo>
                    <a:pt x="6680" y="10633"/>
                  </a:lnTo>
                  <a:cubicBezTo>
                    <a:pt x="7097" y="10633"/>
                    <a:pt x="7454" y="10311"/>
                    <a:pt x="7466" y="9894"/>
                  </a:cubicBezTo>
                  <a:lnTo>
                    <a:pt x="79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2"/>
            <p:cNvSpPr/>
            <p:nvPr/>
          </p:nvSpPr>
          <p:spPr>
            <a:xfrm>
              <a:off x="7920812" y="3008352"/>
              <a:ext cx="70990" cy="298947"/>
            </a:xfrm>
            <a:custGeom>
              <a:rect b="b" l="l" r="r" t="t"/>
              <a:pathLst>
                <a:path extrusionOk="0" h="10633" w="2525">
                  <a:moveTo>
                    <a:pt x="1274" y="0"/>
                  </a:moveTo>
                  <a:lnTo>
                    <a:pt x="786" y="9894"/>
                  </a:lnTo>
                  <a:cubicBezTo>
                    <a:pt x="774" y="10311"/>
                    <a:pt x="417" y="10633"/>
                    <a:pt x="0" y="10633"/>
                  </a:cubicBezTo>
                  <a:lnTo>
                    <a:pt x="1250" y="10633"/>
                  </a:lnTo>
                  <a:cubicBezTo>
                    <a:pt x="1667" y="10633"/>
                    <a:pt x="2024" y="10311"/>
                    <a:pt x="2036" y="9894"/>
                  </a:cubicBezTo>
                  <a:lnTo>
                    <a:pt x="2524" y="0"/>
                  </a:ln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2"/>
            <p:cNvSpPr/>
            <p:nvPr/>
          </p:nvSpPr>
          <p:spPr>
            <a:xfrm>
              <a:off x="7732020" y="2990611"/>
              <a:ext cx="279182" cy="35172"/>
            </a:xfrm>
            <a:custGeom>
              <a:rect b="b" l="l" r="r" t="t"/>
              <a:pathLst>
                <a:path extrusionOk="0" h="1251" w="9930">
                  <a:moveTo>
                    <a:pt x="0" y="0"/>
                  </a:moveTo>
                  <a:lnTo>
                    <a:pt x="607" y="1250"/>
                  </a:lnTo>
                  <a:lnTo>
                    <a:pt x="9454" y="1250"/>
                  </a:lnTo>
                  <a:cubicBezTo>
                    <a:pt x="9716" y="1250"/>
                    <a:pt x="9930" y="1036"/>
                    <a:pt x="9930" y="774"/>
                  </a:cubicBezTo>
                  <a:lnTo>
                    <a:pt x="9930" y="477"/>
                  </a:lnTo>
                  <a:cubicBezTo>
                    <a:pt x="9930" y="215"/>
                    <a:pt x="9704" y="0"/>
                    <a:pt x="9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2"/>
            <p:cNvSpPr/>
            <p:nvPr/>
          </p:nvSpPr>
          <p:spPr>
            <a:xfrm>
              <a:off x="7959302" y="2990274"/>
              <a:ext cx="52238" cy="35172"/>
            </a:xfrm>
            <a:custGeom>
              <a:rect b="b" l="l" r="r" t="t"/>
              <a:pathLst>
                <a:path extrusionOk="0" h="1251" w="1858">
                  <a:moveTo>
                    <a:pt x="0" y="0"/>
                  </a:moveTo>
                  <a:cubicBezTo>
                    <a:pt x="262" y="0"/>
                    <a:pt x="477" y="227"/>
                    <a:pt x="477" y="477"/>
                  </a:cubicBezTo>
                  <a:lnTo>
                    <a:pt x="477" y="774"/>
                  </a:lnTo>
                  <a:cubicBezTo>
                    <a:pt x="477" y="1048"/>
                    <a:pt x="250" y="1251"/>
                    <a:pt x="0" y="1251"/>
                  </a:cubicBezTo>
                  <a:lnTo>
                    <a:pt x="1370" y="1251"/>
                  </a:lnTo>
                  <a:cubicBezTo>
                    <a:pt x="1632" y="1251"/>
                    <a:pt x="1846" y="1024"/>
                    <a:pt x="1846" y="774"/>
                  </a:cubicBezTo>
                  <a:lnTo>
                    <a:pt x="1846" y="477"/>
                  </a:lnTo>
                  <a:cubicBezTo>
                    <a:pt x="1858" y="227"/>
                    <a:pt x="1632" y="0"/>
                    <a:pt x="1370"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2"/>
            <p:cNvSpPr/>
            <p:nvPr/>
          </p:nvSpPr>
          <p:spPr>
            <a:xfrm>
              <a:off x="7738374" y="3222251"/>
              <a:ext cx="85385" cy="85385"/>
            </a:xfrm>
            <a:custGeom>
              <a:rect b="b" l="l" r="r" t="t"/>
              <a:pathLst>
                <a:path extrusionOk="0" h="3037" w="3037">
                  <a:moveTo>
                    <a:pt x="1512" y="0"/>
                  </a:moveTo>
                  <a:cubicBezTo>
                    <a:pt x="667" y="0"/>
                    <a:pt x="0" y="679"/>
                    <a:pt x="0" y="1512"/>
                  </a:cubicBezTo>
                  <a:cubicBezTo>
                    <a:pt x="0" y="2358"/>
                    <a:pt x="679" y="3036"/>
                    <a:pt x="1512" y="3036"/>
                  </a:cubicBezTo>
                  <a:cubicBezTo>
                    <a:pt x="2370" y="3036"/>
                    <a:pt x="3036" y="2346"/>
                    <a:pt x="3036" y="1512"/>
                  </a:cubicBezTo>
                  <a:cubicBezTo>
                    <a:pt x="3036" y="679"/>
                    <a:pt x="2370" y="12"/>
                    <a:pt x="15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2"/>
            <p:cNvSpPr/>
            <p:nvPr/>
          </p:nvSpPr>
          <p:spPr>
            <a:xfrm>
              <a:off x="7763481" y="3222588"/>
              <a:ext cx="60616" cy="85385"/>
            </a:xfrm>
            <a:custGeom>
              <a:rect b="b" l="l" r="r" t="t"/>
              <a:pathLst>
                <a:path extrusionOk="0" h="3037" w="2156">
                  <a:moveTo>
                    <a:pt x="643" y="0"/>
                  </a:moveTo>
                  <a:cubicBezTo>
                    <a:pt x="417" y="0"/>
                    <a:pt x="191" y="36"/>
                    <a:pt x="0" y="143"/>
                  </a:cubicBezTo>
                  <a:cubicBezTo>
                    <a:pt x="500" y="381"/>
                    <a:pt x="858" y="905"/>
                    <a:pt x="858" y="1512"/>
                  </a:cubicBezTo>
                  <a:cubicBezTo>
                    <a:pt x="858" y="2131"/>
                    <a:pt x="500" y="2643"/>
                    <a:pt x="0" y="2882"/>
                  </a:cubicBezTo>
                  <a:cubicBezTo>
                    <a:pt x="191" y="2977"/>
                    <a:pt x="417" y="3036"/>
                    <a:pt x="643" y="3036"/>
                  </a:cubicBezTo>
                  <a:cubicBezTo>
                    <a:pt x="1477" y="3036"/>
                    <a:pt x="2155" y="2370"/>
                    <a:pt x="2155" y="1512"/>
                  </a:cubicBezTo>
                  <a:cubicBezTo>
                    <a:pt x="2143" y="667"/>
                    <a:pt x="1477" y="0"/>
                    <a:pt x="643"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2"/>
            <p:cNvSpPr/>
            <p:nvPr/>
          </p:nvSpPr>
          <p:spPr>
            <a:xfrm>
              <a:off x="7769835" y="3253037"/>
              <a:ext cx="23448" cy="23476"/>
            </a:xfrm>
            <a:custGeom>
              <a:rect b="b" l="l" r="r" t="t"/>
              <a:pathLst>
                <a:path extrusionOk="0" h="835" w="834">
                  <a:moveTo>
                    <a:pt x="417" y="1"/>
                  </a:moveTo>
                  <a:cubicBezTo>
                    <a:pt x="191" y="1"/>
                    <a:pt x="0" y="191"/>
                    <a:pt x="0" y="417"/>
                  </a:cubicBezTo>
                  <a:cubicBezTo>
                    <a:pt x="0" y="644"/>
                    <a:pt x="191" y="834"/>
                    <a:pt x="417" y="834"/>
                  </a:cubicBezTo>
                  <a:cubicBezTo>
                    <a:pt x="632" y="834"/>
                    <a:pt x="834" y="656"/>
                    <a:pt x="834" y="417"/>
                  </a:cubicBezTo>
                  <a:cubicBezTo>
                    <a:pt x="834" y="191"/>
                    <a:pt x="632" y="1"/>
                    <a:pt x="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2"/>
            <p:cNvSpPr/>
            <p:nvPr/>
          </p:nvSpPr>
          <p:spPr>
            <a:xfrm>
              <a:off x="7717625" y="2970509"/>
              <a:ext cx="37168" cy="36859"/>
            </a:xfrm>
            <a:custGeom>
              <a:rect b="b" l="l" r="r" t="t"/>
              <a:pathLst>
                <a:path extrusionOk="0" h="1311" w="1322">
                  <a:moveTo>
                    <a:pt x="655" y="1"/>
                  </a:moveTo>
                  <a:cubicBezTo>
                    <a:pt x="298" y="1"/>
                    <a:pt x="0" y="299"/>
                    <a:pt x="0" y="656"/>
                  </a:cubicBezTo>
                  <a:cubicBezTo>
                    <a:pt x="0" y="1013"/>
                    <a:pt x="298" y="1311"/>
                    <a:pt x="655" y="1311"/>
                  </a:cubicBezTo>
                  <a:cubicBezTo>
                    <a:pt x="1024" y="1311"/>
                    <a:pt x="1322" y="1013"/>
                    <a:pt x="1322" y="656"/>
                  </a:cubicBezTo>
                  <a:cubicBezTo>
                    <a:pt x="1322" y="299"/>
                    <a:pt x="1024" y="25"/>
                    <a:pt x="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2"/>
            <p:cNvSpPr/>
            <p:nvPr/>
          </p:nvSpPr>
          <p:spPr>
            <a:xfrm>
              <a:off x="7814369" y="3114430"/>
              <a:ext cx="43522" cy="74364"/>
            </a:xfrm>
            <a:custGeom>
              <a:rect b="b" l="l" r="r" t="t"/>
              <a:pathLst>
                <a:path extrusionOk="0" h="2645" w="1548">
                  <a:moveTo>
                    <a:pt x="1101" y="0"/>
                  </a:moveTo>
                  <a:cubicBezTo>
                    <a:pt x="1091" y="0"/>
                    <a:pt x="1082" y="1"/>
                    <a:pt x="1072" y="2"/>
                  </a:cubicBezTo>
                  <a:lnTo>
                    <a:pt x="536" y="109"/>
                  </a:lnTo>
                  <a:cubicBezTo>
                    <a:pt x="417" y="121"/>
                    <a:pt x="345" y="240"/>
                    <a:pt x="381" y="359"/>
                  </a:cubicBezTo>
                  <a:cubicBezTo>
                    <a:pt x="401" y="459"/>
                    <a:pt x="480" y="534"/>
                    <a:pt x="576" y="534"/>
                  </a:cubicBezTo>
                  <a:cubicBezTo>
                    <a:pt x="594" y="534"/>
                    <a:pt x="612" y="531"/>
                    <a:pt x="631" y="525"/>
                  </a:cubicBezTo>
                  <a:lnTo>
                    <a:pt x="679" y="525"/>
                  </a:lnTo>
                  <a:lnTo>
                    <a:pt x="155" y="1418"/>
                  </a:lnTo>
                  <a:cubicBezTo>
                    <a:pt x="0" y="1668"/>
                    <a:pt x="0" y="1966"/>
                    <a:pt x="155" y="2240"/>
                  </a:cubicBezTo>
                  <a:cubicBezTo>
                    <a:pt x="298" y="2490"/>
                    <a:pt x="572" y="2645"/>
                    <a:pt x="857" y="2645"/>
                  </a:cubicBezTo>
                  <a:lnTo>
                    <a:pt x="1334" y="2645"/>
                  </a:lnTo>
                  <a:cubicBezTo>
                    <a:pt x="1453" y="2645"/>
                    <a:pt x="1536" y="2550"/>
                    <a:pt x="1536" y="2430"/>
                  </a:cubicBezTo>
                  <a:cubicBezTo>
                    <a:pt x="1548" y="2299"/>
                    <a:pt x="1453" y="2192"/>
                    <a:pt x="1334" y="2192"/>
                  </a:cubicBezTo>
                  <a:lnTo>
                    <a:pt x="857" y="2192"/>
                  </a:lnTo>
                  <a:cubicBezTo>
                    <a:pt x="714" y="2192"/>
                    <a:pt x="583" y="2121"/>
                    <a:pt x="524" y="2002"/>
                  </a:cubicBezTo>
                  <a:cubicBezTo>
                    <a:pt x="464" y="1883"/>
                    <a:pt x="452" y="1728"/>
                    <a:pt x="524" y="1609"/>
                  </a:cubicBezTo>
                  <a:lnTo>
                    <a:pt x="1036" y="740"/>
                  </a:lnTo>
                  <a:lnTo>
                    <a:pt x="1036" y="764"/>
                  </a:lnTo>
                  <a:cubicBezTo>
                    <a:pt x="1048" y="835"/>
                    <a:pt x="1095" y="883"/>
                    <a:pt x="1155" y="918"/>
                  </a:cubicBezTo>
                  <a:cubicBezTo>
                    <a:pt x="1179" y="930"/>
                    <a:pt x="1214" y="930"/>
                    <a:pt x="1238" y="930"/>
                  </a:cubicBezTo>
                  <a:lnTo>
                    <a:pt x="1286" y="930"/>
                  </a:lnTo>
                  <a:cubicBezTo>
                    <a:pt x="1405" y="895"/>
                    <a:pt x="1476" y="776"/>
                    <a:pt x="1441" y="680"/>
                  </a:cubicBezTo>
                  <a:lnTo>
                    <a:pt x="1322" y="168"/>
                  </a:lnTo>
                  <a:cubicBezTo>
                    <a:pt x="1300" y="59"/>
                    <a:pt x="1208" y="0"/>
                    <a:pt x="11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2"/>
            <p:cNvSpPr/>
            <p:nvPr/>
          </p:nvSpPr>
          <p:spPr>
            <a:xfrm>
              <a:off x="7849513" y="3069277"/>
              <a:ext cx="81702" cy="65958"/>
            </a:xfrm>
            <a:custGeom>
              <a:rect b="b" l="l" r="r" t="t"/>
              <a:pathLst>
                <a:path extrusionOk="0" h="2346" w="2906">
                  <a:moveTo>
                    <a:pt x="1072" y="0"/>
                  </a:moveTo>
                  <a:cubicBezTo>
                    <a:pt x="798" y="0"/>
                    <a:pt x="524" y="155"/>
                    <a:pt x="381" y="405"/>
                  </a:cubicBezTo>
                  <a:lnTo>
                    <a:pt x="60" y="941"/>
                  </a:lnTo>
                  <a:cubicBezTo>
                    <a:pt x="0" y="1048"/>
                    <a:pt x="36" y="1179"/>
                    <a:pt x="143" y="1239"/>
                  </a:cubicBezTo>
                  <a:cubicBezTo>
                    <a:pt x="177" y="1260"/>
                    <a:pt x="217" y="1270"/>
                    <a:pt x="257" y="1270"/>
                  </a:cubicBezTo>
                  <a:cubicBezTo>
                    <a:pt x="330" y="1270"/>
                    <a:pt x="402" y="1236"/>
                    <a:pt x="441" y="1167"/>
                  </a:cubicBezTo>
                  <a:lnTo>
                    <a:pt x="453" y="1155"/>
                  </a:lnTo>
                  <a:lnTo>
                    <a:pt x="762" y="643"/>
                  </a:lnTo>
                  <a:cubicBezTo>
                    <a:pt x="834" y="524"/>
                    <a:pt x="953" y="453"/>
                    <a:pt x="1096" y="453"/>
                  </a:cubicBezTo>
                  <a:cubicBezTo>
                    <a:pt x="1227" y="453"/>
                    <a:pt x="1357" y="524"/>
                    <a:pt x="1417" y="643"/>
                  </a:cubicBezTo>
                  <a:lnTo>
                    <a:pt x="2084" y="1822"/>
                  </a:lnTo>
                  <a:lnTo>
                    <a:pt x="2060" y="1822"/>
                  </a:lnTo>
                  <a:cubicBezTo>
                    <a:pt x="2043" y="1818"/>
                    <a:pt x="2026" y="1817"/>
                    <a:pt x="2010" y="1817"/>
                  </a:cubicBezTo>
                  <a:cubicBezTo>
                    <a:pt x="1973" y="1817"/>
                    <a:pt x="1939" y="1825"/>
                    <a:pt x="1905" y="1834"/>
                  </a:cubicBezTo>
                  <a:cubicBezTo>
                    <a:pt x="1869" y="1870"/>
                    <a:pt x="1822" y="1905"/>
                    <a:pt x="1810" y="1965"/>
                  </a:cubicBezTo>
                  <a:cubicBezTo>
                    <a:pt x="1774" y="2084"/>
                    <a:pt x="1846" y="2191"/>
                    <a:pt x="1965" y="2227"/>
                  </a:cubicBezTo>
                  <a:lnTo>
                    <a:pt x="2477" y="2346"/>
                  </a:lnTo>
                  <a:lnTo>
                    <a:pt x="2524" y="2346"/>
                  </a:lnTo>
                  <a:cubicBezTo>
                    <a:pt x="2608" y="2346"/>
                    <a:pt x="2703" y="2286"/>
                    <a:pt x="2727" y="2179"/>
                  </a:cubicBezTo>
                  <a:lnTo>
                    <a:pt x="2881" y="1655"/>
                  </a:lnTo>
                  <a:cubicBezTo>
                    <a:pt x="2905" y="1536"/>
                    <a:pt x="2846" y="1417"/>
                    <a:pt x="2727" y="1393"/>
                  </a:cubicBezTo>
                  <a:cubicBezTo>
                    <a:pt x="2704" y="1386"/>
                    <a:pt x="2680" y="1383"/>
                    <a:pt x="2658" y="1383"/>
                  </a:cubicBezTo>
                  <a:cubicBezTo>
                    <a:pt x="2565" y="1383"/>
                    <a:pt x="2484" y="1440"/>
                    <a:pt x="2465" y="1536"/>
                  </a:cubicBezTo>
                  <a:lnTo>
                    <a:pt x="2441" y="1572"/>
                  </a:lnTo>
                  <a:lnTo>
                    <a:pt x="1774" y="405"/>
                  </a:lnTo>
                  <a:cubicBezTo>
                    <a:pt x="1631" y="155"/>
                    <a:pt x="1357" y="0"/>
                    <a:pt x="10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2"/>
            <p:cNvSpPr/>
            <p:nvPr/>
          </p:nvSpPr>
          <p:spPr>
            <a:xfrm>
              <a:off x="7868575" y="3141336"/>
              <a:ext cx="77710" cy="57495"/>
            </a:xfrm>
            <a:custGeom>
              <a:rect b="b" l="l" r="r" t="t"/>
              <a:pathLst>
                <a:path extrusionOk="0" h="2045" w="2764">
                  <a:moveTo>
                    <a:pt x="2240" y="1"/>
                  </a:moveTo>
                  <a:cubicBezTo>
                    <a:pt x="2200" y="1"/>
                    <a:pt x="2158" y="12"/>
                    <a:pt x="2120" y="33"/>
                  </a:cubicBezTo>
                  <a:cubicBezTo>
                    <a:pt x="2025" y="92"/>
                    <a:pt x="1989" y="223"/>
                    <a:pt x="2049" y="330"/>
                  </a:cubicBezTo>
                  <a:lnTo>
                    <a:pt x="2239" y="652"/>
                  </a:lnTo>
                  <a:cubicBezTo>
                    <a:pt x="2323" y="771"/>
                    <a:pt x="2323" y="926"/>
                    <a:pt x="2239" y="1045"/>
                  </a:cubicBezTo>
                  <a:cubicBezTo>
                    <a:pt x="2168" y="1164"/>
                    <a:pt x="2049" y="1235"/>
                    <a:pt x="1918" y="1235"/>
                  </a:cubicBezTo>
                  <a:lnTo>
                    <a:pt x="715" y="1235"/>
                  </a:lnTo>
                  <a:lnTo>
                    <a:pt x="739" y="1212"/>
                  </a:lnTo>
                  <a:cubicBezTo>
                    <a:pt x="775" y="1176"/>
                    <a:pt x="787" y="1152"/>
                    <a:pt x="787" y="1116"/>
                  </a:cubicBezTo>
                  <a:cubicBezTo>
                    <a:pt x="810" y="1045"/>
                    <a:pt x="787" y="950"/>
                    <a:pt x="727" y="890"/>
                  </a:cubicBezTo>
                  <a:cubicBezTo>
                    <a:pt x="683" y="857"/>
                    <a:pt x="631" y="839"/>
                    <a:pt x="581" y="839"/>
                  </a:cubicBezTo>
                  <a:cubicBezTo>
                    <a:pt x="523" y="839"/>
                    <a:pt x="468" y="863"/>
                    <a:pt x="429" y="914"/>
                  </a:cubicBezTo>
                  <a:lnTo>
                    <a:pt x="72" y="1295"/>
                  </a:lnTo>
                  <a:cubicBezTo>
                    <a:pt x="1" y="1390"/>
                    <a:pt x="1" y="1509"/>
                    <a:pt x="72" y="1593"/>
                  </a:cubicBezTo>
                  <a:lnTo>
                    <a:pt x="453" y="1985"/>
                  </a:lnTo>
                  <a:cubicBezTo>
                    <a:pt x="501" y="2021"/>
                    <a:pt x="549" y="2045"/>
                    <a:pt x="608" y="2045"/>
                  </a:cubicBezTo>
                  <a:cubicBezTo>
                    <a:pt x="668" y="2045"/>
                    <a:pt x="715" y="2021"/>
                    <a:pt x="751" y="1985"/>
                  </a:cubicBezTo>
                  <a:cubicBezTo>
                    <a:pt x="846" y="1890"/>
                    <a:pt x="846" y="1759"/>
                    <a:pt x="751" y="1688"/>
                  </a:cubicBezTo>
                  <a:lnTo>
                    <a:pt x="739" y="1664"/>
                  </a:lnTo>
                  <a:lnTo>
                    <a:pt x="1918" y="1664"/>
                  </a:lnTo>
                  <a:cubicBezTo>
                    <a:pt x="2215" y="1664"/>
                    <a:pt x="2465" y="1521"/>
                    <a:pt x="2620" y="1271"/>
                  </a:cubicBezTo>
                  <a:cubicBezTo>
                    <a:pt x="2763" y="1009"/>
                    <a:pt x="2763" y="700"/>
                    <a:pt x="2620" y="450"/>
                  </a:cubicBezTo>
                  <a:lnTo>
                    <a:pt x="2418" y="104"/>
                  </a:lnTo>
                  <a:cubicBezTo>
                    <a:pt x="2380" y="35"/>
                    <a:pt x="2312" y="1"/>
                    <a:pt x="22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2"/>
            <p:cNvSpPr/>
            <p:nvPr/>
          </p:nvSpPr>
          <p:spPr>
            <a:xfrm>
              <a:off x="7962648" y="3152273"/>
              <a:ext cx="154351" cy="154014"/>
            </a:xfrm>
            <a:custGeom>
              <a:rect b="b" l="l" r="r" t="t"/>
              <a:pathLst>
                <a:path extrusionOk="0" h="5478" w="5490">
                  <a:moveTo>
                    <a:pt x="286" y="1"/>
                  </a:moveTo>
                  <a:cubicBezTo>
                    <a:pt x="131" y="1"/>
                    <a:pt x="0" y="120"/>
                    <a:pt x="0" y="287"/>
                  </a:cubicBezTo>
                  <a:lnTo>
                    <a:pt x="0" y="5192"/>
                  </a:lnTo>
                  <a:cubicBezTo>
                    <a:pt x="0" y="5347"/>
                    <a:pt x="120" y="5478"/>
                    <a:pt x="286" y="5478"/>
                  </a:cubicBezTo>
                  <a:lnTo>
                    <a:pt x="5192" y="5478"/>
                  </a:lnTo>
                  <a:cubicBezTo>
                    <a:pt x="5358" y="5478"/>
                    <a:pt x="5489" y="5347"/>
                    <a:pt x="5477" y="5192"/>
                  </a:cubicBezTo>
                  <a:lnTo>
                    <a:pt x="5477" y="287"/>
                  </a:lnTo>
                  <a:cubicBezTo>
                    <a:pt x="5477" y="132"/>
                    <a:pt x="5358" y="1"/>
                    <a:pt x="51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2"/>
            <p:cNvSpPr/>
            <p:nvPr/>
          </p:nvSpPr>
          <p:spPr>
            <a:xfrm>
              <a:off x="8081490" y="3152273"/>
              <a:ext cx="35172" cy="154014"/>
            </a:xfrm>
            <a:custGeom>
              <a:rect b="b" l="l" r="r" t="t"/>
              <a:pathLst>
                <a:path extrusionOk="0" h="5478" w="1251">
                  <a:moveTo>
                    <a:pt x="0" y="1"/>
                  </a:moveTo>
                  <a:lnTo>
                    <a:pt x="0" y="5478"/>
                  </a:lnTo>
                  <a:lnTo>
                    <a:pt x="965" y="5478"/>
                  </a:lnTo>
                  <a:cubicBezTo>
                    <a:pt x="1131" y="5478"/>
                    <a:pt x="1250" y="5347"/>
                    <a:pt x="1250" y="5192"/>
                  </a:cubicBezTo>
                  <a:lnTo>
                    <a:pt x="1250" y="287"/>
                  </a:lnTo>
                  <a:cubicBezTo>
                    <a:pt x="1250" y="120"/>
                    <a:pt x="1119" y="1"/>
                    <a:pt x="965"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2"/>
            <p:cNvSpPr/>
            <p:nvPr/>
          </p:nvSpPr>
          <p:spPr>
            <a:xfrm>
              <a:off x="8019215" y="3151963"/>
              <a:ext cx="41217" cy="53896"/>
            </a:xfrm>
            <a:custGeom>
              <a:rect b="b" l="l" r="r" t="t"/>
              <a:pathLst>
                <a:path extrusionOk="0" h="1917" w="1466">
                  <a:moveTo>
                    <a:pt x="1" y="0"/>
                  </a:moveTo>
                  <a:lnTo>
                    <a:pt x="1" y="1917"/>
                  </a:lnTo>
                  <a:lnTo>
                    <a:pt x="1465" y="1917"/>
                  </a:lnTo>
                  <a:lnTo>
                    <a:pt x="1465" y="0"/>
                  </a:ln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 name="Google Shape;1870;p52"/>
          <p:cNvGrpSpPr/>
          <p:nvPr/>
        </p:nvGrpSpPr>
        <p:grpSpPr>
          <a:xfrm>
            <a:off x="6592673" y="3751705"/>
            <a:ext cx="425612" cy="423815"/>
            <a:chOff x="5634746" y="3539362"/>
            <a:chExt cx="399374" cy="397687"/>
          </a:xfrm>
        </p:grpSpPr>
        <p:sp>
          <p:nvSpPr>
            <p:cNvPr id="1871" name="Google Shape;1871;p52"/>
            <p:cNvSpPr/>
            <p:nvPr/>
          </p:nvSpPr>
          <p:spPr>
            <a:xfrm>
              <a:off x="5652487" y="3539362"/>
              <a:ext cx="289585" cy="373929"/>
            </a:xfrm>
            <a:custGeom>
              <a:rect b="b" l="l" r="r" t="t"/>
              <a:pathLst>
                <a:path extrusionOk="0" h="13300" w="10300">
                  <a:moveTo>
                    <a:pt x="5156" y="0"/>
                  </a:moveTo>
                  <a:cubicBezTo>
                    <a:pt x="2310" y="0"/>
                    <a:pt x="0" y="2310"/>
                    <a:pt x="0" y="5179"/>
                  </a:cubicBezTo>
                  <a:lnTo>
                    <a:pt x="0" y="13299"/>
                  </a:lnTo>
                  <a:lnTo>
                    <a:pt x="10299" y="13240"/>
                  </a:lnTo>
                  <a:lnTo>
                    <a:pt x="10299" y="5179"/>
                  </a:lnTo>
                  <a:cubicBezTo>
                    <a:pt x="10299" y="2310"/>
                    <a:pt x="7989" y="0"/>
                    <a:pt x="51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2"/>
            <p:cNvSpPr/>
            <p:nvPr/>
          </p:nvSpPr>
          <p:spPr>
            <a:xfrm>
              <a:off x="5652487" y="3539362"/>
              <a:ext cx="289585" cy="373592"/>
            </a:xfrm>
            <a:custGeom>
              <a:rect b="b" l="l" r="r" t="t"/>
              <a:pathLst>
                <a:path extrusionOk="0" h="13288" w="10300">
                  <a:moveTo>
                    <a:pt x="5156" y="0"/>
                  </a:moveTo>
                  <a:cubicBezTo>
                    <a:pt x="4918" y="0"/>
                    <a:pt x="4680" y="12"/>
                    <a:pt x="4453" y="36"/>
                  </a:cubicBezTo>
                  <a:cubicBezTo>
                    <a:pt x="6966" y="381"/>
                    <a:pt x="8906" y="2536"/>
                    <a:pt x="8906" y="5155"/>
                  </a:cubicBezTo>
                  <a:lnTo>
                    <a:pt x="8906" y="13228"/>
                  </a:lnTo>
                  <a:lnTo>
                    <a:pt x="0" y="13275"/>
                  </a:lnTo>
                  <a:lnTo>
                    <a:pt x="0" y="13287"/>
                  </a:lnTo>
                  <a:lnTo>
                    <a:pt x="10299" y="13228"/>
                  </a:lnTo>
                  <a:lnTo>
                    <a:pt x="10299" y="5155"/>
                  </a:lnTo>
                  <a:cubicBezTo>
                    <a:pt x="10299" y="2322"/>
                    <a:pt x="8001" y="0"/>
                    <a:pt x="5156" y="0"/>
                  </a:cubicBezTo>
                  <a:close/>
                </a:path>
              </a:pathLst>
            </a:custGeom>
            <a:solidFill>
              <a:srgbClr val="5D5D5D">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2"/>
            <p:cNvSpPr/>
            <p:nvPr/>
          </p:nvSpPr>
          <p:spPr>
            <a:xfrm>
              <a:off x="5634746" y="3911239"/>
              <a:ext cx="325066" cy="25472"/>
            </a:xfrm>
            <a:custGeom>
              <a:rect b="b" l="l" r="r" t="t"/>
              <a:pathLst>
                <a:path extrusionOk="0" h="906" w="11562">
                  <a:moveTo>
                    <a:pt x="441" y="1"/>
                  </a:moveTo>
                  <a:cubicBezTo>
                    <a:pt x="191" y="1"/>
                    <a:pt x="0" y="203"/>
                    <a:pt x="0" y="441"/>
                  </a:cubicBezTo>
                  <a:lnTo>
                    <a:pt x="0" y="465"/>
                  </a:lnTo>
                  <a:cubicBezTo>
                    <a:pt x="0" y="715"/>
                    <a:pt x="203" y="906"/>
                    <a:pt x="441" y="906"/>
                  </a:cubicBezTo>
                  <a:lnTo>
                    <a:pt x="11133" y="906"/>
                  </a:lnTo>
                  <a:cubicBezTo>
                    <a:pt x="11371" y="906"/>
                    <a:pt x="11561" y="715"/>
                    <a:pt x="11561" y="465"/>
                  </a:cubicBezTo>
                  <a:lnTo>
                    <a:pt x="11561" y="441"/>
                  </a:lnTo>
                  <a:cubicBezTo>
                    <a:pt x="11561" y="191"/>
                    <a:pt x="11347" y="1"/>
                    <a:pt x="111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2"/>
            <p:cNvSpPr/>
            <p:nvPr/>
          </p:nvSpPr>
          <p:spPr>
            <a:xfrm>
              <a:off x="5728481" y="3748200"/>
              <a:ext cx="50213" cy="77710"/>
            </a:xfrm>
            <a:custGeom>
              <a:rect b="b" l="l" r="r" t="t"/>
              <a:pathLst>
                <a:path extrusionOk="0" h="2764" w="1786">
                  <a:moveTo>
                    <a:pt x="1137" y="0"/>
                  </a:moveTo>
                  <a:cubicBezTo>
                    <a:pt x="1127" y="0"/>
                    <a:pt x="1117" y="1"/>
                    <a:pt x="1107" y="2"/>
                  </a:cubicBezTo>
                  <a:lnTo>
                    <a:pt x="548" y="109"/>
                  </a:lnTo>
                  <a:cubicBezTo>
                    <a:pt x="429" y="133"/>
                    <a:pt x="357" y="240"/>
                    <a:pt x="381" y="371"/>
                  </a:cubicBezTo>
                  <a:cubicBezTo>
                    <a:pt x="391" y="461"/>
                    <a:pt x="477" y="534"/>
                    <a:pt x="574" y="534"/>
                  </a:cubicBezTo>
                  <a:cubicBezTo>
                    <a:pt x="593" y="534"/>
                    <a:pt x="612" y="531"/>
                    <a:pt x="631" y="525"/>
                  </a:cubicBezTo>
                  <a:lnTo>
                    <a:pt x="714" y="514"/>
                  </a:lnTo>
                  <a:lnTo>
                    <a:pt x="143" y="1502"/>
                  </a:lnTo>
                  <a:cubicBezTo>
                    <a:pt x="0" y="1764"/>
                    <a:pt x="0" y="2073"/>
                    <a:pt x="143" y="2347"/>
                  </a:cubicBezTo>
                  <a:cubicBezTo>
                    <a:pt x="298" y="2609"/>
                    <a:pt x="572" y="2764"/>
                    <a:pt x="869" y="2764"/>
                  </a:cubicBezTo>
                  <a:lnTo>
                    <a:pt x="1572" y="2764"/>
                  </a:lnTo>
                  <a:cubicBezTo>
                    <a:pt x="1691" y="2764"/>
                    <a:pt x="1786" y="2669"/>
                    <a:pt x="1786" y="2549"/>
                  </a:cubicBezTo>
                  <a:cubicBezTo>
                    <a:pt x="1786" y="2430"/>
                    <a:pt x="1679" y="2359"/>
                    <a:pt x="1560" y="2359"/>
                  </a:cubicBezTo>
                  <a:lnTo>
                    <a:pt x="857" y="2359"/>
                  </a:lnTo>
                  <a:cubicBezTo>
                    <a:pt x="714" y="2359"/>
                    <a:pt x="572" y="2288"/>
                    <a:pt x="500" y="2157"/>
                  </a:cubicBezTo>
                  <a:cubicBezTo>
                    <a:pt x="429" y="2014"/>
                    <a:pt x="429" y="1859"/>
                    <a:pt x="500" y="1716"/>
                  </a:cubicBezTo>
                  <a:lnTo>
                    <a:pt x="1048" y="752"/>
                  </a:lnTo>
                  <a:lnTo>
                    <a:pt x="1072" y="811"/>
                  </a:lnTo>
                  <a:cubicBezTo>
                    <a:pt x="1084" y="906"/>
                    <a:pt x="1155" y="966"/>
                    <a:pt x="1250" y="978"/>
                  </a:cubicBezTo>
                  <a:lnTo>
                    <a:pt x="1322" y="978"/>
                  </a:lnTo>
                  <a:cubicBezTo>
                    <a:pt x="1441" y="942"/>
                    <a:pt x="1512" y="847"/>
                    <a:pt x="1488" y="728"/>
                  </a:cubicBezTo>
                  <a:lnTo>
                    <a:pt x="1369" y="168"/>
                  </a:lnTo>
                  <a:cubicBezTo>
                    <a:pt x="1337" y="59"/>
                    <a:pt x="1244" y="0"/>
                    <a:pt x="1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2"/>
            <p:cNvSpPr/>
            <p:nvPr/>
          </p:nvSpPr>
          <p:spPr>
            <a:xfrm>
              <a:off x="5762950" y="3700349"/>
              <a:ext cx="88056" cy="69332"/>
            </a:xfrm>
            <a:custGeom>
              <a:rect b="b" l="l" r="r" t="t"/>
              <a:pathLst>
                <a:path extrusionOk="0" h="2466" w="3132">
                  <a:moveTo>
                    <a:pt x="1203" y="1"/>
                  </a:moveTo>
                  <a:cubicBezTo>
                    <a:pt x="893" y="1"/>
                    <a:pt x="631" y="168"/>
                    <a:pt x="477" y="430"/>
                  </a:cubicBezTo>
                  <a:lnTo>
                    <a:pt x="48" y="1180"/>
                  </a:lnTo>
                  <a:cubicBezTo>
                    <a:pt x="0" y="1323"/>
                    <a:pt x="36" y="1442"/>
                    <a:pt x="143" y="1501"/>
                  </a:cubicBezTo>
                  <a:cubicBezTo>
                    <a:pt x="177" y="1522"/>
                    <a:pt x="216" y="1533"/>
                    <a:pt x="255" y="1533"/>
                  </a:cubicBezTo>
                  <a:cubicBezTo>
                    <a:pt x="324" y="1533"/>
                    <a:pt x="395" y="1499"/>
                    <a:pt x="441" y="1430"/>
                  </a:cubicBezTo>
                  <a:lnTo>
                    <a:pt x="453" y="1394"/>
                  </a:lnTo>
                  <a:lnTo>
                    <a:pt x="870" y="680"/>
                  </a:lnTo>
                  <a:cubicBezTo>
                    <a:pt x="941" y="549"/>
                    <a:pt x="1072" y="477"/>
                    <a:pt x="1227" y="477"/>
                  </a:cubicBezTo>
                  <a:cubicBezTo>
                    <a:pt x="1370" y="477"/>
                    <a:pt x="1513" y="549"/>
                    <a:pt x="1584" y="680"/>
                  </a:cubicBezTo>
                  <a:lnTo>
                    <a:pt x="2310" y="1966"/>
                  </a:lnTo>
                  <a:lnTo>
                    <a:pt x="2310" y="1966"/>
                  </a:lnTo>
                  <a:lnTo>
                    <a:pt x="2251" y="1954"/>
                  </a:lnTo>
                  <a:cubicBezTo>
                    <a:pt x="2231" y="1947"/>
                    <a:pt x="2211" y="1944"/>
                    <a:pt x="2191" y="1944"/>
                  </a:cubicBezTo>
                  <a:cubicBezTo>
                    <a:pt x="2141" y="1944"/>
                    <a:pt x="2095" y="1964"/>
                    <a:pt x="2060" y="1989"/>
                  </a:cubicBezTo>
                  <a:cubicBezTo>
                    <a:pt x="2024" y="2025"/>
                    <a:pt x="2001" y="2049"/>
                    <a:pt x="2001" y="2096"/>
                  </a:cubicBezTo>
                  <a:cubicBezTo>
                    <a:pt x="1965" y="2216"/>
                    <a:pt x="2048" y="2323"/>
                    <a:pt x="2155" y="2347"/>
                  </a:cubicBezTo>
                  <a:lnTo>
                    <a:pt x="2691" y="2466"/>
                  </a:lnTo>
                  <a:lnTo>
                    <a:pt x="2739" y="2466"/>
                  </a:lnTo>
                  <a:cubicBezTo>
                    <a:pt x="2834" y="2466"/>
                    <a:pt x="2917" y="2406"/>
                    <a:pt x="2953" y="2311"/>
                  </a:cubicBezTo>
                  <a:lnTo>
                    <a:pt x="3096" y="1739"/>
                  </a:lnTo>
                  <a:cubicBezTo>
                    <a:pt x="3132" y="1620"/>
                    <a:pt x="3072" y="1501"/>
                    <a:pt x="2953" y="1477"/>
                  </a:cubicBezTo>
                  <a:cubicBezTo>
                    <a:pt x="2930" y="1470"/>
                    <a:pt x="2907" y="1467"/>
                    <a:pt x="2884" y="1467"/>
                  </a:cubicBezTo>
                  <a:cubicBezTo>
                    <a:pt x="2791" y="1467"/>
                    <a:pt x="2708" y="1524"/>
                    <a:pt x="2679" y="1620"/>
                  </a:cubicBezTo>
                  <a:lnTo>
                    <a:pt x="2667" y="1692"/>
                  </a:lnTo>
                  <a:lnTo>
                    <a:pt x="1941" y="430"/>
                  </a:lnTo>
                  <a:cubicBezTo>
                    <a:pt x="1786" y="168"/>
                    <a:pt x="1501" y="1"/>
                    <a:pt x="12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2"/>
            <p:cNvSpPr/>
            <p:nvPr/>
          </p:nvSpPr>
          <p:spPr>
            <a:xfrm>
              <a:off x="5785723" y="3774460"/>
              <a:ext cx="81027" cy="64187"/>
            </a:xfrm>
            <a:custGeom>
              <a:rect b="b" l="l" r="r" t="t"/>
              <a:pathLst>
                <a:path extrusionOk="0" h="2283" w="2882">
                  <a:moveTo>
                    <a:pt x="2275" y="0"/>
                  </a:moveTo>
                  <a:cubicBezTo>
                    <a:pt x="2235" y="0"/>
                    <a:pt x="2193" y="11"/>
                    <a:pt x="2155" y="32"/>
                  </a:cubicBezTo>
                  <a:cubicBezTo>
                    <a:pt x="2048" y="91"/>
                    <a:pt x="2024" y="222"/>
                    <a:pt x="2084" y="330"/>
                  </a:cubicBezTo>
                  <a:lnTo>
                    <a:pt x="2096" y="342"/>
                  </a:lnTo>
                  <a:lnTo>
                    <a:pt x="2369" y="806"/>
                  </a:lnTo>
                  <a:cubicBezTo>
                    <a:pt x="2441" y="937"/>
                    <a:pt x="2441" y="1104"/>
                    <a:pt x="2369" y="1234"/>
                  </a:cubicBezTo>
                  <a:cubicBezTo>
                    <a:pt x="2286" y="1365"/>
                    <a:pt x="2155" y="1437"/>
                    <a:pt x="2012" y="1437"/>
                  </a:cubicBezTo>
                  <a:lnTo>
                    <a:pt x="703" y="1437"/>
                  </a:lnTo>
                  <a:lnTo>
                    <a:pt x="762" y="1377"/>
                  </a:lnTo>
                  <a:cubicBezTo>
                    <a:pt x="786" y="1354"/>
                    <a:pt x="798" y="1306"/>
                    <a:pt x="822" y="1258"/>
                  </a:cubicBezTo>
                  <a:cubicBezTo>
                    <a:pt x="833" y="1199"/>
                    <a:pt x="798" y="1127"/>
                    <a:pt x="738" y="1080"/>
                  </a:cubicBezTo>
                  <a:cubicBezTo>
                    <a:pt x="700" y="1047"/>
                    <a:pt x="651" y="1029"/>
                    <a:pt x="601" y="1029"/>
                  </a:cubicBezTo>
                  <a:cubicBezTo>
                    <a:pt x="544" y="1029"/>
                    <a:pt x="485" y="1052"/>
                    <a:pt x="441" y="1104"/>
                  </a:cubicBezTo>
                  <a:lnTo>
                    <a:pt x="71" y="1520"/>
                  </a:lnTo>
                  <a:cubicBezTo>
                    <a:pt x="0" y="1604"/>
                    <a:pt x="0" y="1723"/>
                    <a:pt x="71" y="1818"/>
                  </a:cubicBezTo>
                  <a:lnTo>
                    <a:pt x="476" y="2223"/>
                  </a:lnTo>
                  <a:cubicBezTo>
                    <a:pt x="524" y="2270"/>
                    <a:pt x="560" y="2282"/>
                    <a:pt x="619" y="2282"/>
                  </a:cubicBezTo>
                  <a:cubicBezTo>
                    <a:pt x="679" y="2282"/>
                    <a:pt x="726" y="2270"/>
                    <a:pt x="774" y="2223"/>
                  </a:cubicBezTo>
                  <a:cubicBezTo>
                    <a:pt x="857" y="2139"/>
                    <a:pt x="857" y="2008"/>
                    <a:pt x="774" y="1925"/>
                  </a:cubicBezTo>
                  <a:lnTo>
                    <a:pt x="738" y="1901"/>
                  </a:lnTo>
                  <a:lnTo>
                    <a:pt x="2024" y="1901"/>
                  </a:lnTo>
                  <a:cubicBezTo>
                    <a:pt x="2334" y="1901"/>
                    <a:pt x="2608" y="1735"/>
                    <a:pt x="2750" y="1485"/>
                  </a:cubicBezTo>
                  <a:cubicBezTo>
                    <a:pt x="2881" y="1175"/>
                    <a:pt x="2881" y="842"/>
                    <a:pt x="2727" y="580"/>
                  </a:cubicBezTo>
                  <a:lnTo>
                    <a:pt x="2453" y="103"/>
                  </a:lnTo>
                  <a:cubicBezTo>
                    <a:pt x="2414" y="35"/>
                    <a:pt x="2347" y="0"/>
                    <a:pt x="22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2"/>
            <p:cNvSpPr/>
            <p:nvPr/>
          </p:nvSpPr>
          <p:spPr>
            <a:xfrm>
              <a:off x="5657491" y="3568461"/>
              <a:ext cx="74364" cy="88422"/>
            </a:xfrm>
            <a:custGeom>
              <a:rect b="b" l="l" r="r" t="t"/>
              <a:pathLst>
                <a:path extrusionOk="0" h="3145" w="2645">
                  <a:moveTo>
                    <a:pt x="1906" y="1"/>
                  </a:moveTo>
                  <a:cubicBezTo>
                    <a:pt x="1001" y="692"/>
                    <a:pt x="322" y="1668"/>
                    <a:pt x="1" y="2799"/>
                  </a:cubicBezTo>
                  <a:lnTo>
                    <a:pt x="49" y="2835"/>
                  </a:lnTo>
                  <a:cubicBezTo>
                    <a:pt x="322" y="3025"/>
                    <a:pt x="644" y="3144"/>
                    <a:pt x="1001" y="3144"/>
                  </a:cubicBezTo>
                  <a:cubicBezTo>
                    <a:pt x="1906" y="3144"/>
                    <a:pt x="2644" y="2370"/>
                    <a:pt x="2644" y="1430"/>
                  </a:cubicBezTo>
                  <a:cubicBezTo>
                    <a:pt x="2644" y="834"/>
                    <a:pt x="2358" y="311"/>
                    <a:pt x="1930" y="13"/>
                  </a:cubicBezTo>
                  <a:lnTo>
                    <a:pt x="19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2"/>
            <p:cNvSpPr/>
            <p:nvPr/>
          </p:nvSpPr>
          <p:spPr>
            <a:xfrm>
              <a:off x="5933327" y="3629724"/>
              <a:ext cx="99780" cy="306650"/>
            </a:xfrm>
            <a:custGeom>
              <a:rect b="b" l="l" r="r" t="t"/>
              <a:pathLst>
                <a:path extrusionOk="0" h="10907" w="3549">
                  <a:moveTo>
                    <a:pt x="1048" y="1"/>
                  </a:moveTo>
                  <a:cubicBezTo>
                    <a:pt x="953" y="1"/>
                    <a:pt x="894" y="72"/>
                    <a:pt x="894" y="144"/>
                  </a:cubicBezTo>
                  <a:lnTo>
                    <a:pt x="894" y="799"/>
                  </a:lnTo>
                  <a:cubicBezTo>
                    <a:pt x="894" y="894"/>
                    <a:pt x="965" y="953"/>
                    <a:pt x="1048" y="953"/>
                  </a:cubicBezTo>
                  <a:cubicBezTo>
                    <a:pt x="1132" y="953"/>
                    <a:pt x="1191" y="1025"/>
                    <a:pt x="1191" y="1096"/>
                  </a:cubicBezTo>
                  <a:lnTo>
                    <a:pt x="1191" y="2418"/>
                  </a:lnTo>
                  <a:cubicBezTo>
                    <a:pt x="1191" y="2894"/>
                    <a:pt x="965" y="3346"/>
                    <a:pt x="596" y="3632"/>
                  </a:cubicBezTo>
                  <a:cubicBezTo>
                    <a:pt x="227" y="3930"/>
                    <a:pt x="1" y="4370"/>
                    <a:pt x="1" y="4835"/>
                  </a:cubicBezTo>
                  <a:lnTo>
                    <a:pt x="1" y="10454"/>
                  </a:lnTo>
                  <a:cubicBezTo>
                    <a:pt x="1" y="10693"/>
                    <a:pt x="191" y="10907"/>
                    <a:pt x="453" y="10907"/>
                  </a:cubicBezTo>
                  <a:lnTo>
                    <a:pt x="3096" y="10907"/>
                  </a:lnTo>
                  <a:cubicBezTo>
                    <a:pt x="3334" y="10907"/>
                    <a:pt x="3549" y="10716"/>
                    <a:pt x="3549" y="10454"/>
                  </a:cubicBezTo>
                  <a:lnTo>
                    <a:pt x="3549" y="4835"/>
                  </a:lnTo>
                  <a:cubicBezTo>
                    <a:pt x="3549" y="4358"/>
                    <a:pt x="3323" y="3906"/>
                    <a:pt x="2953" y="3632"/>
                  </a:cubicBezTo>
                  <a:cubicBezTo>
                    <a:pt x="2608" y="3346"/>
                    <a:pt x="2382" y="2894"/>
                    <a:pt x="2382" y="2418"/>
                  </a:cubicBezTo>
                  <a:lnTo>
                    <a:pt x="2382" y="1096"/>
                  </a:lnTo>
                  <a:cubicBezTo>
                    <a:pt x="2382" y="1013"/>
                    <a:pt x="2453" y="953"/>
                    <a:pt x="2537" y="953"/>
                  </a:cubicBezTo>
                  <a:cubicBezTo>
                    <a:pt x="2620" y="953"/>
                    <a:pt x="2680" y="870"/>
                    <a:pt x="2680" y="799"/>
                  </a:cubicBezTo>
                  <a:lnTo>
                    <a:pt x="2680" y="144"/>
                  </a:lnTo>
                  <a:cubicBezTo>
                    <a:pt x="2680" y="60"/>
                    <a:pt x="2608" y="1"/>
                    <a:pt x="2537" y="1"/>
                  </a:cubicBezTo>
                  <a:close/>
                </a:path>
              </a:pathLst>
            </a:custGeom>
            <a:solidFill>
              <a:srgbClr val="22B2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2"/>
            <p:cNvSpPr/>
            <p:nvPr/>
          </p:nvSpPr>
          <p:spPr>
            <a:xfrm>
              <a:off x="5966137" y="3630061"/>
              <a:ext cx="67982" cy="306988"/>
            </a:xfrm>
            <a:custGeom>
              <a:rect b="b" l="l" r="r" t="t"/>
              <a:pathLst>
                <a:path extrusionOk="0" h="10919" w="2418">
                  <a:moveTo>
                    <a:pt x="131" y="1"/>
                  </a:moveTo>
                  <a:cubicBezTo>
                    <a:pt x="203" y="13"/>
                    <a:pt x="262" y="72"/>
                    <a:pt x="262" y="144"/>
                  </a:cubicBezTo>
                  <a:lnTo>
                    <a:pt x="262" y="798"/>
                  </a:lnTo>
                  <a:cubicBezTo>
                    <a:pt x="262" y="894"/>
                    <a:pt x="191" y="953"/>
                    <a:pt x="120" y="953"/>
                  </a:cubicBezTo>
                  <a:cubicBezTo>
                    <a:pt x="72" y="953"/>
                    <a:pt x="24" y="965"/>
                    <a:pt x="1" y="1013"/>
                  </a:cubicBezTo>
                  <a:cubicBezTo>
                    <a:pt x="24" y="1037"/>
                    <a:pt x="36" y="1072"/>
                    <a:pt x="36" y="1108"/>
                  </a:cubicBezTo>
                  <a:lnTo>
                    <a:pt x="36" y="2441"/>
                  </a:lnTo>
                  <a:cubicBezTo>
                    <a:pt x="36" y="2561"/>
                    <a:pt x="24" y="2656"/>
                    <a:pt x="12" y="2763"/>
                  </a:cubicBezTo>
                  <a:cubicBezTo>
                    <a:pt x="84" y="3108"/>
                    <a:pt x="274" y="3418"/>
                    <a:pt x="560" y="3644"/>
                  </a:cubicBezTo>
                  <a:cubicBezTo>
                    <a:pt x="929" y="3942"/>
                    <a:pt x="1155" y="4382"/>
                    <a:pt x="1155" y="4847"/>
                  </a:cubicBezTo>
                  <a:lnTo>
                    <a:pt x="1155" y="10478"/>
                  </a:lnTo>
                  <a:cubicBezTo>
                    <a:pt x="1155" y="10716"/>
                    <a:pt x="965" y="10919"/>
                    <a:pt x="715" y="10919"/>
                  </a:cubicBezTo>
                  <a:lnTo>
                    <a:pt x="1977" y="10919"/>
                  </a:lnTo>
                  <a:cubicBezTo>
                    <a:pt x="2215" y="10919"/>
                    <a:pt x="2417" y="10728"/>
                    <a:pt x="2417" y="10478"/>
                  </a:cubicBezTo>
                  <a:lnTo>
                    <a:pt x="2406" y="4835"/>
                  </a:lnTo>
                  <a:cubicBezTo>
                    <a:pt x="2406" y="4358"/>
                    <a:pt x="2179" y="3906"/>
                    <a:pt x="1810" y="3632"/>
                  </a:cubicBezTo>
                  <a:cubicBezTo>
                    <a:pt x="1441" y="3334"/>
                    <a:pt x="1215" y="2882"/>
                    <a:pt x="1215" y="2418"/>
                  </a:cubicBezTo>
                  <a:lnTo>
                    <a:pt x="1215" y="1096"/>
                  </a:lnTo>
                  <a:cubicBezTo>
                    <a:pt x="1215" y="1013"/>
                    <a:pt x="1286" y="953"/>
                    <a:pt x="1370" y="953"/>
                  </a:cubicBezTo>
                  <a:cubicBezTo>
                    <a:pt x="1453" y="953"/>
                    <a:pt x="1513" y="870"/>
                    <a:pt x="1513" y="798"/>
                  </a:cubicBezTo>
                  <a:lnTo>
                    <a:pt x="1513" y="144"/>
                  </a:lnTo>
                  <a:cubicBezTo>
                    <a:pt x="1513" y="60"/>
                    <a:pt x="1441" y="1"/>
                    <a:pt x="1370" y="1"/>
                  </a:cubicBezTo>
                  <a:close/>
                </a:path>
              </a:pathLst>
            </a:custGeom>
            <a:solidFill>
              <a:srgbClr val="09A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2"/>
            <p:cNvSpPr/>
            <p:nvPr/>
          </p:nvSpPr>
          <p:spPr>
            <a:xfrm>
              <a:off x="5976849" y="3789080"/>
              <a:ext cx="56933" cy="77682"/>
            </a:xfrm>
            <a:custGeom>
              <a:rect b="b" l="l" r="r" t="t"/>
              <a:pathLst>
                <a:path extrusionOk="0" h="2763" w="2025">
                  <a:moveTo>
                    <a:pt x="1" y="0"/>
                  </a:moveTo>
                  <a:lnTo>
                    <a:pt x="1" y="2762"/>
                  </a:lnTo>
                  <a:lnTo>
                    <a:pt x="2025" y="2762"/>
                  </a:lnTo>
                  <a:lnTo>
                    <a:pt x="2025" y="0"/>
                  </a:lnTo>
                  <a:close/>
                </a:path>
              </a:pathLst>
            </a:custGeom>
            <a:solidFill>
              <a:srgbClr val="FFE4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52"/>
          <p:cNvGrpSpPr/>
          <p:nvPr/>
        </p:nvGrpSpPr>
        <p:grpSpPr>
          <a:xfrm>
            <a:off x="7032975" y="3079412"/>
            <a:ext cx="428848" cy="425253"/>
            <a:chOff x="6047904" y="2908516"/>
            <a:chExt cx="402410" cy="399036"/>
          </a:xfrm>
        </p:grpSpPr>
        <p:sp>
          <p:nvSpPr>
            <p:cNvPr id="1882" name="Google Shape;1882;p52"/>
            <p:cNvSpPr/>
            <p:nvPr/>
          </p:nvSpPr>
          <p:spPr>
            <a:xfrm>
              <a:off x="6088755" y="2948776"/>
              <a:ext cx="361559" cy="358776"/>
            </a:xfrm>
            <a:custGeom>
              <a:rect b="b" l="l" r="r" t="t"/>
              <a:pathLst>
                <a:path extrusionOk="0" h="12761" w="12860">
                  <a:moveTo>
                    <a:pt x="2579" y="1723"/>
                  </a:moveTo>
                  <a:cubicBezTo>
                    <a:pt x="2795" y="1723"/>
                    <a:pt x="3013" y="1804"/>
                    <a:pt x="3179" y="1965"/>
                  </a:cubicBezTo>
                  <a:cubicBezTo>
                    <a:pt x="3501" y="2298"/>
                    <a:pt x="3501" y="2834"/>
                    <a:pt x="3179" y="3155"/>
                  </a:cubicBezTo>
                  <a:cubicBezTo>
                    <a:pt x="3013" y="3322"/>
                    <a:pt x="2795" y="3405"/>
                    <a:pt x="2579" y="3405"/>
                  </a:cubicBezTo>
                  <a:cubicBezTo>
                    <a:pt x="2364" y="3405"/>
                    <a:pt x="2149" y="3322"/>
                    <a:pt x="1989" y="3155"/>
                  </a:cubicBezTo>
                  <a:cubicBezTo>
                    <a:pt x="1655" y="2834"/>
                    <a:pt x="1655" y="2298"/>
                    <a:pt x="1989" y="1965"/>
                  </a:cubicBezTo>
                  <a:cubicBezTo>
                    <a:pt x="2149" y="1804"/>
                    <a:pt x="2364" y="1723"/>
                    <a:pt x="2579" y="1723"/>
                  </a:cubicBezTo>
                  <a:close/>
                  <a:moveTo>
                    <a:pt x="2322" y="0"/>
                  </a:moveTo>
                  <a:cubicBezTo>
                    <a:pt x="2060" y="0"/>
                    <a:pt x="1786" y="107"/>
                    <a:pt x="1596" y="298"/>
                  </a:cubicBezTo>
                  <a:lnTo>
                    <a:pt x="298" y="1595"/>
                  </a:lnTo>
                  <a:cubicBezTo>
                    <a:pt x="107" y="1786"/>
                    <a:pt x="0" y="2048"/>
                    <a:pt x="0" y="2322"/>
                  </a:cubicBezTo>
                  <a:lnTo>
                    <a:pt x="0" y="5263"/>
                  </a:lnTo>
                  <a:cubicBezTo>
                    <a:pt x="0" y="5525"/>
                    <a:pt x="107" y="5798"/>
                    <a:pt x="298" y="5989"/>
                  </a:cubicBezTo>
                  <a:lnTo>
                    <a:pt x="6775" y="12466"/>
                  </a:lnTo>
                  <a:cubicBezTo>
                    <a:pt x="6977" y="12662"/>
                    <a:pt x="7236" y="12760"/>
                    <a:pt x="7495" y="12760"/>
                  </a:cubicBezTo>
                  <a:cubicBezTo>
                    <a:pt x="7754" y="12760"/>
                    <a:pt x="8013" y="12662"/>
                    <a:pt x="8216" y="12466"/>
                  </a:cubicBezTo>
                  <a:lnTo>
                    <a:pt x="12442" y="8239"/>
                  </a:lnTo>
                  <a:cubicBezTo>
                    <a:pt x="12859" y="7834"/>
                    <a:pt x="12859" y="7179"/>
                    <a:pt x="12466" y="6775"/>
                  </a:cubicBezTo>
                  <a:lnTo>
                    <a:pt x="5989" y="298"/>
                  </a:lnTo>
                  <a:cubicBezTo>
                    <a:pt x="5799" y="107"/>
                    <a:pt x="5537" y="0"/>
                    <a:pt x="5263"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2"/>
            <p:cNvSpPr/>
            <p:nvPr/>
          </p:nvSpPr>
          <p:spPr>
            <a:xfrm>
              <a:off x="6198206" y="2948776"/>
              <a:ext cx="252107" cy="358101"/>
            </a:xfrm>
            <a:custGeom>
              <a:rect b="b" l="l" r="r" t="t"/>
              <a:pathLst>
                <a:path extrusionOk="0" h="12737" w="8967">
                  <a:moveTo>
                    <a:pt x="1" y="0"/>
                  </a:moveTo>
                  <a:cubicBezTo>
                    <a:pt x="251" y="24"/>
                    <a:pt x="489" y="119"/>
                    <a:pt x="655" y="298"/>
                  </a:cubicBezTo>
                  <a:lnTo>
                    <a:pt x="7121" y="6775"/>
                  </a:lnTo>
                  <a:cubicBezTo>
                    <a:pt x="7525" y="7179"/>
                    <a:pt x="7525" y="7822"/>
                    <a:pt x="7121" y="8215"/>
                  </a:cubicBezTo>
                  <a:lnTo>
                    <a:pt x="2894" y="12442"/>
                  </a:lnTo>
                  <a:cubicBezTo>
                    <a:pt x="3096" y="12638"/>
                    <a:pt x="3358" y="12737"/>
                    <a:pt x="3620" y="12737"/>
                  </a:cubicBezTo>
                  <a:cubicBezTo>
                    <a:pt x="3882" y="12737"/>
                    <a:pt x="4144" y="12638"/>
                    <a:pt x="4346" y="12442"/>
                  </a:cubicBezTo>
                  <a:lnTo>
                    <a:pt x="8573" y="8215"/>
                  </a:lnTo>
                  <a:cubicBezTo>
                    <a:pt x="8966" y="7834"/>
                    <a:pt x="8966" y="7179"/>
                    <a:pt x="8573" y="6775"/>
                  </a:cubicBezTo>
                  <a:lnTo>
                    <a:pt x="2096" y="298"/>
                  </a:lnTo>
                  <a:cubicBezTo>
                    <a:pt x="1906" y="107"/>
                    <a:pt x="1644" y="0"/>
                    <a:pt x="1370" y="0"/>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2"/>
            <p:cNvSpPr/>
            <p:nvPr/>
          </p:nvSpPr>
          <p:spPr>
            <a:xfrm>
              <a:off x="6047904" y="2908516"/>
              <a:ext cx="118870" cy="117268"/>
            </a:xfrm>
            <a:custGeom>
              <a:rect b="b" l="l" r="r" t="t"/>
              <a:pathLst>
                <a:path extrusionOk="0" h="4171" w="4228">
                  <a:moveTo>
                    <a:pt x="242" y="0"/>
                  </a:moveTo>
                  <a:cubicBezTo>
                    <a:pt x="188" y="0"/>
                    <a:pt x="132" y="21"/>
                    <a:pt x="84" y="63"/>
                  </a:cubicBezTo>
                  <a:cubicBezTo>
                    <a:pt x="1" y="146"/>
                    <a:pt x="1" y="277"/>
                    <a:pt x="84" y="360"/>
                  </a:cubicBezTo>
                  <a:lnTo>
                    <a:pt x="3835" y="4111"/>
                  </a:lnTo>
                  <a:cubicBezTo>
                    <a:pt x="3882" y="4159"/>
                    <a:pt x="3930" y="4170"/>
                    <a:pt x="3989" y="4170"/>
                  </a:cubicBezTo>
                  <a:cubicBezTo>
                    <a:pt x="4049" y="4170"/>
                    <a:pt x="4108" y="4147"/>
                    <a:pt x="4132" y="4111"/>
                  </a:cubicBezTo>
                  <a:cubicBezTo>
                    <a:pt x="4227" y="4040"/>
                    <a:pt x="4227" y="3909"/>
                    <a:pt x="4132" y="3813"/>
                  </a:cubicBezTo>
                  <a:lnTo>
                    <a:pt x="382" y="63"/>
                  </a:lnTo>
                  <a:cubicBezTo>
                    <a:pt x="346" y="21"/>
                    <a:pt x="295" y="0"/>
                    <a:pt x="2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2"/>
            <p:cNvSpPr/>
            <p:nvPr/>
          </p:nvSpPr>
          <p:spPr>
            <a:xfrm>
              <a:off x="6180803" y="3045183"/>
              <a:ext cx="79706" cy="77682"/>
            </a:xfrm>
            <a:custGeom>
              <a:rect b="b" l="l" r="r" t="t"/>
              <a:pathLst>
                <a:path extrusionOk="0" h="2763" w="2835">
                  <a:moveTo>
                    <a:pt x="1763" y="0"/>
                  </a:moveTo>
                  <a:cubicBezTo>
                    <a:pt x="1703" y="0"/>
                    <a:pt x="1655" y="12"/>
                    <a:pt x="1608" y="60"/>
                  </a:cubicBezTo>
                  <a:lnTo>
                    <a:pt x="96" y="1572"/>
                  </a:lnTo>
                  <a:cubicBezTo>
                    <a:pt x="1" y="1667"/>
                    <a:pt x="1" y="1798"/>
                    <a:pt x="96" y="1869"/>
                  </a:cubicBezTo>
                  <a:lnTo>
                    <a:pt x="929" y="2703"/>
                  </a:lnTo>
                  <a:cubicBezTo>
                    <a:pt x="965" y="2750"/>
                    <a:pt x="1013" y="2762"/>
                    <a:pt x="1072" y="2762"/>
                  </a:cubicBezTo>
                  <a:cubicBezTo>
                    <a:pt x="1132" y="2762"/>
                    <a:pt x="1179" y="2750"/>
                    <a:pt x="1227" y="2703"/>
                  </a:cubicBezTo>
                  <a:cubicBezTo>
                    <a:pt x="1310" y="2619"/>
                    <a:pt x="1310" y="2488"/>
                    <a:pt x="1227" y="2405"/>
                  </a:cubicBezTo>
                  <a:lnTo>
                    <a:pt x="536" y="1726"/>
                  </a:lnTo>
                  <a:lnTo>
                    <a:pt x="989" y="1274"/>
                  </a:lnTo>
                  <a:lnTo>
                    <a:pt x="1584" y="1869"/>
                  </a:lnTo>
                  <a:cubicBezTo>
                    <a:pt x="1632" y="1917"/>
                    <a:pt x="1667" y="1929"/>
                    <a:pt x="1727" y="1929"/>
                  </a:cubicBezTo>
                  <a:cubicBezTo>
                    <a:pt x="1786" y="1929"/>
                    <a:pt x="1834" y="1917"/>
                    <a:pt x="1882" y="1869"/>
                  </a:cubicBezTo>
                  <a:cubicBezTo>
                    <a:pt x="1989" y="1786"/>
                    <a:pt x="1989" y="1655"/>
                    <a:pt x="1894" y="1560"/>
                  </a:cubicBezTo>
                  <a:lnTo>
                    <a:pt x="1298" y="964"/>
                  </a:lnTo>
                  <a:lnTo>
                    <a:pt x="1763" y="500"/>
                  </a:lnTo>
                  <a:lnTo>
                    <a:pt x="2441" y="1191"/>
                  </a:lnTo>
                  <a:cubicBezTo>
                    <a:pt x="2489" y="1232"/>
                    <a:pt x="2545" y="1253"/>
                    <a:pt x="2599" y="1253"/>
                  </a:cubicBezTo>
                  <a:cubicBezTo>
                    <a:pt x="2653" y="1253"/>
                    <a:pt x="2703" y="1232"/>
                    <a:pt x="2739" y="1191"/>
                  </a:cubicBezTo>
                  <a:cubicBezTo>
                    <a:pt x="2834" y="1095"/>
                    <a:pt x="2834" y="964"/>
                    <a:pt x="2739" y="893"/>
                  </a:cubicBezTo>
                  <a:lnTo>
                    <a:pt x="1906" y="60"/>
                  </a:lnTo>
                  <a:cubicBezTo>
                    <a:pt x="1870" y="12"/>
                    <a:pt x="1822" y="0"/>
                    <a:pt x="17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2"/>
            <p:cNvSpPr/>
            <p:nvPr/>
          </p:nvSpPr>
          <p:spPr>
            <a:xfrm>
              <a:off x="6232366" y="3097983"/>
              <a:ext cx="76332" cy="72087"/>
            </a:xfrm>
            <a:custGeom>
              <a:rect b="b" l="l" r="r" t="t"/>
              <a:pathLst>
                <a:path extrusionOk="0" h="2564" w="2715">
                  <a:moveTo>
                    <a:pt x="1412" y="0"/>
                  </a:moveTo>
                  <a:cubicBezTo>
                    <a:pt x="1084" y="0"/>
                    <a:pt x="756" y="128"/>
                    <a:pt x="512" y="384"/>
                  </a:cubicBezTo>
                  <a:cubicBezTo>
                    <a:pt x="0" y="884"/>
                    <a:pt x="0" y="1706"/>
                    <a:pt x="512" y="2194"/>
                  </a:cubicBezTo>
                  <a:cubicBezTo>
                    <a:pt x="714" y="2408"/>
                    <a:pt x="1012" y="2539"/>
                    <a:pt x="1310" y="2563"/>
                  </a:cubicBezTo>
                  <a:lnTo>
                    <a:pt x="1322" y="2563"/>
                  </a:lnTo>
                  <a:cubicBezTo>
                    <a:pt x="1429" y="2563"/>
                    <a:pt x="1524" y="2480"/>
                    <a:pt x="1536" y="2373"/>
                  </a:cubicBezTo>
                  <a:cubicBezTo>
                    <a:pt x="1548" y="2277"/>
                    <a:pt x="1465" y="2170"/>
                    <a:pt x="1345" y="2170"/>
                  </a:cubicBezTo>
                  <a:cubicBezTo>
                    <a:pt x="1131" y="2146"/>
                    <a:pt x="953" y="2063"/>
                    <a:pt x="810" y="1908"/>
                  </a:cubicBezTo>
                  <a:cubicBezTo>
                    <a:pt x="464" y="1575"/>
                    <a:pt x="464" y="1015"/>
                    <a:pt x="810" y="694"/>
                  </a:cubicBezTo>
                  <a:cubicBezTo>
                    <a:pt x="978" y="526"/>
                    <a:pt x="1204" y="439"/>
                    <a:pt x="1427" y="439"/>
                  </a:cubicBezTo>
                  <a:cubicBezTo>
                    <a:pt x="1647" y="439"/>
                    <a:pt x="1865" y="523"/>
                    <a:pt x="2024" y="694"/>
                  </a:cubicBezTo>
                  <a:cubicBezTo>
                    <a:pt x="2179" y="837"/>
                    <a:pt x="2262" y="1039"/>
                    <a:pt x="2274" y="1241"/>
                  </a:cubicBezTo>
                  <a:cubicBezTo>
                    <a:pt x="2295" y="1348"/>
                    <a:pt x="2365" y="1436"/>
                    <a:pt x="2464" y="1436"/>
                  </a:cubicBezTo>
                  <a:cubicBezTo>
                    <a:pt x="2476" y="1436"/>
                    <a:pt x="2488" y="1434"/>
                    <a:pt x="2500" y="1432"/>
                  </a:cubicBezTo>
                  <a:cubicBezTo>
                    <a:pt x="2619" y="1420"/>
                    <a:pt x="2715" y="1337"/>
                    <a:pt x="2691" y="1218"/>
                  </a:cubicBezTo>
                  <a:cubicBezTo>
                    <a:pt x="2679" y="896"/>
                    <a:pt x="2548" y="599"/>
                    <a:pt x="2322" y="384"/>
                  </a:cubicBezTo>
                  <a:cubicBezTo>
                    <a:pt x="2072" y="128"/>
                    <a:pt x="1741" y="0"/>
                    <a:pt x="14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2"/>
            <p:cNvSpPr/>
            <p:nvPr/>
          </p:nvSpPr>
          <p:spPr>
            <a:xfrm>
              <a:off x="6285588" y="3151204"/>
              <a:ext cx="80690" cy="73408"/>
            </a:xfrm>
            <a:custGeom>
              <a:rect b="b" l="l" r="r" t="t"/>
              <a:pathLst>
                <a:path extrusionOk="0" h="2611" w="2870">
                  <a:moveTo>
                    <a:pt x="1429" y="420"/>
                  </a:moveTo>
                  <a:cubicBezTo>
                    <a:pt x="1655" y="420"/>
                    <a:pt x="1881" y="515"/>
                    <a:pt x="2048" y="682"/>
                  </a:cubicBezTo>
                  <a:cubicBezTo>
                    <a:pt x="2393" y="1015"/>
                    <a:pt x="2393" y="1587"/>
                    <a:pt x="2048" y="1932"/>
                  </a:cubicBezTo>
                  <a:cubicBezTo>
                    <a:pt x="1881" y="2099"/>
                    <a:pt x="1655" y="2182"/>
                    <a:pt x="1427" y="2182"/>
                  </a:cubicBezTo>
                  <a:cubicBezTo>
                    <a:pt x="1200" y="2182"/>
                    <a:pt x="971" y="2099"/>
                    <a:pt x="798" y="1932"/>
                  </a:cubicBezTo>
                  <a:cubicBezTo>
                    <a:pt x="465" y="1587"/>
                    <a:pt x="465" y="1015"/>
                    <a:pt x="798" y="682"/>
                  </a:cubicBezTo>
                  <a:cubicBezTo>
                    <a:pt x="976" y="491"/>
                    <a:pt x="1203" y="420"/>
                    <a:pt x="1429" y="420"/>
                  </a:cubicBezTo>
                  <a:close/>
                  <a:moveTo>
                    <a:pt x="1427" y="0"/>
                  </a:moveTo>
                  <a:cubicBezTo>
                    <a:pt x="1093" y="0"/>
                    <a:pt x="756" y="128"/>
                    <a:pt x="500" y="384"/>
                  </a:cubicBezTo>
                  <a:cubicBezTo>
                    <a:pt x="0" y="884"/>
                    <a:pt x="0" y="1718"/>
                    <a:pt x="500" y="2230"/>
                  </a:cubicBezTo>
                  <a:cubicBezTo>
                    <a:pt x="762" y="2480"/>
                    <a:pt x="1096" y="2611"/>
                    <a:pt x="1429" y="2611"/>
                  </a:cubicBezTo>
                  <a:cubicBezTo>
                    <a:pt x="1774" y="2611"/>
                    <a:pt x="2096" y="2480"/>
                    <a:pt x="2346" y="2230"/>
                  </a:cubicBezTo>
                  <a:cubicBezTo>
                    <a:pt x="2870" y="1718"/>
                    <a:pt x="2870" y="884"/>
                    <a:pt x="2346" y="384"/>
                  </a:cubicBezTo>
                  <a:cubicBezTo>
                    <a:pt x="2096" y="128"/>
                    <a:pt x="176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2"/>
            <p:cNvSpPr/>
            <p:nvPr/>
          </p:nvSpPr>
          <p:spPr>
            <a:xfrm>
              <a:off x="6310357" y="3052858"/>
              <a:ext cx="100764" cy="99443"/>
            </a:xfrm>
            <a:custGeom>
              <a:rect b="b" l="l" r="r" t="t"/>
              <a:pathLst>
                <a:path extrusionOk="0" h="3537" w="3584">
                  <a:moveTo>
                    <a:pt x="241" y="1"/>
                  </a:moveTo>
                  <a:cubicBezTo>
                    <a:pt x="188" y="1"/>
                    <a:pt x="131" y="25"/>
                    <a:pt x="84" y="72"/>
                  </a:cubicBezTo>
                  <a:cubicBezTo>
                    <a:pt x="0" y="144"/>
                    <a:pt x="0" y="275"/>
                    <a:pt x="84" y="370"/>
                  </a:cubicBezTo>
                  <a:lnTo>
                    <a:pt x="3191" y="3477"/>
                  </a:lnTo>
                  <a:cubicBezTo>
                    <a:pt x="3239" y="3525"/>
                    <a:pt x="3286" y="3537"/>
                    <a:pt x="3346" y="3537"/>
                  </a:cubicBezTo>
                  <a:cubicBezTo>
                    <a:pt x="3394" y="3537"/>
                    <a:pt x="3453" y="3525"/>
                    <a:pt x="3489" y="3477"/>
                  </a:cubicBezTo>
                  <a:cubicBezTo>
                    <a:pt x="3584" y="3406"/>
                    <a:pt x="3584" y="3263"/>
                    <a:pt x="3489" y="3180"/>
                  </a:cubicBezTo>
                  <a:lnTo>
                    <a:pt x="381" y="72"/>
                  </a:lnTo>
                  <a:cubicBezTo>
                    <a:pt x="346" y="25"/>
                    <a:pt x="295" y="1"/>
                    <a:pt x="241"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 name="Google Shape;1889;p52"/>
          <p:cNvGrpSpPr/>
          <p:nvPr/>
        </p:nvGrpSpPr>
        <p:grpSpPr>
          <a:xfrm>
            <a:off x="6175758" y="3079142"/>
            <a:ext cx="399216" cy="425253"/>
            <a:chOff x="5243533" y="2908263"/>
            <a:chExt cx="374604" cy="399036"/>
          </a:xfrm>
        </p:grpSpPr>
        <p:sp>
          <p:nvSpPr>
            <p:cNvPr id="1890" name="Google Shape;1890;p52"/>
            <p:cNvSpPr/>
            <p:nvPr/>
          </p:nvSpPr>
          <p:spPr>
            <a:xfrm>
              <a:off x="5364709" y="2908263"/>
              <a:ext cx="132253" cy="116846"/>
            </a:xfrm>
            <a:custGeom>
              <a:rect b="b" l="l" r="r" t="t"/>
              <a:pathLst>
                <a:path extrusionOk="0" h="4156" w="4704">
                  <a:moveTo>
                    <a:pt x="2346" y="0"/>
                  </a:moveTo>
                  <a:cubicBezTo>
                    <a:pt x="1048" y="0"/>
                    <a:pt x="0" y="1060"/>
                    <a:pt x="0" y="2346"/>
                  </a:cubicBezTo>
                  <a:lnTo>
                    <a:pt x="0" y="4132"/>
                  </a:lnTo>
                  <a:lnTo>
                    <a:pt x="1024" y="4156"/>
                  </a:lnTo>
                  <a:lnTo>
                    <a:pt x="1024" y="2394"/>
                  </a:lnTo>
                  <a:cubicBezTo>
                    <a:pt x="1024" y="1667"/>
                    <a:pt x="1619" y="1072"/>
                    <a:pt x="2346" y="1072"/>
                  </a:cubicBezTo>
                  <a:cubicBezTo>
                    <a:pt x="3072" y="1072"/>
                    <a:pt x="3667" y="1667"/>
                    <a:pt x="3667" y="2394"/>
                  </a:cubicBezTo>
                  <a:lnTo>
                    <a:pt x="3667" y="4156"/>
                  </a:lnTo>
                  <a:lnTo>
                    <a:pt x="4703" y="4132"/>
                  </a:lnTo>
                  <a:lnTo>
                    <a:pt x="4703" y="2346"/>
                  </a:lnTo>
                  <a:cubicBezTo>
                    <a:pt x="4703" y="1060"/>
                    <a:pt x="3643" y="0"/>
                    <a:pt x="2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2"/>
            <p:cNvSpPr/>
            <p:nvPr/>
          </p:nvSpPr>
          <p:spPr>
            <a:xfrm>
              <a:off x="5413573" y="2908263"/>
              <a:ext cx="84036" cy="116846"/>
            </a:xfrm>
            <a:custGeom>
              <a:rect b="b" l="l" r="r" t="t"/>
              <a:pathLst>
                <a:path extrusionOk="0" h="4156" w="2989">
                  <a:moveTo>
                    <a:pt x="620" y="0"/>
                  </a:moveTo>
                  <a:cubicBezTo>
                    <a:pt x="405" y="0"/>
                    <a:pt x="191" y="36"/>
                    <a:pt x="0" y="96"/>
                  </a:cubicBezTo>
                  <a:cubicBezTo>
                    <a:pt x="679" y="286"/>
                    <a:pt x="1251" y="774"/>
                    <a:pt x="1524" y="1417"/>
                  </a:cubicBezTo>
                  <a:cubicBezTo>
                    <a:pt x="1798" y="1655"/>
                    <a:pt x="1965" y="2013"/>
                    <a:pt x="1965" y="2394"/>
                  </a:cubicBezTo>
                  <a:lnTo>
                    <a:pt x="1965" y="4156"/>
                  </a:lnTo>
                  <a:lnTo>
                    <a:pt x="2989" y="4132"/>
                  </a:lnTo>
                  <a:lnTo>
                    <a:pt x="2989" y="2346"/>
                  </a:lnTo>
                  <a:cubicBezTo>
                    <a:pt x="2965" y="1060"/>
                    <a:pt x="1917" y="0"/>
                    <a:pt x="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2"/>
            <p:cNvSpPr/>
            <p:nvPr/>
          </p:nvSpPr>
          <p:spPr>
            <a:xfrm>
              <a:off x="5243533" y="3016730"/>
              <a:ext cx="374604" cy="290569"/>
            </a:xfrm>
            <a:custGeom>
              <a:rect b="b" l="l" r="r" t="t"/>
              <a:pathLst>
                <a:path extrusionOk="0" h="10335" w="13324">
                  <a:moveTo>
                    <a:pt x="1584" y="0"/>
                  </a:moveTo>
                  <a:cubicBezTo>
                    <a:pt x="1357" y="0"/>
                    <a:pt x="1179" y="167"/>
                    <a:pt x="1155" y="381"/>
                  </a:cubicBezTo>
                  <a:lnTo>
                    <a:pt x="36" y="9846"/>
                  </a:lnTo>
                  <a:cubicBezTo>
                    <a:pt x="0" y="10120"/>
                    <a:pt x="202" y="10335"/>
                    <a:pt x="464" y="10335"/>
                  </a:cubicBezTo>
                  <a:lnTo>
                    <a:pt x="12859" y="10335"/>
                  </a:lnTo>
                  <a:cubicBezTo>
                    <a:pt x="13109" y="10335"/>
                    <a:pt x="13323" y="10108"/>
                    <a:pt x="13275" y="9846"/>
                  </a:cubicBezTo>
                  <a:lnTo>
                    <a:pt x="12168" y="381"/>
                  </a:lnTo>
                  <a:cubicBezTo>
                    <a:pt x="12132" y="167"/>
                    <a:pt x="11954" y="0"/>
                    <a:pt x="11728"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2"/>
            <p:cNvSpPr/>
            <p:nvPr/>
          </p:nvSpPr>
          <p:spPr>
            <a:xfrm>
              <a:off x="5526708" y="3016730"/>
              <a:ext cx="91430" cy="290569"/>
            </a:xfrm>
            <a:custGeom>
              <a:rect b="b" l="l" r="r" t="t"/>
              <a:pathLst>
                <a:path extrusionOk="0" h="10335" w="3252">
                  <a:moveTo>
                    <a:pt x="1" y="0"/>
                  </a:moveTo>
                  <a:cubicBezTo>
                    <a:pt x="227" y="0"/>
                    <a:pt x="406" y="167"/>
                    <a:pt x="441" y="381"/>
                  </a:cubicBezTo>
                  <a:lnTo>
                    <a:pt x="1549" y="9846"/>
                  </a:lnTo>
                  <a:cubicBezTo>
                    <a:pt x="1584" y="10108"/>
                    <a:pt x="1370" y="10335"/>
                    <a:pt x="1120" y="10335"/>
                  </a:cubicBezTo>
                  <a:lnTo>
                    <a:pt x="2787" y="10335"/>
                  </a:lnTo>
                  <a:cubicBezTo>
                    <a:pt x="3037" y="10335"/>
                    <a:pt x="3251" y="10108"/>
                    <a:pt x="3227" y="9846"/>
                  </a:cubicBezTo>
                  <a:lnTo>
                    <a:pt x="2108" y="381"/>
                  </a:lnTo>
                  <a:cubicBezTo>
                    <a:pt x="2072" y="167"/>
                    <a:pt x="1894" y="0"/>
                    <a:pt x="1668" y="0"/>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2"/>
            <p:cNvSpPr/>
            <p:nvPr/>
          </p:nvSpPr>
          <p:spPr>
            <a:xfrm>
              <a:off x="5346969" y="3069277"/>
              <a:ext cx="167397" cy="167397"/>
            </a:xfrm>
            <a:custGeom>
              <a:rect b="b" l="l" r="r" t="t"/>
              <a:pathLst>
                <a:path extrusionOk="0" h="5954" w="5954">
                  <a:moveTo>
                    <a:pt x="2977" y="0"/>
                  </a:moveTo>
                  <a:cubicBezTo>
                    <a:pt x="1345" y="0"/>
                    <a:pt x="0" y="1322"/>
                    <a:pt x="0" y="2977"/>
                  </a:cubicBezTo>
                  <a:cubicBezTo>
                    <a:pt x="0" y="4632"/>
                    <a:pt x="1322" y="5953"/>
                    <a:pt x="2977" y="5953"/>
                  </a:cubicBezTo>
                  <a:cubicBezTo>
                    <a:pt x="4632" y="5953"/>
                    <a:pt x="5953" y="4632"/>
                    <a:pt x="5953" y="2977"/>
                  </a:cubicBezTo>
                  <a:cubicBezTo>
                    <a:pt x="5953" y="1346"/>
                    <a:pt x="4632" y="0"/>
                    <a:pt x="2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2"/>
            <p:cNvSpPr/>
            <p:nvPr/>
          </p:nvSpPr>
          <p:spPr>
            <a:xfrm>
              <a:off x="5413573" y="3069952"/>
              <a:ext cx="101130" cy="167397"/>
            </a:xfrm>
            <a:custGeom>
              <a:rect b="b" l="l" r="r" t="t"/>
              <a:pathLst>
                <a:path extrusionOk="0" h="5954" w="3597">
                  <a:moveTo>
                    <a:pt x="620" y="0"/>
                  </a:moveTo>
                  <a:cubicBezTo>
                    <a:pt x="405" y="0"/>
                    <a:pt x="191" y="24"/>
                    <a:pt x="0" y="72"/>
                  </a:cubicBezTo>
                  <a:cubicBezTo>
                    <a:pt x="1334" y="357"/>
                    <a:pt x="2346" y="1560"/>
                    <a:pt x="2346" y="2977"/>
                  </a:cubicBezTo>
                  <a:cubicBezTo>
                    <a:pt x="2346" y="4382"/>
                    <a:pt x="1346" y="5596"/>
                    <a:pt x="0" y="5870"/>
                  </a:cubicBezTo>
                  <a:cubicBezTo>
                    <a:pt x="203" y="5917"/>
                    <a:pt x="417" y="5953"/>
                    <a:pt x="620" y="5953"/>
                  </a:cubicBezTo>
                  <a:cubicBezTo>
                    <a:pt x="2263" y="5953"/>
                    <a:pt x="3596" y="4620"/>
                    <a:pt x="3596" y="2977"/>
                  </a:cubicBezTo>
                  <a:cubicBezTo>
                    <a:pt x="3596" y="1322"/>
                    <a:pt x="2263" y="0"/>
                    <a:pt x="620"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2"/>
            <p:cNvSpPr/>
            <p:nvPr/>
          </p:nvSpPr>
          <p:spPr>
            <a:xfrm>
              <a:off x="5397491" y="3069277"/>
              <a:ext cx="113528" cy="133321"/>
            </a:xfrm>
            <a:custGeom>
              <a:rect b="b" l="l" r="r" t="t"/>
              <a:pathLst>
                <a:path extrusionOk="0" h="4742" w="4038">
                  <a:moveTo>
                    <a:pt x="1370" y="0"/>
                  </a:moveTo>
                  <a:cubicBezTo>
                    <a:pt x="1370" y="24"/>
                    <a:pt x="1251" y="881"/>
                    <a:pt x="811" y="1167"/>
                  </a:cubicBezTo>
                  <a:cubicBezTo>
                    <a:pt x="346" y="1453"/>
                    <a:pt x="1" y="1905"/>
                    <a:pt x="263" y="2429"/>
                  </a:cubicBezTo>
                  <a:cubicBezTo>
                    <a:pt x="390" y="2696"/>
                    <a:pt x="602" y="2772"/>
                    <a:pt x="847" y="2772"/>
                  </a:cubicBezTo>
                  <a:cubicBezTo>
                    <a:pt x="1084" y="2772"/>
                    <a:pt x="1352" y="2702"/>
                    <a:pt x="1608" y="2667"/>
                  </a:cubicBezTo>
                  <a:cubicBezTo>
                    <a:pt x="1620" y="2666"/>
                    <a:pt x="1631" y="2665"/>
                    <a:pt x="1641" y="2665"/>
                  </a:cubicBezTo>
                  <a:cubicBezTo>
                    <a:pt x="2128" y="2665"/>
                    <a:pt x="1758" y="4236"/>
                    <a:pt x="2061" y="4632"/>
                  </a:cubicBezTo>
                  <a:cubicBezTo>
                    <a:pt x="2119" y="4708"/>
                    <a:pt x="2198" y="4741"/>
                    <a:pt x="2288" y="4741"/>
                  </a:cubicBezTo>
                  <a:cubicBezTo>
                    <a:pt x="2672" y="4741"/>
                    <a:pt x="3245" y="4130"/>
                    <a:pt x="3168" y="3715"/>
                  </a:cubicBezTo>
                  <a:cubicBezTo>
                    <a:pt x="3037" y="2953"/>
                    <a:pt x="2989" y="2679"/>
                    <a:pt x="4037" y="2131"/>
                  </a:cubicBezTo>
                  <a:cubicBezTo>
                    <a:pt x="3692" y="953"/>
                    <a:pt x="2632" y="96"/>
                    <a:pt x="13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2"/>
            <p:cNvSpPr/>
            <p:nvPr/>
          </p:nvSpPr>
          <p:spPr>
            <a:xfrm>
              <a:off x="5433984" y="3069952"/>
              <a:ext cx="77035" cy="132562"/>
            </a:xfrm>
            <a:custGeom>
              <a:rect b="b" l="l" r="r" t="t"/>
              <a:pathLst>
                <a:path extrusionOk="0" h="4715" w="2740">
                  <a:moveTo>
                    <a:pt x="72" y="0"/>
                  </a:moveTo>
                  <a:cubicBezTo>
                    <a:pt x="72" y="0"/>
                    <a:pt x="60" y="131"/>
                    <a:pt x="1" y="322"/>
                  </a:cubicBezTo>
                  <a:cubicBezTo>
                    <a:pt x="953" y="810"/>
                    <a:pt x="1596" y="1810"/>
                    <a:pt x="1596" y="2953"/>
                  </a:cubicBezTo>
                  <a:cubicBezTo>
                    <a:pt x="1596" y="3608"/>
                    <a:pt x="1382" y="4227"/>
                    <a:pt x="1025" y="4715"/>
                  </a:cubicBezTo>
                  <a:cubicBezTo>
                    <a:pt x="1418" y="4679"/>
                    <a:pt x="1953" y="4108"/>
                    <a:pt x="1870" y="3703"/>
                  </a:cubicBezTo>
                  <a:cubicBezTo>
                    <a:pt x="1739" y="2941"/>
                    <a:pt x="1691" y="2679"/>
                    <a:pt x="2739" y="2119"/>
                  </a:cubicBezTo>
                  <a:cubicBezTo>
                    <a:pt x="2561" y="1548"/>
                    <a:pt x="2215" y="1024"/>
                    <a:pt x="1763" y="655"/>
                  </a:cubicBezTo>
                  <a:cubicBezTo>
                    <a:pt x="1298" y="274"/>
                    <a:pt x="715" y="36"/>
                    <a:pt x="72"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2"/>
            <p:cNvSpPr/>
            <p:nvPr/>
          </p:nvSpPr>
          <p:spPr>
            <a:xfrm>
              <a:off x="5347278" y="3124158"/>
              <a:ext cx="39867" cy="95113"/>
            </a:xfrm>
            <a:custGeom>
              <a:rect b="b" l="l" r="r" t="t"/>
              <a:pathLst>
                <a:path extrusionOk="0" h="3383" w="1418">
                  <a:moveTo>
                    <a:pt x="180" y="1"/>
                  </a:moveTo>
                  <a:cubicBezTo>
                    <a:pt x="60" y="322"/>
                    <a:pt x="1" y="668"/>
                    <a:pt x="1" y="1037"/>
                  </a:cubicBezTo>
                  <a:cubicBezTo>
                    <a:pt x="1" y="1977"/>
                    <a:pt x="441" y="2811"/>
                    <a:pt x="1120" y="3358"/>
                  </a:cubicBezTo>
                  <a:lnTo>
                    <a:pt x="1227" y="3382"/>
                  </a:lnTo>
                  <a:cubicBezTo>
                    <a:pt x="1215" y="3370"/>
                    <a:pt x="1334" y="2894"/>
                    <a:pt x="1001" y="2382"/>
                  </a:cubicBezTo>
                  <a:cubicBezTo>
                    <a:pt x="870" y="2180"/>
                    <a:pt x="1239" y="1680"/>
                    <a:pt x="1334" y="1311"/>
                  </a:cubicBezTo>
                  <a:cubicBezTo>
                    <a:pt x="1418" y="941"/>
                    <a:pt x="894" y="965"/>
                    <a:pt x="751" y="834"/>
                  </a:cubicBezTo>
                  <a:cubicBezTo>
                    <a:pt x="584" y="703"/>
                    <a:pt x="382" y="144"/>
                    <a:pt x="215" y="13"/>
                  </a:cubicBezTo>
                  <a:lnTo>
                    <a:pt x="1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2"/>
            <p:cNvSpPr/>
            <p:nvPr/>
          </p:nvSpPr>
          <p:spPr>
            <a:xfrm>
              <a:off x="5270299" y="3207350"/>
              <a:ext cx="35847" cy="73493"/>
            </a:xfrm>
            <a:custGeom>
              <a:rect b="b" l="l" r="r" t="t"/>
              <a:pathLst>
                <a:path extrusionOk="0" h="2614" w="1275">
                  <a:moveTo>
                    <a:pt x="486" y="1"/>
                  </a:moveTo>
                  <a:cubicBezTo>
                    <a:pt x="385" y="1"/>
                    <a:pt x="285" y="59"/>
                    <a:pt x="274" y="185"/>
                  </a:cubicBezTo>
                  <a:lnTo>
                    <a:pt x="24" y="2364"/>
                  </a:lnTo>
                  <a:cubicBezTo>
                    <a:pt x="1" y="2495"/>
                    <a:pt x="108" y="2614"/>
                    <a:pt x="227" y="2614"/>
                  </a:cubicBezTo>
                  <a:lnTo>
                    <a:pt x="989" y="2614"/>
                  </a:lnTo>
                  <a:cubicBezTo>
                    <a:pt x="1274" y="2614"/>
                    <a:pt x="1274" y="2173"/>
                    <a:pt x="1001" y="2162"/>
                  </a:cubicBezTo>
                  <a:lnTo>
                    <a:pt x="477" y="2162"/>
                  </a:lnTo>
                  <a:lnTo>
                    <a:pt x="703" y="221"/>
                  </a:lnTo>
                  <a:cubicBezTo>
                    <a:pt x="722" y="80"/>
                    <a:pt x="603" y="1"/>
                    <a:pt x="486"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2"/>
            <p:cNvSpPr/>
            <p:nvPr/>
          </p:nvSpPr>
          <p:spPr>
            <a:xfrm>
              <a:off x="5316829" y="3268444"/>
              <a:ext cx="44872" cy="12399"/>
            </a:xfrm>
            <a:custGeom>
              <a:rect b="b" l="l" r="r" t="t"/>
              <a:pathLst>
                <a:path extrusionOk="0" h="441" w="1596">
                  <a:moveTo>
                    <a:pt x="286" y="0"/>
                  </a:moveTo>
                  <a:cubicBezTo>
                    <a:pt x="0" y="0"/>
                    <a:pt x="0" y="441"/>
                    <a:pt x="286" y="441"/>
                  </a:cubicBezTo>
                  <a:lnTo>
                    <a:pt x="1310" y="441"/>
                  </a:lnTo>
                  <a:cubicBezTo>
                    <a:pt x="1596" y="441"/>
                    <a:pt x="1596" y="0"/>
                    <a:pt x="1310"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 name="Google Shape;1901;p52"/>
          <p:cNvGrpSpPr/>
          <p:nvPr/>
        </p:nvGrpSpPr>
        <p:grpSpPr>
          <a:xfrm>
            <a:off x="5304249" y="3079142"/>
            <a:ext cx="314303" cy="425612"/>
            <a:chOff x="4425752" y="2908263"/>
            <a:chExt cx="294926" cy="399374"/>
          </a:xfrm>
        </p:grpSpPr>
        <p:sp>
          <p:nvSpPr>
            <p:cNvPr id="1902" name="Google Shape;1902;p52"/>
            <p:cNvSpPr/>
            <p:nvPr/>
          </p:nvSpPr>
          <p:spPr>
            <a:xfrm>
              <a:off x="4425752" y="2908263"/>
              <a:ext cx="294926" cy="398361"/>
            </a:xfrm>
            <a:custGeom>
              <a:rect b="b" l="l" r="r" t="t"/>
              <a:pathLst>
                <a:path extrusionOk="0" h="14169" w="10490">
                  <a:moveTo>
                    <a:pt x="4822" y="0"/>
                  </a:moveTo>
                  <a:cubicBezTo>
                    <a:pt x="2155" y="0"/>
                    <a:pt x="0" y="2179"/>
                    <a:pt x="0" y="4810"/>
                  </a:cubicBezTo>
                  <a:lnTo>
                    <a:pt x="0" y="14169"/>
                  </a:lnTo>
                  <a:lnTo>
                    <a:pt x="5084" y="14169"/>
                  </a:lnTo>
                  <a:lnTo>
                    <a:pt x="5084" y="12061"/>
                  </a:lnTo>
                  <a:cubicBezTo>
                    <a:pt x="8192" y="12061"/>
                    <a:pt x="9644" y="10680"/>
                    <a:pt x="9644" y="7942"/>
                  </a:cubicBezTo>
                  <a:lnTo>
                    <a:pt x="9644" y="7763"/>
                  </a:lnTo>
                  <a:cubicBezTo>
                    <a:pt x="9680" y="7787"/>
                    <a:pt x="9716" y="7787"/>
                    <a:pt x="9751" y="7787"/>
                  </a:cubicBezTo>
                  <a:cubicBezTo>
                    <a:pt x="10156" y="7787"/>
                    <a:pt x="10489" y="7454"/>
                    <a:pt x="10489" y="7049"/>
                  </a:cubicBezTo>
                  <a:cubicBezTo>
                    <a:pt x="10489" y="6656"/>
                    <a:pt x="10156" y="6323"/>
                    <a:pt x="9751" y="6323"/>
                  </a:cubicBezTo>
                  <a:cubicBezTo>
                    <a:pt x="9716" y="6323"/>
                    <a:pt x="9668" y="6346"/>
                    <a:pt x="9644" y="6346"/>
                  </a:cubicBezTo>
                  <a:lnTo>
                    <a:pt x="9644" y="4822"/>
                  </a:lnTo>
                  <a:cubicBezTo>
                    <a:pt x="9644" y="2155"/>
                    <a:pt x="7477" y="0"/>
                    <a:pt x="48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2"/>
            <p:cNvSpPr/>
            <p:nvPr/>
          </p:nvSpPr>
          <p:spPr>
            <a:xfrm>
              <a:off x="4533517" y="2908600"/>
              <a:ext cx="187162" cy="399036"/>
            </a:xfrm>
            <a:custGeom>
              <a:rect b="b" l="l" r="r" t="t"/>
              <a:pathLst>
                <a:path extrusionOk="0" h="14193" w="6657">
                  <a:moveTo>
                    <a:pt x="989" y="0"/>
                  </a:moveTo>
                  <a:cubicBezTo>
                    <a:pt x="775" y="0"/>
                    <a:pt x="572" y="24"/>
                    <a:pt x="358" y="48"/>
                  </a:cubicBezTo>
                  <a:cubicBezTo>
                    <a:pt x="2727" y="357"/>
                    <a:pt x="4561" y="2382"/>
                    <a:pt x="4561" y="4846"/>
                  </a:cubicBezTo>
                  <a:lnTo>
                    <a:pt x="4561" y="6358"/>
                  </a:lnTo>
                  <a:cubicBezTo>
                    <a:pt x="4585" y="6358"/>
                    <a:pt x="4585" y="7799"/>
                    <a:pt x="4561" y="7799"/>
                  </a:cubicBezTo>
                  <a:lnTo>
                    <a:pt x="4561" y="7942"/>
                  </a:lnTo>
                  <a:lnTo>
                    <a:pt x="4561" y="7966"/>
                  </a:lnTo>
                  <a:cubicBezTo>
                    <a:pt x="4561" y="10704"/>
                    <a:pt x="3108" y="12073"/>
                    <a:pt x="1" y="12073"/>
                  </a:cubicBezTo>
                  <a:lnTo>
                    <a:pt x="1" y="14192"/>
                  </a:lnTo>
                  <a:lnTo>
                    <a:pt x="1251" y="14192"/>
                  </a:lnTo>
                  <a:lnTo>
                    <a:pt x="1251" y="12073"/>
                  </a:lnTo>
                  <a:cubicBezTo>
                    <a:pt x="4359" y="12073"/>
                    <a:pt x="5811" y="10704"/>
                    <a:pt x="5811" y="7966"/>
                  </a:cubicBezTo>
                  <a:lnTo>
                    <a:pt x="5811" y="7942"/>
                  </a:lnTo>
                  <a:lnTo>
                    <a:pt x="5811" y="7799"/>
                  </a:lnTo>
                  <a:cubicBezTo>
                    <a:pt x="5835" y="7799"/>
                    <a:pt x="5883" y="7823"/>
                    <a:pt x="5930" y="7823"/>
                  </a:cubicBezTo>
                  <a:cubicBezTo>
                    <a:pt x="6323" y="7823"/>
                    <a:pt x="6656" y="7489"/>
                    <a:pt x="6656" y="7084"/>
                  </a:cubicBezTo>
                  <a:cubicBezTo>
                    <a:pt x="6656" y="6692"/>
                    <a:pt x="6323" y="6334"/>
                    <a:pt x="5930" y="6334"/>
                  </a:cubicBezTo>
                  <a:cubicBezTo>
                    <a:pt x="5883" y="6334"/>
                    <a:pt x="5847" y="6334"/>
                    <a:pt x="5811" y="6346"/>
                  </a:cubicBezTo>
                  <a:lnTo>
                    <a:pt x="5811" y="4822"/>
                  </a:lnTo>
                  <a:cubicBezTo>
                    <a:pt x="5811" y="2167"/>
                    <a:pt x="3644" y="0"/>
                    <a:pt x="989"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2"/>
            <p:cNvSpPr/>
            <p:nvPr/>
          </p:nvSpPr>
          <p:spPr>
            <a:xfrm>
              <a:off x="4466575" y="3003657"/>
              <a:ext cx="180133" cy="180133"/>
            </a:xfrm>
            <a:custGeom>
              <a:rect b="b" l="l" r="r" t="t"/>
              <a:pathLst>
                <a:path extrusionOk="0" h="6407" w="6407">
                  <a:moveTo>
                    <a:pt x="3203" y="1"/>
                  </a:moveTo>
                  <a:cubicBezTo>
                    <a:pt x="1429" y="1"/>
                    <a:pt x="1" y="1441"/>
                    <a:pt x="1" y="3203"/>
                  </a:cubicBezTo>
                  <a:cubicBezTo>
                    <a:pt x="1" y="4977"/>
                    <a:pt x="1441" y="6406"/>
                    <a:pt x="3203" y="6406"/>
                  </a:cubicBezTo>
                  <a:cubicBezTo>
                    <a:pt x="4977" y="6406"/>
                    <a:pt x="6406" y="4954"/>
                    <a:pt x="6406" y="3203"/>
                  </a:cubicBezTo>
                  <a:cubicBezTo>
                    <a:pt x="6406" y="1441"/>
                    <a:pt x="4977" y="13"/>
                    <a:pt x="3203" y="1"/>
                  </a:cubicBezTo>
                  <a:close/>
                </a:path>
              </a:pathLst>
            </a:custGeom>
            <a:solidFill>
              <a:srgbClr val="FBD9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2"/>
            <p:cNvSpPr/>
            <p:nvPr/>
          </p:nvSpPr>
          <p:spPr>
            <a:xfrm>
              <a:off x="4549936" y="3108441"/>
              <a:ext cx="12061" cy="80690"/>
            </a:xfrm>
            <a:custGeom>
              <a:rect b="b" l="l" r="r" t="t"/>
              <a:pathLst>
                <a:path extrusionOk="0" h="2870" w="429">
                  <a:moveTo>
                    <a:pt x="203" y="0"/>
                  </a:moveTo>
                  <a:cubicBezTo>
                    <a:pt x="84" y="0"/>
                    <a:pt x="0" y="84"/>
                    <a:pt x="0" y="203"/>
                  </a:cubicBezTo>
                  <a:lnTo>
                    <a:pt x="0" y="2655"/>
                  </a:lnTo>
                  <a:cubicBezTo>
                    <a:pt x="0" y="2774"/>
                    <a:pt x="84" y="2870"/>
                    <a:pt x="203" y="2870"/>
                  </a:cubicBezTo>
                  <a:cubicBezTo>
                    <a:pt x="322" y="2870"/>
                    <a:pt x="417" y="2774"/>
                    <a:pt x="417" y="2655"/>
                  </a:cubicBezTo>
                  <a:lnTo>
                    <a:pt x="417" y="203"/>
                  </a:lnTo>
                  <a:cubicBezTo>
                    <a:pt x="429" y="96"/>
                    <a:pt x="322" y="0"/>
                    <a:pt x="2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2"/>
            <p:cNvSpPr/>
            <p:nvPr/>
          </p:nvSpPr>
          <p:spPr>
            <a:xfrm>
              <a:off x="4506414" y="2976217"/>
              <a:ext cx="187471" cy="147632"/>
            </a:xfrm>
            <a:custGeom>
              <a:rect b="b" l="l" r="r" t="t"/>
              <a:pathLst>
                <a:path extrusionOk="0" h="5251" w="6668">
                  <a:moveTo>
                    <a:pt x="5120" y="0"/>
                  </a:moveTo>
                  <a:lnTo>
                    <a:pt x="5120" y="0"/>
                  </a:lnTo>
                  <a:cubicBezTo>
                    <a:pt x="0" y="619"/>
                    <a:pt x="1751" y="5251"/>
                    <a:pt x="1751" y="5251"/>
                  </a:cubicBezTo>
                  <a:cubicBezTo>
                    <a:pt x="6668" y="4656"/>
                    <a:pt x="5120" y="0"/>
                    <a:pt x="51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2"/>
            <p:cNvSpPr/>
            <p:nvPr/>
          </p:nvSpPr>
          <p:spPr>
            <a:xfrm>
              <a:off x="4553619" y="2976217"/>
              <a:ext cx="140266" cy="147632"/>
            </a:xfrm>
            <a:custGeom>
              <a:rect b="b" l="l" r="r" t="t"/>
              <a:pathLst>
                <a:path extrusionOk="0" h="5251" w="4989">
                  <a:moveTo>
                    <a:pt x="3441" y="0"/>
                  </a:moveTo>
                  <a:lnTo>
                    <a:pt x="3441" y="0"/>
                  </a:lnTo>
                  <a:cubicBezTo>
                    <a:pt x="2989" y="60"/>
                    <a:pt x="2608" y="131"/>
                    <a:pt x="2251" y="250"/>
                  </a:cubicBezTo>
                  <a:cubicBezTo>
                    <a:pt x="2453" y="1108"/>
                    <a:pt x="2929" y="4025"/>
                    <a:pt x="0" y="5001"/>
                  </a:cubicBezTo>
                  <a:cubicBezTo>
                    <a:pt x="48" y="5156"/>
                    <a:pt x="72" y="5251"/>
                    <a:pt x="72" y="5251"/>
                  </a:cubicBezTo>
                  <a:cubicBezTo>
                    <a:pt x="4989" y="4656"/>
                    <a:pt x="3441" y="0"/>
                    <a:pt x="3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2"/>
            <p:cNvSpPr/>
            <p:nvPr/>
          </p:nvSpPr>
          <p:spPr>
            <a:xfrm>
              <a:off x="4553619" y="2976217"/>
              <a:ext cx="98768" cy="147632"/>
            </a:xfrm>
            <a:custGeom>
              <a:rect b="b" l="l" r="r" t="t"/>
              <a:pathLst>
                <a:path extrusionOk="0" h="5251" w="3513">
                  <a:moveTo>
                    <a:pt x="3441" y="0"/>
                  </a:moveTo>
                  <a:cubicBezTo>
                    <a:pt x="3322" y="12"/>
                    <a:pt x="3203" y="24"/>
                    <a:pt x="3096" y="36"/>
                  </a:cubicBezTo>
                  <a:lnTo>
                    <a:pt x="0" y="4977"/>
                  </a:lnTo>
                  <a:cubicBezTo>
                    <a:pt x="48" y="5144"/>
                    <a:pt x="95" y="5251"/>
                    <a:pt x="95" y="5251"/>
                  </a:cubicBezTo>
                  <a:cubicBezTo>
                    <a:pt x="191" y="5227"/>
                    <a:pt x="286" y="5215"/>
                    <a:pt x="369" y="5203"/>
                  </a:cubicBezTo>
                  <a:lnTo>
                    <a:pt x="3513" y="203"/>
                  </a:lnTo>
                  <a:cubicBezTo>
                    <a:pt x="3465" y="84"/>
                    <a:pt x="3441" y="0"/>
                    <a:pt x="34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2"/>
            <p:cNvSpPr/>
            <p:nvPr/>
          </p:nvSpPr>
          <p:spPr>
            <a:xfrm>
              <a:off x="4448497" y="3013356"/>
              <a:ext cx="136189" cy="110492"/>
            </a:xfrm>
            <a:custGeom>
              <a:rect b="b" l="l" r="r" t="t"/>
              <a:pathLst>
                <a:path extrusionOk="0" h="3930" w="4844">
                  <a:moveTo>
                    <a:pt x="1048" y="1"/>
                  </a:moveTo>
                  <a:lnTo>
                    <a:pt x="1048" y="1"/>
                  </a:lnTo>
                  <a:cubicBezTo>
                    <a:pt x="1048" y="1"/>
                    <a:pt x="1048" y="1"/>
                    <a:pt x="1048" y="1"/>
                  </a:cubicBezTo>
                  <a:lnTo>
                    <a:pt x="1048" y="1"/>
                  </a:lnTo>
                  <a:cubicBezTo>
                    <a:pt x="1048" y="1"/>
                    <a:pt x="1048" y="1"/>
                    <a:pt x="1048" y="1"/>
                  </a:cubicBezTo>
                  <a:close/>
                  <a:moveTo>
                    <a:pt x="1048" y="1"/>
                  </a:moveTo>
                  <a:cubicBezTo>
                    <a:pt x="1" y="3859"/>
                    <a:pt x="3846" y="3930"/>
                    <a:pt x="3846" y="3930"/>
                  </a:cubicBezTo>
                  <a:cubicBezTo>
                    <a:pt x="4843" y="239"/>
                    <a:pt x="1060" y="2"/>
                    <a:pt x="10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2"/>
            <p:cNvSpPr/>
            <p:nvPr/>
          </p:nvSpPr>
          <p:spPr>
            <a:xfrm>
              <a:off x="4475291" y="3013356"/>
              <a:ext cx="109480" cy="110492"/>
            </a:xfrm>
            <a:custGeom>
              <a:rect b="b" l="l" r="r" t="t"/>
              <a:pathLst>
                <a:path extrusionOk="0" h="3930" w="3894">
                  <a:moveTo>
                    <a:pt x="84" y="1"/>
                  </a:moveTo>
                  <a:cubicBezTo>
                    <a:pt x="48" y="84"/>
                    <a:pt x="36" y="191"/>
                    <a:pt x="0" y="287"/>
                  </a:cubicBezTo>
                  <a:cubicBezTo>
                    <a:pt x="988" y="668"/>
                    <a:pt x="2143" y="1573"/>
                    <a:pt x="1691" y="3692"/>
                  </a:cubicBezTo>
                  <a:cubicBezTo>
                    <a:pt x="2322" y="3906"/>
                    <a:pt x="2881" y="3930"/>
                    <a:pt x="2881" y="3930"/>
                  </a:cubicBezTo>
                  <a:cubicBezTo>
                    <a:pt x="3894" y="227"/>
                    <a:pt x="84" y="1"/>
                    <a:pt x="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p:nvPr/>
          </p:nvSpPr>
          <p:spPr>
            <a:xfrm>
              <a:off x="4475291" y="3013356"/>
              <a:ext cx="83024" cy="110829"/>
            </a:xfrm>
            <a:custGeom>
              <a:rect b="b" l="l" r="r" t="t"/>
              <a:pathLst>
                <a:path extrusionOk="0" h="3942" w="2953">
                  <a:moveTo>
                    <a:pt x="84" y="1"/>
                  </a:moveTo>
                  <a:cubicBezTo>
                    <a:pt x="48" y="84"/>
                    <a:pt x="36" y="191"/>
                    <a:pt x="0" y="287"/>
                  </a:cubicBezTo>
                  <a:lnTo>
                    <a:pt x="2596" y="3906"/>
                  </a:lnTo>
                  <a:cubicBezTo>
                    <a:pt x="2774" y="3930"/>
                    <a:pt x="2881" y="3942"/>
                    <a:pt x="2881" y="3942"/>
                  </a:cubicBezTo>
                  <a:cubicBezTo>
                    <a:pt x="2905" y="3835"/>
                    <a:pt x="2941" y="3751"/>
                    <a:pt x="2953" y="3656"/>
                  </a:cubicBezTo>
                  <a:lnTo>
                    <a:pt x="357" y="25"/>
                  </a:lnTo>
                  <a:cubicBezTo>
                    <a:pt x="179" y="1"/>
                    <a:pt x="84" y="1"/>
                    <a:pt x="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52"/>
          <p:cNvGrpSpPr/>
          <p:nvPr/>
        </p:nvGrpSpPr>
        <p:grpSpPr>
          <a:xfrm>
            <a:off x="4375786" y="3082081"/>
            <a:ext cx="426344" cy="420109"/>
            <a:chOff x="4375786" y="3082081"/>
            <a:chExt cx="426344" cy="420109"/>
          </a:xfrm>
        </p:grpSpPr>
        <p:sp>
          <p:nvSpPr>
            <p:cNvPr id="1913" name="Google Shape;1913;p52"/>
            <p:cNvSpPr/>
            <p:nvPr/>
          </p:nvSpPr>
          <p:spPr>
            <a:xfrm>
              <a:off x="4459264" y="3163071"/>
              <a:ext cx="259355" cy="260434"/>
            </a:xfrm>
            <a:custGeom>
              <a:rect b="b" l="l" r="r" t="t"/>
              <a:pathLst>
                <a:path extrusionOk="0" h="8692" w="8656">
                  <a:moveTo>
                    <a:pt x="4334" y="0"/>
                  </a:moveTo>
                  <a:cubicBezTo>
                    <a:pt x="1929" y="0"/>
                    <a:pt x="0" y="1953"/>
                    <a:pt x="0" y="4346"/>
                  </a:cubicBezTo>
                  <a:cubicBezTo>
                    <a:pt x="0" y="6739"/>
                    <a:pt x="1929" y="8692"/>
                    <a:pt x="4334" y="8692"/>
                  </a:cubicBezTo>
                  <a:cubicBezTo>
                    <a:pt x="6727" y="8692"/>
                    <a:pt x="8656" y="6739"/>
                    <a:pt x="8656" y="4346"/>
                  </a:cubicBezTo>
                  <a:cubicBezTo>
                    <a:pt x="8656" y="1953"/>
                    <a:pt x="6727" y="0"/>
                    <a:pt x="43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2"/>
            <p:cNvSpPr/>
            <p:nvPr/>
          </p:nvSpPr>
          <p:spPr>
            <a:xfrm>
              <a:off x="4572345" y="3163071"/>
              <a:ext cx="146277" cy="260434"/>
            </a:xfrm>
            <a:custGeom>
              <a:rect b="b" l="l" r="r" t="t"/>
              <a:pathLst>
                <a:path extrusionOk="0" h="8692" w="4882">
                  <a:moveTo>
                    <a:pt x="536" y="0"/>
                  </a:moveTo>
                  <a:cubicBezTo>
                    <a:pt x="358" y="0"/>
                    <a:pt x="179" y="12"/>
                    <a:pt x="0" y="36"/>
                  </a:cubicBezTo>
                  <a:cubicBezTo>
                    <a:pt x="2144" y="298"/>
                    <a:pt x="3799" y="2132"/>
                    <a:pt x="3799" y="4346"/>
                  </a:cubicBezTo>
                  <a:cubicBezTo>
                    <a:pt x="3799" y="6561"/>
                    <a:pt x="2144" y="8394"/>
                    <a:pt x="0" y="8668"/>
                  </a:cubicBezTo>
                  <a:cubicBezTo>
                    <a:pt x="179" y="8680"/>
                    <a:pt x="358" y="8692"/>
                    <a:pt x="536" y="8692"/>
                  </a:cubicBezTo>
                  <a:cubicBezTo>
                    <a:pt x="2941" y="8692"/>
                    <a:pt x="4870" y="6739"/>
                    <a:pt x="4870" y="4346"/>
                  </a:cubicBezTo>
                  <a:cubicBezTo>
                    <a:pt x="4882" y="1953"/>
                    <a:pt x="2941" y="0"/>
                    <a:pt x="536"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p:nvPr/>
          </p:nvSpPr>
          <p:spPr>
            <a:xfrm>
              <a:off x="4536658" y="3163431"/>
              <a:ext cx="176269" cy="206711"/>
            </a:xfrm>
            <a:custGeom>
              <a:rect b="b" l="l" r="r" t="t"/>
              <a:pathLst>
                <a:path extrusionOk="0" h="6899" w="5883">
                  <a:moveTo>
                    <a:pt x="2001" y="0"/>
                  </a:moveTo>
                  <a:lnTo>
                    <a:pt x="2001" y="0"/>
                  </a:lnTo>
                  <a:cubicBezTo>
                    <a:pt x="2001" y="0"/>
                    <a:pt x="2001" y="0"/>
                    <a:pt x="2001" y="0"/>
                  </a:cubicBezTo>
                  <a:lnTo>
                    <a:pt x="2001" y="0"/>
                  </a:lnTo>
                  <a:cubicBezTo>
                    <a:pt x="2001" y="0"/>
                    <a:pt x="2001" y="0"/>
                    <a:pt x="2001" y="0"/>
                  </a:cubicBezTo>
                  <a:close/>
                  <a:moveTo>
                    <a:pt x="2001" y="0"/>
                  </a:moveTo>
                  <a:cubicBezTo>
                    <a:pt x="2013" y="2"/>
                    <a:pt x="1834" y="1251"/>
                    <a:pt x="1180" y="1667"/>
                  </a:cubicBezTo>
                  <a:cubicBezTo>
                    <a:pt x="513" y="2084"/>
                    <a:pt x="1" y="2751"/>
                    <a:pt x="394" y="3513"/>
                  </a:cubicBezTo>
                  <a:cubicBezTo>
                    <a:pt x="585" y="3907"/>
                    <a:pt x="900" y="4017"/>
                    <a:pt x="1267" y="4017"/>
                  </a:cubicBezTo>
                  <a:cubicBezTo>
                    <a:pt x="1610" y="4017"/>
                    <a:pt x="1997" y="3921"/>
                    <a:pt x="2370" y="3870"/>
                  </a:cubicBezTo>
                  <a:cubicBezTo>
                    <a:pt x="2387" y="3867"/>
                    <a:pt x="2403" y="3866"/>
                    <a:pt x="2419" y="3866"/>
                  </a:cubicBezTo>
                  <a:cubicBezTo>
                    <a:pt x="3119" y="3866"/>
                    <a:pt x="2571" y="6157"/>
                    <a:pt x="3013" y="6739"/>
                  </a:cubicBezTo>
                  <a:cubicBezTo>
                    <a:pt x="3101" y="6850"/>
                    <a:pt x="3219" y="6898"/>
                    <a:pt x="3351" y="6898"/>
                  </a:cubicBezTo>
                  <a:cubicBezTo>
                    <a:pt x="3915" y="6898"/>
                    <a:pt x="4738" y="6023"/>
                    <a:pt x="4632" y="5406"/>
                  </a:cubicBezTo>
                  <a:cubicBezTo>
                    <a:pt x="4454" y="4286"/>
                    <a:pt x="4382" y="3905"/>
                    <a:pt x="5882" y="3096"/>
                  </a:cubicBezTo>
                  <a:cubicBezTo>
                    <a:pt x="5371" y="1381"/>
                    <a:pt x="3847" y="107"/>
                    <a:pt x="20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2"/>
            <p:cNvSpPr/>
            <p:nvPr/>
          </p:nvSpPr>
          <p:spPr>
            <a:xfrm>
              <a:off x="4670084" y="3191596"/>
              <a:ext cx="30" cy="30"/>
            </a:xfrm>
            <a:custGeom>
              <a:rect b="b" l="l" r="r" t="t"/>
              <a:pathLst>
                <a:path extrusionOk="0" h="1" w="1">
                  <a:moveTo>
                    <a:pt x="1" y="1"/>
                  </a:moveTo>
                  <a:lnTo>
                    <a:pt x="1"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a:off x="4686145" y="3206937"/>
              <a:ext cx="30" cy="30"/>
            </a:xfrm>
            <a:custGeom>
              <a:rect b="b" l="l" r="r" t="t"/>
              <a:pathLst>
                <a:path extrusionOk="0" h="1" w="1">
                  <a:moveTo>
                    <a:pt x="1" y="1"/>
                  </a:moveTo>
                  <a:lnTo>
                    <a:pt x="1"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a:off x="4459264" y="3248316"/>
              <a:ext cx="61034" cy="150232"/>
            </a:xfrm>
            <a:custGeom>
              <a:rect b="b" l="l" r="r" t="t"/>
              <a:pathLst>
                <a:path extrusionOk="0" h="5014" w="2037">
                  <a:moveTo>
                    <a:pt x="262" y="1"/>
                  </a:moveTo>
                  <a:cubicBezTo>
                    <a:pt x="83" y="477"/>
                    <a:pt x="0" y="977"/>
                    <a:pt x="0" y="1513"/>
                  </a:cubicBezTo>
                  <a:cubicBezTo>
                    <a:pt x="0" y="2966"/>
                    <a:pt x="703" y="4228"/>
                    <a:pt x="1774" y="5013"/>
                  </a:cubicBezTo>
                  <a:lnTo>
                    <a:pt x="1774" y="4930"/>
                  </a:lnTo>
                  <a:cubicBezTo>
                    <a:pt x="1750" y="4906"/>
                    <a:pt x="1917" y="4192"/>
                    <a:pt x="1441" y="3466"/>
                  </a:cubicBezTo>
                  <a:cubicBezTo>
                    <a:pt x="1250" y="3156"/>
                    <a:pt x="1798" y="2442"/>
                    <a:pt x="1917" y="1906"/>
                  </a:cubicBezTo>
                  <a:cubicBezTo>
                    <a:pt x="2036" y="1358"/>
                    <a:pt x="1298" y="1394"/>
                    <a:pt x="1072" y="1215"/>
                  </a:cubicBezTo>
                  <a:cubicBezTo>
                    <a:pt x="845" y="1025"/>
                    <a:pt x="536" y="215"/>
                    <a:pt x="298" y="25"/>
                  </a:cubicBezTo>
                  <a:lnTo>
                    <a:pt x="262"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p:nvPr/>
          </p:nvSpPr>
          <p:spPr>
            <a:xfrm>
              <a:off x="4596255" y="3163431"/>
              <a:ext cx="117034" cy="111311"/>
            </a:xfrm>
            <a:custGeom>
              <a:rect b="b" l="l" r="r" t="t"/>
              <a:pathLst>
                <a:path extrusionOk="0" h="3715" w="3906">
                  <a:moveTo>
                    <a:pt x="24" y="0"/>
                  </a:moveTo>
                  <a:cubicBezTo>
                    <a:pt x="24" y="0"/>
                    <a:pt x="12" y="84"/>
                    <a:pt x="0" y="203"/>
                  </a:cubicBezTo>
                  <a:cubicBezTo>
                    <a:pt x="1560" y="691"/>
                    <a:pt x="2727" y="2060"/>
                    <a:pt x="2977" y="3715"/>
                  </a:cubicBezTo>
                  <a:cubicBezTo>
                    <a:pt x="3179" y="3513"/>
                    <a:pt x="3477" y="3322"/>
                    <a:pt x="3905" y="3096"/>
                  </a:cubicBezTo>
                  <a:cubicBezTo>
                    <a:pt x="3727" y="2489"/>
                    <a:pt x="3417" y="1929"/>
                    <a:pt x="3001" y="1465"/>
                  </a:cubicBezTo>
                  <a:cubicBezTo>
                    <a:pt x="2834" y="1286"/>
                    <a:pt x="2655" y="1108"/>
                    <a:pt x="2465" y="953"/>
                  </a:cubicBezTo>
                  <a:cubicBezTo>
                    <a:pt x="1786" y="405"/>
                    <a:pt x="941" y="60"/>
                    <a:pt x="24"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2"/>
            <p:cNvSpPr/>
            <p:nvPr/>
          </p:nvSpPr>
          <p:spPr>
            <a:xfrm>
              <a:off x="4375786" y="3171311"/>
              <a:ext cx="83146" cy="232239"/>
            </a:xfrm>
            <a:custGeom>
              <a:rect b="b" l="l" r="r" t="t"/>
              <a:pathLst>
                <a:path extrusionOk="0" h="7751" w="2775">
                  <a:moveTo>
                    <a:pt x="2354" y="1"/>
                  </a:moveTo>
                  <a:cubicBezTo>
                    <a:pt x="2292" y="1"/>
                    <a:pt x="2232" y="28"/>
                    <a:pt x="2191" y="83"/>
                  </a:cubicBezTo>
                  <a:cubicBezTo>
                    <a:pt x="1977" y="333"/>
                    <a:pt x="1798" y="606"/>
                    <a:pt x="1643" y="868"/>
                  </a:cubicBezTo>
                  <a:lnTo>
                    <a:pt x="1536" y="464"/>
                  </a:lnTo>
                  <a:cubicBezTo>
                    <a:pt x="1507" y="368"/>
                    <a:pt x="1424" y="310"/>
                    <a:pt x="1337" y="310"/>
                  </a:cubicBezTo>
                  <a:cubicBezTo>
                    <a:pt x="1316" y="310"/>
                    <a:pt x="1295" y="314"/>
                    <a:pt x="1274" y="321"/>
                  </a:cubicBezTo>
                  <a:cubicBezTo>
                    <a:pt x="1155" y="344"/>
                    <a:pt x="1095" y="464"/>
                    <a:pt x="1131" y="571"/>
                  </a:cubicBezTo>
                  <a:lnTo>
                    <a:pt x="1357" y="1416"/>
                  </a:lnTo>
                  <a:cubicBezTo>
                    <a:pt x="1191" y="1773"/>
                    <a:pt x="1036" y="2154"/>
                    <a:pt x="941" y="2535"/>
                  </a:cubicBezTo>
                  <a:lnTo>
                    <a:pt x="726" y="2107"/>
                  </a:lnTo>
                  <a:cubicBezTo>
                    <a:pt x="700" y="2028"/>
                    <a:pt x="615" y="1981"/>
                    <a:pt x="535" y="1981"/>
                  </a:cubicBezTo>
                  <a:cubicBezTo>
                    <a:pt x="506" y="1981"/>
                    <a:pt x="478" y="1987"/>
                    <a:pt x="453" y="1999"/>
                  </a:cubicBezTo>
                  <a:cubicBezTo>
                    <a:pt x="345" y="2047"/>
                    <a:pt x="298" y="2178"/>
                    <a:pt x="345" y="2285"/>
                  </a:cubicBezTo>
                  <a:lnTo>
                    <a:pt x="786" y="3226"/>
                  </a:lnTo>
                  <a:cubicBezTo>
                    <a:pt x="750" y="3547"/>
                    <a:pt x="714" y="3893"/>
                    <a:pt x="714" y="4214"/>
                  </a:cubicBezTo>
                  <a:lnTo>
                    <a:pt x="714" y="4393"/>
                  </a:lnTo>
                  <a:lnTo>
                    <a:pt x="369" y="4059"/>
                  </a:lnTo>
                  <a:cubicBezTo>
                    <a:pt x="329" y="4013"/>
                    <a:pt x="277" y="3992"/>
                    <a:pt x="226" y="3992"/>
                  </a:cubicBezTo>
                  <a:cubicBezTo>
                    <a:pt x="170" y="3992"/>
                    <a:pt x="115" y="4016"/>
                    <a:pt x="72" y="4059"/>
                  </a:cubicBezTo>
                  <a:cubicBezTo>
                    <a:pt x="0" y="4131"/>
                    <a:pt x="0" y="4274"/>
                    <a:pt x="72" y="4357"/>
                  </a:cubicBezTo>
                  <a:lnTo>
                    <a:pt x="774" y="5036"/>
                  </a:lnTo>
                  <a:cubicBezTo>
                    <a:pt x="822" y="5428"/>
                    <a:pt x="905" y="5797"/>
                    <a:pt x="1012" y="6155"/>
                  </a:cubicBezTo>
                  <a:lnTo>
                    <a:pt x="583" y="5893"/>
                  </a:lnTo>
                  <a:cubicBezTo>
                    <a:pt x="545" y="5871"/>
                    <a:pt x="504" y="5861"/>
                    <a:pt x="464" y="5861"/>
                  </a:cubicBezTo>
                  <a:cubicBezTo>
                    <a:pt x="392" y="5861"/>
                    <a:pt x="324" y="5895"/>
                    <a:pt x="286" y="5964"/>
                  </a:cubicBezTo>
                  <a:cubicBezTo>
                    <a:pt x="226" y="6071"/>
                    <a:pt x="250" y="6202"/>
                    <a:pt x="357" y="6262"/>
                  </a:cubicBezTo>
                  <a:lnTo>
                    <a:pt x="1250" y="6821"/>
                  </a:lnTo>
                  <a:cubicBezTo>
                    <a:pt x="1369" y="7107"/>
                    <a:pt x="1524" y="7381"/>
                    <a:pt x="1667" y="7643"/>
                  </a:cubicBezTo>
                  <a:cubicBezTo>
                    <a:pt x="1715" y="7702"/>
                    <a:pt x="1774" y="7750"/>
                    <a:pt x="1846" y="7750"/>
                  </a:cubicBezTo>
                  <a:cubicBezTo>
                    <a:pt x="1893" y="7750"/>
                    <a:pt x="1917" y="7738"/>
                    <a:pt x="1953" y="7714"/>
                  </a:cubicBezTo>
                  <a:cubicBezTo>
                    <a:pt x="2060" y="7655"/>
                    <a:pt x="2084" y="7524"/>
                    <a:pt x="2024" y="7417"/>
                  </a:cubicBezTo>
                  <a:cubicBezTo>
                    <a:pt x="1857" y="7155"/>
                    <a:pt x="1726" y="6881"/>
                    <a:pt x="1607" y="6607"/>
                  </a:cubicBezTo>
                  <a:lnTo>
                    <a:pt x="1965" y="5821"/>
                  </a:lnTo>
                  <a:cubicBezTo>
                    <a:pt x="2012" y="5726"/>
                    <a:pt x="1965" y="5583"/>
                    <a:pt x="1857" y="5547"/>
                  </a:cubicBezTo>
                  <a:cubicBezTo>
                    <a:pt x="1832" y="5535"/>
                    <a:pt x="1804" y="5529"/>
                    <a:pt x="1775" y="5529"/>
                  </a:cubicBezTo>
                  <a:cubicBezTo>
                    <a:pt x="1694" y="5529"/>
                    <a:pt x="1610" y="5576"/>
                    <a:pt x="1584" y="5655"/>
                  </a:cubicBezTo>
                  <a:lnTo>
                    <a:pt x="1405" y="6036"/>
                  </a:lnTo>
                  <a:cubicBezTo>
                    <a:pt x="1298" y="5726"/>
                    <a:pt x="1238" y="5393"/>
                    <a:pt x="1191" y="5059"/>
                  </a:cubicBezTo>
                  <a:lnTo>
                    <a:pt x="1762" y="4309"/>
                  </a:lnTo>
                  <a:cubicBezTo>
                    <a:pt x="1834" y="4226"/>
                    <a:pt x="1822" y="4083"/>
                    <a:pt x="1715" y="4012"/>
                  </a:cubicBezTo>
                  <a:cubicBezTo>
                    <a:pt x="1675" y="3982"/>
                    <a:pt x="1629" y="3967"/>
                    <a:pt x="1584" y="3967"/>
                  </a:cubicBezTo>
                  <a:cubicBezTo>
                    <a:pt x="1521" y="3967"/>
                    <a:pt x="1459" y="3997"/>
                    <a:pt x="1417" y="4059"/>
                  </a:cubicBezTo>
                  <a:lnTo>
                    <a:pt x="1143" y="4416"/>
                  </a:lnTo>
                  <a:lnTo>
                    <a:pt x="1143" y="4226"/>
                  </a:lnTo>
                  <a:cubicBezTo>
                    <a:pt x="1143" y="3904"/>
                    <a:pt x="1179" y="3583"/>
                    <a:pt x="1226" y="3273"/>
                  </a:cubicBezTo>
                  <a:lnTo>
                    <a:pt x="1953" y="2761"/>
                  </a:lnTo>
                  <a:cubicBezTo>
                    <a:pt x="2036" y="2690"/>
                    <a:pt x="2072" y="2571"/>
                    <a:pt x="2012" y="2464"/>
                  </a:cubicBezTo>
                  <a:cubicBezTo>
                    <a:pt x="1965" y="2409"/>
                    <a:pt x="1898" y="2375"/>
                    <a:pt x="1826" y="2375"/>
                  </a:cubicBezTo>
                  <a:cubicBezTo>
                    <a:pt x="1789" y="2375"/>
                    <a:pt x="1751" y="2384"/>
                    <a:pt x="1715" y="2404"/>
                  </a:cubicBezTo>
                  <a:lnTo>
                    <a:pt x="1345" y="2654"/>
                  </a:lnTo>
                  <a:cubicBezTo>
                    <a:pt x="1429" y="2297"/>
                    <a:pt x="1560" y="1940"/>
                    <a:pt x="1726" y="1607"/>
                  </a:cubicBezTo>
                  <a:lnTo>
                    <a:pt x="2596" y="1392"/>
                  </a:lnTo>
                  <a:cubicBezTo>
                    <a:pt x="2715" y="1368"/>
                    <a:pt x="2774" y="1249"/>
                    <a:pt x="2750" y="1142"/>
                  </a:cubicBezTo>
                  <a:cubicBezTo>
                    <a:pt x="2730" y="1059"/>
                    <a:pt x="2637" y="995"/>
                    <a:pt x="2535" y="995"/>
                  </a:cubicBezTo>
                  <a:cubicBezTo>
                    <a:pt x="2520" y="995"/>
                    <a:pt x="2504" y="996"/>
                    <a:pt x="2488" y="999"/>
                  </a:cubicBezTo>
                  <a:lnTo>
                    <a:pt x="1977" y="1118"/>
                  </a:lnTo>
                  <a:cubicBezTo>
                    <a:pt x="2143" y="856"/>
                    <a:pt x="2322" y="583"/>
                    <a:pt x="2512" y="344"/>
                  </a:cubicBezTo>
                  <a:cubicBezTo>
                    <a:pt x="2596" y="261"/>
                    <a:pt x="2572" y="130"/>
                    <a:pt x="2488" y="47"/>
                  </a:cubicBezTo>
                  <a:cubicBezTo>
                    <a:pt x="2448" y="16"/>
                    <a:pt x="2400" y="1"/>
                    <a:pt x="23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2"/>
            <p:cNvSpPr/>
            <p:nvPr/>
          </p:nvSpPr>
          <p:spPr>
            <a:xfrm>
              <a:off x="4718595" y="3172360"/>
              <a:ext cx="83535" cy="232958"/>
            </a:xfrm>
            <a:custGeom>
              <a:rect b="b" l="l" r="r" t="t"/>
              <a:pathLst>
                <a:path extrusionOk="0" h="7775" w="2788">
                  <a:moveTo>
                    <a:pt x="426" y="1"/>
                  </a:moveTo>
                  <a:cubicBezTo>
                    <a:pt x="378" y="1"/>
                    <a:pt x="329" y="16"/>
                    <a:pt x="287" y="48"/>
                  </a:cubicBezTo>
                  <a:cubicBezTo>
                    <a:pt x="191" y="119"/>
                    <a:pt x="180" y="250"/>
                    <a:pt x="251" y="345"/>
                  </a:cubicBezTo>
                  <a:cubicBezTo>
                    <a:pt x="453" y="583"/>
                    <a:pt x="644" y="845"/>
                    <a:pt x="787" y="1119"/>
                  </a:cubicBezTo>
                  <a:lnTo>
                    <a:pt x="287" y="1000"/>
                  </a:lnTo>
                  <a:cubicBezTo>
                    <a:pt x="268" y="994"/>
                    <a:pt x="249" y="992"/>
                    <a:pt x="231" y="992"/>
                  </a:cubicBezTo>
                  <a:cubicBezTo>
                    <a:pt x="136" y="992"/>
                    <a:pt x="57" y="1067"/>
                    <a:pt x="37" y="1167"/>
                  </a:cubicBezTo>
                  <a:cubicBezTo>
                    <a:pt x="1" y="1286"/>
                    <a:pt x="72" y="1393"/>
                    <a:pt x="191" y="1417"/>
                  </a:cubicBezTo>
                  <a:lnTo>
                    <a:pt x="1061" y="1631"/>
                  </a:lnTo>
                  <a:cubicBezTo>
                    <a:pt x="1227" y="1964"/>
                    <a:pt x="1346" y="2322"/>
                    <a:pt x="1442" y="2679"/>
                  </a:cubicBezTo>
                  <a:lnTo>
                    <a:pt x="1073" y="2429"/>
                  </a:lnTo>
                  <a:cubicBezTo>
                    <a:pt x="1041" y="2401"/>
                    <a:pt x="1000" y="2388"/>
                    <a:pt x="958" y="2388"/>
                  </a:cubicBezTo>
                  <a:cubicBezTo>
                    <a:pt x="890" y="2388"/>
                    <a:pt x="819" y="2422"/>
                    <a:pt x="775" y="2488"/>
                  </a:cubicBezTo>
                  <a:cubicBezTo>
                    <a:pt x="703" y="2584"/>
                    <a:pt x="727" y="2715"/>
                    <a:pt x="834" y="2786"/>
                  </a:cubicBezTo>
                  <a:lnTo>
                    <a:pt x="1561" y="3298"/>
                  </a:lnTo>
                  <a:cubicBezTo>
                    <a:pt x="1608" y="3607"/>
                    <a:pt x="1644" y="3917"/>
                    <a:pt x="1644" y="4239"/>
                  </a:cubicBezTo>
                  <a:lnTo>
                    <a:pt x="1644" y="4441"/>
                  </a:lnTo>
                  <a:lnTo>
                    <a:pt x="1370" y="4084"/>
                  </a:lnTo>
                  <a:cubicBezTo>
                    <a:pt x="1327" y="4026"/>
                    <a:pt x="1262" y="3995"/>
                    <a:pt x="1196" y="3995"/>
                  </a:cubicBezTo>
                  <a:cubicBezTo>
                    <a:pt x="1153" y="3995"/>
                    <a:pt x="1110" y="4008"/>
                    <a:pt x="1073" y="4036"/>
                  </a:cubicBezTo>
                  <a:cubicBezTo>
                    <a:pt x="989" y="4108"/>
                    <a:pt x="953" y="4239"/>
                    <a:pt x="1025" y="4334"/>
                  </a:cubicBezTo>
                  <a:lnTo>
                    <a:pt x="1596" y="5084"/>
                  </a:lnTo>
                  <a:cubicBezTo>
                    <a:pt x="1549" y="5405"/>
                    <a:pt x="1477" y="5727"/>
                    <a:pt x="1382" y="6060"/>
                  </a:cubicBezTo>
                  <a:lnTo>
                    <a:pt x="1204" y="5679"/>
                  </a:lnTo>
                  <a:cubicBezTo>
                    <a:pt x="1177" y="5600"/>
                    <a:pt x="1093" y="5554"/>
                    <a:pt x="1012" y="5554"/>
                  </a:cubicBezTo>
                  <a:cubicBezTo>
                    <a:pt x="983" y="5554"/>
                    <a:pt x="955" y="5559"/>
                    <a:pt x="930" y="5572"/>
                  </a:cubicBezTo>
                  <a:cubicBezTo>
                    <a:pt x="823" y="5608"/>
                    <a:pt x="775" y="5751"/>
                    <a:pt x="823" y="5846"/>
                  </a:cubicBezTo>
                  <a:lnTo>
                    <a:pt x="1180" y="6620"/>
                  </a:lnTo>
                  <a:cubicBezTo>
                    <a:pt x="1061" y="6905"/>
                    <a:pt x="930" y="7191"/>
                    <a:pt x="763" y="7441"/>
                  </a:cubicBezTo>
                  <a:cubicBezTo>
                    <a:pt x="703" y="7548"/>
                    <a:pt x="727" y="7679"/>
                    <a:pt x="834" y="7739"/>
                  </a:cubicBezTo>
                  <a:cubicBezTo>
                    <a:pt x="870" y="7763"/>
                    <a:pt x="906" y="7775"/>
                    <a:pt x="942" y="7775"/>
                  </a:cubicBezTo>
                  <a:cubicBezTo>
                    <a:pt x="1013" y="7775"/>
                    <a:pt x="1084" y="7739"/>
                    <a:pt x="1120" y="7667"/>
                  </a:cubicBezTo>
                  <a:cubicBezTo>
                    <a:pt x="1287" y="7406"/>
                    <a:pt x="1418" y="7132"/>
                    <a:pt x="1537" y="6846"/>
                  </a:cubicBezTo>
                  <a:lnTo>
                    <a:pt x="2430" y="6286"/>
                  </a:lnTo>
                  <a:cubicBezTo>
                    <a:pt x="2537" y="6227"/>
                    <a:pt x="2561" y="6096"/>
                    <a:pt x="2501" y="5989"/>
                  </a:cubicBezTo>
                  <a:cubicBezTo>
                    <a:pt x="2463" y="5920"/>
                    <a:pt x="2395" y="5885"/>
                    <a:pt x="2323" y="5885"/>
                  </a:cubicBezTo>
                  <a:cubicBezTo>
                    <a:pt x="2283" y="5885"/>
                    <a:pt x="2242" y="5896"/>
                    <a:pt x="2204" y="5917"/>
                  </a:cubicBezTo>
                  <a:lnTo>
                    <a:pt x="1775" y="6179"/>
                  </a:lnTo>
                  <a:cubicBezTo>
                    <a:pt x="1894" y="5810"/>
                    <a:pt x="1966" y="5429"/>
                    <a:pt x="2013" y="5060"/>
                  </a:cubicBezTo>
                  <a:lnTo>
                    <a:pt x="2704" y="4346"/>
                  </a:lnTo>
                  <a:cubicBezTo>
                    <a:pt x="2787" y="4262"/>
                    <a:pt x="2787" y="4131"/>
                    <a:pt x="2704" y="4048"/>
                  </a:cubicBezTo>
                  <a:cubicBezTo>
                    <a:pt x="2656" y="4006"/>
                    <a:pt x="2600" y="3986"/>
                    <a:pt x="2546" y="3986"/>
                  </a:cubicBezTo>
                  <a:cubicBezTo>
                    <a:pt x="2492" y="3986"/>
                    <a:pt x="2442" y="4006"/>
                    <a:pt x="2406" y="4048"/>
                  </a:cubicBezTo>
                  <a:lnTo>
                    <a:pt x="2061" y="4393"/>
                  </a:lnTo>
                  <a:lnTo>
                    <a:pt x="2061" y="4215"/>
                  </a:lnTo>
                  <a:cubicBezTo>
                    <a:pt x="2061" y="3869"/>
                    <a:pt x="2025" y="3548"/>
                    <a:pt x="1989" y="3215"/>
                  </a:cubicBezTo>
                  <a:lnTo>
                    <a:pt x="2430" y="2274"/>
                  </a:lnTo>
                  <a:cubicBezTo>
                    <a:pt x="2477" y="2179"/>
                    <a:pt x="2430" y="2036"/>
                    <a:pt x="2323" y="2000"/>
                  </a:cubicBezTo>
                  <a:cubicBezTo>
                    <a:pt x="2295" y="1988"/>
                    <a:pt x="2265" y="1982"/>
                    <a:pt x="2235" y="1982"/>
                  </a:cubicBezTo>
                  <a:cubicBezTo>
                    <a:pt x="2153" y="1982"/>
                    <a:pt x="2075" y="2028"/>
                    <a:pt x="2049" y="2107"/>
                  </a:cubicBezTo>
                  <a:lnTo>
                    <a:pt x="1835" y="2536"/>
                  </a:lnTo>
                  <a:cubicBezTo>
                    <a:pt x="1727" y="2143"/>
                    <a:pt x="1596" y="1774"/>
                    <a:pt x="1418" y="1417"/>
                  </a:cubicBezTo>
                  <a:lnTo>
                    <a:pt x="1644" y="571"/>
                  </a:lnTo>
                  <a:cubicBezTo>
                    <a:pt x="1668" y="452"/>
                    <a:pt x="1596" y="345"/>
                    <a:pt x="1489" y="309"/>
                  </a:cubicBezTo>
                  <a:cubicBezTo>
                    <a:pt x="1474" y="306"/>
                    <a:pt x="1459" y="305"/>
                    <a:pt x="1444" y="305"/>
                  </a:cubicBezTo>
                  <a:cubicBezTo>
                    <a:pt x="1346" y="305"/>
                    <a:pt x="1270" y="371"/>
                    <a:pt x="1239" y="464"/>
                  </a:cubicBezTo>
                  <a:lnTo>
                    <a:pt x="1132" y="869"/>
                  </a:lnTo>
                  <a:cubicBezTo>
                    <a:pt x="977" y="583"/>
                    <a:pt x="799" y="333"/>
                    <a:pt x="584" y="71"/>
                  </a:cubicBezTo>
                  <a:cubicBezTo>
                    <a:pt x="545" y="25"/>
                    <a:pt x="486" y="1"/>
                    <a:pt x="4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2"/>
            <p:cNvSpPr/>
            <p:nvPr/>
          </p:nvSpPr>
          <p:spPr>
            <a:xfrm>
              <a:off x="4381479" y="3361786"/>
              <a:ext cx="413842" cy="140404"/>
            </a:xfrm>
            <a:custGeom>
              <a:rect b="b" l="l" r="r" t="t"/>
              <a:pathLst>
                <a:path extrusionOk="0" h="4686" w="13812">
                  <a:moveTo>
                    <a:pt x="6915" y="0"/>
                  </a:moveTo>
                  <a:cubicBezTo>
                    <a:pt x="4546" y="0"/>
                    <a:pt x="2173" y="643"/>
                    <a:pt x="72" y="1929"/>
                  </a:cubicBezTo>
                  <a:cubicBezTo>
                    <a:pt x="1" y="1977"/>
                    <a:pt x="24" y="2084"/>
                    <a:pt x="96" y="2119"/>
                  </a:cubicBezTo>
                  <a:cubicBezTo>
                    <a:pt x="465" y="2298"/>
                    <a:pt x="1263" y="2655"/>
                    <a:pt x="1489" y="2762"/>
                  </a:cubicBezTo>
                  <a:cubicBezTo>
                    <a:pt x="1525" y="2774"/>
                    <a:pt x="1548" y="2810"/>
                    <a:pt x="1548" y="2846"/>
                  </a:cubicBezTo>
                  <a:cubicBezTo>
                    <a:pt x="1560" y="3120"/>
                    <a:pt x="1620" y="4143"/>
                    <a:pt x="1644" y="4572"/>
                  </a:cubicBezTo>
                  <a:cubicBezTo>
                    <a:pt x="1644" y="4642"/>
                    <a:pt x="1688" y="4686"/>
                    <a:pt x="1745" y="4686"/>
                  </a:cubicBezTo>
                  <a:cubicBezTo>
                    <a:pt x="1766" y="4686"/>
                    <a:pt x="1788" y="4680"/>
                    <a:pt x="1810" y="4667"/>
                  </a:cubicBezTo>
                  <a:cubicBezTo>
                    <a:pt x="3376" y="3715"/>
                    <a:pt x="5147" y="3239"/>
                    <a:pt x="6918" y="3239"/>
                  </a:cubicBezTo>
                  <a:cubicBezTo>
                    <a:pt x="8689" y="3239"/>
                    <a:pt x="10460" y="3715"/>
                    <a:pt x="12026" y="4667"/>
                  </a:cubicBezTo>
                  <a:cubicBezTo>
                    <a:pt x="12041" y="4679"/>
                    <a:pt x="12057" y="4684"/>
                    <a:pt x="12074" y="4684"/>
                  </a:cubicBezTo>
                  <a:cubicBezTo>
                    <a:pt x="12126" y="4684"/>
                    <a:pt x="12181" y="4635"/>
                    <a:pt x="12181" y="4572"/>
                  </a:cubicBezTo>
                  <a:cubicBezTo>
                    <a:pt x="12181" y="4155"/>
                    <a:pt x="12204" y="3167"/>
                    <a:pt x="12216" y="2905"/>
                  </a:cubicBezTo>
                  <a:cubicBezTo>
                    <a:pt x="12216" y="2881"/>
                    <a:pt x="12252" y="2834"/>
                    <a:pt x="12276" y="2822"/>
                  </a:cubicBezTo>
                  <a:cubicBezTo>
                    <a:pt x="12502" y="2703"/>
                    <a:pt x="13347" y="2298"/>
                    <a:pt x="13728" y="2119"/>
                  </a:cubicBezTo>
                  <a:cubicBezTo>
                    <a:pt x="13800" y="2072"/>
                    <a:pt x="13812" y="1977"/>
                    <a:pt x="13740" y="1929"/>
                  </a:cubicBezTo>
                  <a:cubicBezTo>
                    <a:pt x="11651" y="643"/>
                    <a:pt x="9284" y="0"/>
                    <a:pt x="69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2"/>
            <p:cNvSpPr/>
            <p:nvPr/>
          </p:nvSpPr>
          <p:spPr>
            <a:xfrm>
              <a:off x="4568419" y="3361996"/>
              <a:ext cx="226906" cy="140195"/>
            </a:xfrm>
            <a:custGeom>
              <a:rect b="b" l="l" r="r" t="t"/>
              <a:pathLst>
                <a:path extrusionOk="0" h="4679" w="7573">
                  <a:moveTo>
                    <a:pt x="669" y="0"/>
                  </a:moveTo>
                  <a:cubicBezTo>
                    <a:pt x="446" y="0"/>
                    <a:pt x="223" y="6"/>
                    <a:pt x="0" y="17"/>
                  </a:cubicBezTo>
                  <a:cubicBezTo>
                    <a:pt x="2144" y="124"/>
                    <a:pt x="4275" y="755"/>
                    <a:pt x="6168" y="1922"/>
                  </a:cubicBezTo>
                  <a:cubicBezTo>
                    <a:pt x="6239" y="1970"/>
                    <a:pt x="6227" y="2065"/>
                    <a:pt x="6144" y="2112"/>
                  </a:cubicBezTo>
                  <a:cubicBezTo>
                    <a:pt x="5775" y="2291"/>
                    <a:pt x="4930" y="2696"/>
                    <a:pt x="4703" y="2815"/>
                  </a:cubicBezTo>
                  <a:cubicBezTo>
                    <a:pt x="4668" y="2827"/>
                    <a:pt x="4644" y="2874"/>
                    <a:pt x="4644" y="2898"/>
                  </a:cubicBezTo>
                  <a:cubicBezTo>
                    <a:pt x="4644" y="3077"/>
                    <a:pt x="4632" y="3601"/>
                    <a:pt x="4608" y="4053"/>
                  </a:cubicBezTo>
                  <a:cubicBezTo>
                    <a:pt x="5013" y="4232"/>
                    <a:pt x="5406" y="4422"/>
                    <a:pt x="5775" y="4660"/>
                  </a:cubicBezTo>
                  <a:cubicBezTo>
                    <a:pt x="5794" y="4673"/>
                    <a:pt x="5815" y="4679"/>
                    <a:pt x="5835" y="4679"/>
                  </a:cubicBezTo>
                  <a:cubicBezTo>
                    <a:pt x="5891" y="4679"/>
                    <a:pt x="5942" y="4635"/>
                    <a:pt x="5942" y="4565"/>
                  </a:cubicBezTo>
                  <a:cubicBezTo>
                    <a:pt x="5942" y="4148"/>
                    <a:pt x="5965" y="3172"/>
                    <a:pt x="5977" y="2898"/>
                  </a:cubicBezTo>
                  <a:cubicBezTo>
                    <a:pt x="5977" y="2862"/>
                    <a:pt x="6013" y="2827"/>
                    <a:pt x="6037" y="2815"/>
                  </a:cubicBezTo>
                  <a:cubicBezTo>
                    <a:pt x="6263" y="2708"/>
                    <a:pt x="7108" y="2291"/>
                    <a:pt x="7489" y="2112"/>
                  </a:cubicBezTo>
                  <a:cubicBezTo>
                    <a:pt x="7573" y="2077"/>
                    <a:pt x="7573" y="1970"/>
                    <a:pt x="7501" y="1922"/>
                  </a:cubicBezTo>
                  <a:cubicBezTo>
                    <a:pt x="5412" y="638"/>
                    <a:pt x="3043" y="0"/>
                    <a:pt x="669"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2"/>
            <p:cNvSpPr/>
            <p:nvPr/>
          </p:nvSpPr>
          <p:spPr>
            <a:xfrm>
              <a:off x="4563056" y="3082081"/>
              <a:ext cx="51056" cy="44974"/>
            </a:xfrm>
            <a:custGeom>
              <a:rect b="b" l="l" r="r" t="t"/>
              <a:pathLst>
                <a:path extrusionOk="0" h="1501" w="1704">
                  <a:moveTo>
                    <a:pt x="465" y="1"/>
                  </a:moveTo>
                  <a:cubicBezTo>
                    <a:pt x="215" y="1"/>
                    <a:pt x="1" y="239"/>
                    <a:pt x="1" y="513"/>
                  </a:cubicBezTo>
                  <a:cubicBezTo>
                    <a:pt x="1" y="1263"/>
                    <a:pt x="834" y="1501"/>
                    <a:pt x="834" y="1501"/>
                  </a:cubicBezTo>
                  <a:cubicBezTo>
                    <a:pt x="834" y="1501"/>
                    <a:pt x="1668" y="1275"/>
                    <a:pt x="1668" y="513"/>
                  </a:cubicBezTo>
                  <a:cubicBezTo>
                    <a:pt x="1703" y="239"/>
                    <a:pt x="1489" y="1"/>
                    <a:pt x="1239" y="1"/>
                  </a:cubicBezTo>
                  <a:cubicBezTo>
                    <a:pt x="1072" y="1"/>
                    <a:pt x="941" y="84"/>
                    <a:pt x="846" y="239"/>
                  </a:cubicBezTo>
                  <a:cubicBezTo>
                    <a:pt x="775" y="84"/>
                    <a:pt x="632" y="1"/>
                    <a:pt x="4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2"/>
            <p:cNvSpPr/>
            <p:nvPr/>
          </p:nvSpPr>
          <p:spPr>
            <a:xfrm>
              <a:off x="4655822" y="3101857"/>
              <a:ext cx="58547" cy="47281"/>
            </a:xfrm>
            <a:custGeom>
              <a:rect b="b" l="l" r="r" t="t"/>
              <a:pathLst>
                <a:path extrusionOk="0" h="1578" w="1954">
                  <a:moveTo>
                    <a:pt x="768" y="0"/>
                  </a:moveTo>
                  <a:cubicBezTo>
                    <a:pt x="578" y="0"/>
                    <a:pt x="391" y="125"/>
                    <a:pt x="298" y="329"/>
                  </a:cubicBezTo>
                  <a:cubicBezTo>
                    <a:pt x="0" y="1019"/>
                    <a:pt x="667" y="1567"/>
                    <a:pt x="667" y="1567"/>
                  </a:cubicBezTo>
                  <a:cubicBezTo>
                    <a:pt x="667" y="1567"/>
                    <a:pt x="733" y="1577"/>
                    <a:pt x="834" y="1577"/>
                  </a:cubicBezTo>
                  <a:cubicBezTo>
                    <a:pt x="1102" y="1577"/>
                    <a:pt x="1618" y="1508"/>
                    <a:pt x="1834" y="1008"/>
                  </a:cubicBezTo>
                  <a:cubicBezTo>
                    <a:pt x="1953" y="746"/>
                    <a:pt x="1846" y="448"/>
                    <a:pt x="1620" y="353"/>
                  </a:cubicBezTo>
                  <a:cubicBezTo>
                    <a:pt x="1567" y="331"/>
                    <a:pt x="1512" y="320"/>
                    <a:pt x="1456" y="320"/>
                  </a:cubicBezTo>
                  <a:cubicBezTo>
                    <a:pt x="1359" y="320"/>
                    <a:pt x="1262" y="352"/>
                    <a:pt x="1179" y="412"/>
                  </a:cubicBezTo>
                  <a:cubicBezTo>
                    <a:pt x="1167" y="246"/>
                    <a:pt x="1072" y="91"/>
                    <a:pt x="929" y="31"/>
                  </a:cubicBezTo>
                  <a:cubicBezTo>
                    <a:pt x="877" y="10"/>
                    <a:pt x="822" y="0"/>
                    <a:pt x="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2"/>
            <p:cNvSpPr/>
            <p:nvPr/>
          </p:nvSpPr>
          <p:spPr>
            <a:xfrm>
              <a:off x="4466035" y="3101677"/>
              <a:ext cx="59236" cy="47071"/>
            </a:xfrm>
            <a:custGeom>
              <a:rect b="b" l="l" r="r" t="t"/>
              <a:pathLst>
                <a:path extrusionOk="0" h="1571" w="1977">
                  <a:moveTo>
                    <a:pt x="1159" y="1"/>
                  </a:moveTo>
                  <a:cubicBezTo>
                    <a:pt x="1093" y="1"/>
                    <a:pt x="1027" y="16"/>
                    <a:pt x="965" y="49"/>
                  </a:cubicBezTo>
                  <a:cubicBezTo>
                    <a:pt x="834" y="132"/>
                    <a:pt x="739" y="275"/>
                    <a:pt x="739" y="442"/>
                  </a:cubicBezTo>
                  <a:cubicBezTo>
                    <a:pt x="664" y="395"/>
                    <a:pt x="574" y="366"/>
                    <a:pt x="486" y="366"/>
                  </a:cubicBezTo>
                  <a:cubicBezTo>
                    <a:pt x="419" y="366"/>
                    <a:pt x="354" y="382"/>
                    <a:pt x="298" y="418"/>
                  </a:cubicBezTo>
                  <a:cubicBezTo>
                    <a:pt x="72" y="537"/>
                    <a:pt x="0" y="835"/>
                    <a:pt x="143" y="1085"/>
                  </a:cubicBezTo>
                  <a:cubicBezTo>
                    <a:pt x="361" y="1491"/>
                    <a:pt x="759" y="1570"/>
                    <a:pt x="1037" y="1570"/>
                  </a:cubicBezTo>
                  <a:cubicBezTo>
                    <a:pt x="1216" y="1570"/>
                    <a:pt x="1346" y="1537"/>
                    <a:pt x="1346" y="1537"/>
                  </a:cubicBezTo>
                  <a:cubicBezTo>
                    <a:pt x="1346" y="1537"/>
                    <a:pt x="1977" y="942"/>
                    <a:pt x="1620" y="299"/>
                  </a:cubicBezTo>
                  <a:cubicBezTo>
                    <a:pt x="1507" y="109"/>
                    <a:pt x="1333" y="1"/>
                    <a:pt x="11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p:nvPr/>
          </p:nvSpPr>
          <p:spPr>
            <a:xfrm>
              <a:off x="4446409" y="3398731"/>
              <a:ext cx="52464" cy="63670"/>
            </a:xfrm>
            <a:custGeom>
              <a:rect b="b" l="l" r="r" t="t"/>
              <a:pathLst>
                <a:path extrusionOk="0" h="2125" w="1751">
                  <a:moveTo>
                    <a:pt x="996" y="0"/>
                  </a:moveTo>
                  <a:cubicBezTo>
                    <a:pt x="982" y="0"/>
                    <a:pt x="967" y="2"/>
                    <a:pt x="953" y="5"/>
                  </a:cubicBezTo>
                  <a:lnTo>
                    <a:pt x="155" y="279"/>
                  </a:lnTo>
                  <a:cubicBezTo>
                    <a:pt x="60" y="327"/>
                    <a:pt x="1" y="446"/>
                    <a:pt x="24" y="541"/>
                  </a:cubicBezTo>
                  <a:lnTo>
                    <a:pt x="512" y="1970"/>
                  </a:lnTo>
                  <a:cubicBezTo>
                    <a:pt x="548" y="2065"/>
                    <a:pt x="632" y="2125"/>
                    <a:pt x="727" y="2125"/>
                  </a:cubicBezTo>
                  <a:cubicBezTo>
                    <a:pt x="751" y="2125"/>
                    <a:pt x="774" y="2125"/>
                    <a:pt x="798" y="2113"/>
                  </a:cubicBezTo>
                  <a:lnTo>
                    <a:pt x="1584" y="1839"/>
                  </a:lnTo>
                  <a:cubicBezTo>
                    <a:pt x="1691" y="1791"/>
                    <a:pt x="1751" y="1672"/>
                    <a:pt x="1727" y="1577"/>
                  </a:cubicBezTo>
                  <a:cubicBezTo>
                    <a:pt x="1698" y="1489"/>
                    <a:pt x="1604" y="1425"/>
                    <a:pt x="1505" y="1425"/>
                  </a:cubicBezTo>
                  <a:cubicBezTo>
                    <a:pt x="1484" y="1425"/>
                    <a:pt x="1462" y="1428"/>
                    <a:pt x="1441" y="1434"/>
                  </a:cubicBezTo>
                  <a:lnTo>
                    <a:pt x="846" y="1648"/>
                  </a:lnTo>
                  <a:lnTo>
                    <a:pt x="727" y="1315"/>
                  </a:lnTo>
                  <a:lnTo>
                    <a:pt x="1227" y="1136"/>
                  </a:lnTo>
                  <a:cubicBezTo>
                    <a:pt x="1334" y="1101"/>
                    <a:pt x="1394" y="970"/>
                    <a:pt x="1370" y="874"/>
                  </a:cubicBezTo>
                  <a:cubicBezTo>
                    <a:pt x="1331" y="788"/>
                    <a:pt x="1247" y="733"/>
                    <a:pt x="1160" y="733"/>
                  </a:cubicBezTo>
                  <a:cubicBezTo>
                    <a:pt x="1139" y="733"/>
                    <a:pt x="1117" y="736"/>
                    <a:pt x="1096" y="744"/>
                  </a:cubicBezTo>
                  <a:lnTo>
                    <a:pt x="596" y="922"/>
                  </a:lnTo>
                  <a:lnTo>
                    <a:pt x="489" y="624"/>
                  </a:lnTo>
                  <a:lnTo>
                    <a:pt x="1084" y="410"/>
                  </a:lnTo>
                  <a:cubicBezTo>
                    <a:pt x="1191" y="363"/>
                    <a:pt x="1251" y="243"/>
                    <a:pt x="1215" y="148"/>
                  </a:cubicBezTo>
                  <a:cubicBezTo>
                    <a:pt x="1174" y="57"/>
                    <a:pt x="1082" y="0"/>
                    <a:pt x="9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2"/>
            <p:cNvSpPr/>
            <p:nvPr/>
          </p:nvSpPr>
          <p:spPr>
            <a:xfrm>
              <a:off x="4507055" y="3385967"/>
              <a:ext cx="48899" cy="60734"/>
            </a:xfrm>
            <a:custGeom>
              <a:rect b="b" l="l" r="r" t="t"/>
              <a:pathLst>
                <a:path extrusionOk="0" h="2027" w="1632">
                  <a:moveTo>
                    <a:pt x="679" y="789"/>
                  </a:moveTo>
                  <a:lnTo>
                    <a:pt x="870" y="1122"/>
                  </a:lnTo>
                  <a:lnTo>
                    <a:pt x="608" y="1170"/>
                  </a:lnTo>
                  <a:lnTo>
                    <a:pt x="679" y="789"/>
                  </a:lnTo>
                  <a:close/>
                  <a:moveTo>
                    <a:pt x="542" y="1"/>
                  </a:moveTo>
                  <a:cubicBezTo>
                    <a:pt x="532" y="1"/>
                    <a:pt x="522" y="1"/>
                    <a:pt x="513" y="3"/>
                  </a:cubicBezTo>
                  <a:cubicBezTo>
                    <a:pt x="429" y="15"/>
                    <a:pt x="370" y="86"/>
                    <a:pt x="334" y="169"/>
                  </a:cubicBezTo>
                  <a:lnTo>
                    <a:pt x="24" y="1777"/>
                  </a:lnTo>
                  <a:cubicBezTo>
                    <a:pt x="1" y="1896"/>
                    <a:pt x="72" y="1991"/>
                    <a:pt x="191" y="2027"/>
                  </a:cubicBezTo>
                  <a:lnTo>
                    <a:pt x="239" y="2027"/>
                  </a:lnTo>
                  <a:cubicBezTo>
                    <a:pt x="334" y="2027"/>
                    <a:pt x="429" y="1955"/>
                    <a:pt x="441" y="1848"/>
                  </a:cubicBezTo>
                  <a:lnTo>
                    <a:pt x="489" y="1598"/>
                  </a:lnTo>
                  <a:lnTo>
                    <a:pt x="1084" y="1491"/>
                  </a:lnTo>
                  <a:lnTo>
                    <a:pt x="1203" y="1681"/>
                  </a:lnTo>
                  <a:cubicBezTo>
                    <a:pt x="1241" y="1750"/>
                    <a:pt x="1309" y="1785"/>
                    <a:pt x="1381" y="1785"/>
                  </a:cubicBezTo>
                  <a:cubicBezTo>
                    <a:pt x="1421" y="1785"/>
                    <a:pt x="1462" y="1774"/>
                    <a:pt x="1501" y="1753"/>
                  </a:cubicBezTo>
                  <a:cubicBezTo>
                    <a:pt x="1596" y="1693"/>
                    <a:pt x="1632" y="1562"/>
                    <a:pt x="1572" y="1455"/>
                  </a:cubicBezTo>
                  <a:lnTo>
                    <a:pt x="1406" y="1205"/>
                  </a:lnTo>
                  <a:cubicBezTo>
                    <a:pt x="1394" y="1181"/>
                    <a:pt x="1382" y="1170"/>
                    <a:pt x="1370" y="1134"/>
                  </a:cubicBezTo>
                  <a:lnTo>
                    <a:pt x="739" y="110"/>
                  </a:lnTo>
                  <a:cubicBezTo>
                    <a:pt x="696" y="46"/>
                    <a:pt x="625" y="1"/>
                    <a:pt x="5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2"/>
            <p:cNvSpPr/>
            <p:nvPr/>
          </p:nvSpPr>
          <p:spPr>
            <a:xfrm>
              <a:off x="4568060" y="3380693"/>
              <a:ext cx="38921" cy="57438"/>
            </a:xfrm>
            <a:custGeom>
              <a:rect b="b" l="l" r="r" t="t"/>
              <a:pathLst>
                <a:path extrusionOk="0" h="1917" w="1299">
                  <a:moveTo>
                    <a:pt x="584" y="429"/>
                  </a:moveTo>
                  <a:cubicBezTo>
                    <a:pt x="620" y="429"/>
                    <a:pt x="858" y="453"/>
                    <a:pt x="858" y="714"/>
                  </a:cubicBezTo>
                  <a:cubicBezTo>
                    <a:pt x="858" y="810"/>
                    <a:pt x="822" y="845"/>
                    <a:pt x="786" y="881"/>
                  </a:cubicBezTo>
                  <a:cubicBezTo>
                    <a:pt x="727" y="905"/>
                    <a:pt x="655" y="917"/>
                    <a:pt x="643" y="917"/>
                  </a:cubicBezTo>
                  <a:lnTo>
                    <a:pt x="417" y="917"/>
                  </a:lnTo>
                  <a:lnTo>
                    <a:pt x="417" y="429"/>
                  </a:lnTo>
                  <a:close/>
                  <a:moveTo>
                    <a:pt x="203" y="0"/>
                  </a:moveTo>
                  <a:cubicBezTo>
                    <a:pt x="84" y="0"/>
                    <a:pt x="1" y="95"/>
                    <a:pt x="1" y="214"/>
                  </a:cubicBezTo>
                  <a:lnTo>
                    <a:pt x="1" y="1715"/>
                  </a:lnTo>
                  <a:cubicBezTo>
                    <a:pt x="1" y="1834"/>
                    <a:pt x="84" y="1917"/>
                    <a:pt x="203" y="1917"/>
                  </a:cubicBezTo>
                  <a:cubicBezTo>
                    <a:pt x="322" y="1917"/>
                    <a:pt x="417" y="1834"/>
                    <a:pt x="417" y="1715"/>
                  </a:cubicBezTo>
                  <a:lnTo>
                    <a:pt x="417" y="1346"/>
                  </a:lnTo>
                  <a:lnTo>
                    <a:pt x="596" y="1346"/>
                  </a:lnTo>
                  <a:cubicBezTo>
                    <a:pt x="727" y="1346"/>
                    <a:pt x="882" y="1357"/>
                    <a:pt x="882" y="1715"/>
                  </a:cubicBezTo>
                  <a:cubicBezTo>
                    <a:pt x="882" y="1834"/>
                    <a:pt x="965" y="1917"/>
                    <a:pt x="1084" y="1917"/>
                  </a:cubicBezTo>
                  <a:cubicBezTo>
                    <a:pt x="1203" y="1917"/>
                    <a:pt x="1286" y="1834"/>
                    <a:pt x="1286" y="1715"/>
                  </a:cubicBezTo>
                  <a:cubicBezTo>
                    <a:pt x="1286" y="1453"/>
                    <a:pt x="1239" y="1262"/>
                    <a:pt x="1108" y="1131"/>
                  </a:cubicBezTo>
                  <a:cubicBezTo>
                    <a:pt x="1215" y="1048"/>
                    <a:pt x="1298" y="905"/>
                    <a:pt x="1298" y="703"/>
                  </a:cubicBezTo>
                  <a:cubicBezTo>
                    <a:pt x="1298" y="405"/>
                    <a:pt x="1155" y="238"/>
                    <a:pt x="1036" y="155"/>
                  </a:cubicBezTo>
                  <a:cubicBezTo>
                    <a:pt x="917" y="60"/>
                    <a:pt x="763" y="0"/>
                    <a:pt x="5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2"/>
            <p:cNvSpPr/>
            <p:nvPr/>
          </p:nvSpPr>
          <p:spPr>
            <a:xfrm>
              <a:off x="4625140" y="3382431"/>
              <a:ext cx="47131" cy="59985"/>
            </a:xfrm>
            <a:custGeom>
              <a:rect b="b" l="l" r="r" t="t"/>
              <a:pathLst>
                <a:path extrusionOk="0" h="2002" w="1573">
                  <a:moveTo>
                    <a:pt x="225" y="0"/>
                  </a:moveTo>
                  <a:cubicBezTo>
                    <a:pt x="116" y="0"/>
                    <a:pt x="23" y="70"/>
                    <a:pt x="12" y="180"/>
                  </a:cubicBezTo>
                  <a:cubicBezTo>
                    <a:pt x="1" y="299"/>
                    <a:pt x="72" y="406"/>
                    <a:pt x="191" y="418"/>
                  </a:cubicBezTo>
                  <a:lnTo>
                    <a:pt x="548" y="478"/>
                  </a:lnTo>
                  <a:lnTo>
                    <a:pt x="358" y="1764"/>
                  </a:lnTo>
                  <a:cubicBezTo>
                    <a:pt x="346" y="1883"/>
                    <a:pt x="417" y="1978"/>
                    <a:pt x="536" y="2002"/>
                  </a:cubicBezTo>
                  <a:lnTo>
                    <a:pt x="560" y="2002"/>
                  </a:lnTo>
                  <a:cubicBezTo>
                    <a:pt x="667" y="2002"/>
                    <a:pt x="763" y="1919"/>
                    <a:pt x="774" y="1823"/>
                  </a:cubicBezTo>
                  <a:lnTo>
                    <a:pt x="965" y="537"/>
                  </a:lnTo>
                  <a:lnTo>
                    <a:pt x="1322" y="597"/>
                  </a:lnTo>
                  <a:lnTo>
                    <a:pt x="1358" y="597"/>
                  </a:lnTo>
                  <a:cubicBezTo>
                    <a:pt x="1453" y="597"/>
                    <a:pt x="1548" y="526"/>
                    <a:pt x="1560" y="418"/>
                  </a:cubicBezTo>
                  <a:cubicBezTo>
                    <a:pt x="1572" y="299"/>
                    <a:pt x="1501" y="192"/>
                    <a:pt x="1382" y="180"/>
                  </a:cubicBezTo>
                  <a:lnTo>
                    <a:pt x="822" y="97"/>
                  </a:lnTo>
                  <a:lnTo>
                    <a:pt x="251" y="2"/>
                  </a:lnTo>
                  <a:cubicBezTo>
                    <a:pt x="242" y="1"/>
                    <a:pt x="23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2"/>
            <p:cNvSpPr/>
            <p:nvPr/>
          </p:nvSpPr>
          <p:spPr>
            <a:xfrm>
              <a:off x="4675088" y="3397862"/>
              <a:ext cx="54951" cy="64899"/>
            </a:xfrm>
            <a:custGeom>
              <a:rect b="b" l="l" r="r" t="t"/>
              <a:pathLst>
                <a:path extrusionOk="0" h="2166" w="1834">
                  <a:moveTo>
                    <a:pt x="693" y="0"/>
                  </a:moveTo>
                  <a:cubicBezTo>
                    <a:pt x="600" y="0"/>
                    <a:pt x="517" y="55"/>
                    <a:pt x="489" y="141"/>
                  </a:cubicBezTo>
                  <a:lnTo>
                    <a:pt x="24" y="1582"/>
                  </a:lnTo>
                  <a:cubicBezTo>
                    <a:pt x="0" y="1701"/>
                    <a:pt x="60" y="1820"/>
                    <a:pt x="167" y="1856"/>
                  </a:cubicBezTo>
                  <a:cubicBezTo>
                    <a:pt x="179" y="1856"/>
                    <a:pt x="203" y="1868"/>
                    <a:pt x="227" y="1868"/>
                  </a:cubicBezTo>
                  <a:cubicBezTo>
                    <a:pt x="310" y="1868"/>
                    <a:pt x="405" y="1808"/>
                    <a:pt x="429" y="1725"/>
                  </a:cubicBezTo>
                  <a:lnTo>
                    <a:pt x="608" y="1177"/>
                  </a:lnTo>
                  <a:lnTo>
                    <a:pt x="1120" y="1344"/>
                  </a:lnTo>
                  <a:lnTo>
                    <a:pt x="941" y="1880"/>
                  </a:lnTo>
                  <a:cubicBezTo>
                    <a:pt x="905" y="1999"/>
                    <a:pt x="965" y="2118"/>
                    <a:pt x="1072" y="2154"/>
                  </a:cubicBezTo>
                  <a:cubicBezTo>
                    <a:pt x="1084" y="2154"/>
                    <a:pt x="1120" y="2166"/>
                    <a:pt x="1132" y="2166"/>
                  </a:cubicBezTo>
                  <a:cubicBezTo>
                    <a:pt x="1215" y="2166"/>
                    <a:pt x="1310" y="2106"/>
                    <a:pt x="1334" y="2023"/>
                  </a:cubicBezTo>
                  <a:lnTo>
                    <a:pt x="1798" y="570"/>
                  </a:lnTo>
                  <a:cubicBezTo>
                    <a:pt x="1834" y="451"/>
                    <a:pt x="1774" y="332"/>
                    <a:pt x="1667" y="308"/>
                  </a:cubicBezTo>
                  <a:cubicBezTo>
                    <a:pt x="1644" y="301"/>
                    <a:pt x="1620" y="298"/>
                    <a:pt x="1597" y="298"/>
                  </a:cubicBezTo>
                  <a:cubicBezTo>
                    <a:pt x="1505" y="298"/>
                    <a:pt x="1422" y="353"/>
                    <a:pt x="1393" y="439"/>
                  </a:cubicBezTo>
                  <a:lnTo>
                    <a:pt x="1239" y="927"/>
                  </a:lnTo>
                  <a:lnTo>
                    <a:pt x="727" y="761"/>
                  </a:lnTo>
                  <a:lnTo>
                    <a:pt x="893" y="272"/>
                  </a:lnTo>
                  <a:cubicBezTo>
                    <a:pt x="917" y="153"/>
                    <a:pt x="858" y="34"/>
                    <a:pt x="762" y="11"/>
                  </a:cubicBezTo>
                  <a:cubicBezTo>
                    <a:pt x="739" y="3"/>
                    <a:pt x="715" y="0"/>
                    <a:pt x="6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2" name="Google Shape;1932;p52"/>
          <p:cNvSpPr/>
          <p:nvPr/>
        </p:nvSpPr>
        <p:spPr>
          <a:xfrm>
            <a:off x="3496039" y="3094935"/>
            <a:ext cx="392808" cy="392778"/>
          </a:xfrm>
          <a:custGeom>
            <a:rect b="b" l="l" r="r" t="t"/>
            <a:pathLst>
              <a:path extrusionOk="0" h="13109" w="13110">
                <a:moveTo>
                  <a:pt x="3858" y="0"/>
                </a:moveTo>
                <a:cubicBezTo>
                  <a:pt x="3858" y="0"/>
                  <a:pt x="2917" y="1203"/>
                  <a:pt x="3477" y="2560"/>
                </a:cubicBezTo>
                <a:cubicBezTo>
                  <a:pt x="3644" y="2929"/>
                  <a:pt x="3882" y="3227"/>
                  <a:pt x="4156" y="3441"/>
                </a:cubicBezTo>
                <a:cubicBezTo>
                  <a:pt x="3917" y="3632"/>
                  <a:pt x="3691" y="3870"/>
                  <a:pt x="3501" y="4120"/>
                </a:cubicBezTo>
                <a:cubicBezTo>
                  <a:pt x="3274" y="3858"/>
                  <a:pt x="2977" y="3596"/>
                  <a:pt x="2560" y="3441"/>
                </a:cubicBezTo>
                <a:cubicBezTo>
                  <a:pt x="2244" y="3311"/>
                  <a:pt x="1939" y="3260"/>
                  <a:pt x="1656" y="3260"/>
                </a:cubicBezTo>
                <a:cubicBezTo>
                  <a:pt x="702" y="3260"/>
                  <a:pt x="0" y="3834"/>
                  <a:pt x="0" y="3834"/>
                </a:cubicBezTo>
                <a:cubicBezTo>
                  <a:pt x="0" y="3834"/>
                  <a:pt x="191" y="5358"/>
                  <a:pt x="1548" y="5906"/>
                </a:cubicBezTo>
                <a:cubicBezTo>
                  <a:pt x="1850" y="6030"/>
                  <a:pt x="2145" y="6075"/>
                  <a:pt x="2424" y="6075"/>
                </a:cubicBezTo>
                <a:cubicBezTo>
                  <a:pt x="2519" y="6075"/>
                  <a:pt x="2612" y="6070"/>
                  <a:pt x="2703" y="6061"/>
                </a:cubicBezTo>
                <a:lnTo>
                  <a:pt x="2703" y="6061"/>
                </a:lnTo>
                <a:cubicBezTo>
                  <a:pt x="2691" y="6215"/>
                  <a:pt x="2679" y="6382"/>
                  <a:pt x="2679" y="6549"/>
                </a:cubicBezTo>
                <a:cubicBezTo>
                  <a:pt x="2679" y="6715"/>
                  <a:pt x="2691" y="6858"/>
                  <a:pt x="2703" y="7013"/>
                </a:cubicBezTo>
                <a:cubicBezTo>
                  <a:pt x="2601" y="6999"/>
                  <a:pt x="2494" y="6992"/>
                  <a:pt x="2384" y="6992"/>
                </a:cubicBezTo>
                <a:cubicBezTo>
                  <a:pt x="2108" y="6992"/>
                  <a:pt x="1810" y="7040"/>
                  <a:pt x="1512" y="7168"/>
                </a:cubicBezTo>
                <a:cubicBezTo>
                  <a:pt x="143" y="7751"/>
                  <a:pt x="0" y="9251"/>
                  <a:pt x="0" y="9251"/>
                </a:cubicBezTo>
                <a:cubicBezTo>
                  <a:pt x="0" y="9251"/>
                  <a:pt x="715" y="9810"/>
                  <a:pt x="1664" y="9810"/>
                </a:cubicBezTo>
                <a:cubicBezTo>
                  <a:pt x="1946" y="9810"/>
                  <a:pt x="2249" y="9761"/>
                  <a:pt x="2560" y="9632"/>
                </a:cubicBezTo>
                <a:cubicBezTo>
                  <a:pt x="2941" y="9466"/>
                  <a:pt x="3239" y="9216"/>
                  <a:pt x="3465" y="8930"/>
                </a:cubicBezTo>
                <a:cubicBezTo>
                  <a:pt x="3655" y="9180"/>
                  <a:pt x="3870" y="9418"/>
                  <a:pt x="4120" y="9632"/>
                </a:cubicBezTo>
                <a:cubicBezTo>
                  <a:pt x="3858" y="9847"/>
                  <a:pt x="3596" y="10144"/>
                  <a:pt x="3441" y="10549"/>
                </a:cubicBezTo>
                <a:cubicBezTo>
                  <a:pt x="2870" y="11930"/>
                  <a:pt x="3834" y="13109"/>
                  <a:pt x="3834" y="13109"/>
                </a:cubicBezTo>
                <a:cubicBezTo>
                  <a:pt x="3834" y="13109"/>
                  <a:pt x="5358" y="12918"/>
                  <a:pt x="5906" y="11561"/>
                </a:cubicBezTo>
                <a:cubicBezTo>
                  <a:pt x="6061" y="11192"/>
                  <a:pt x="6084" y="10823"/>
                  <a:pt x="6061" y="10490"/>
                </a:cubicBezTo>
                <a:lnTo>
                  <a:pt x="6061" y="10490"/>
                </a:lnTo>
                <a:cubicBezTo>
                  <a:pt x="6215" y="10502"/>
                  <a:pt x="6382" y="10525"/>
                  <a:pt x="6549" y="10525"/>
                </a:cubicBezTo>
                <a:cubicBezTo>
                  <a:pt x="6692" y="10525"/>
                  <a:pt x="6846" y="10502"/>
                  <a:pt x="6989" y="10490"/>
                </a:cubicBezTo>
                <a:lnTo>
                  <a:pt x="6989" y="10490"/>
                </a:lnTo>
                <a:cubicBezTo>
                  <a:pt x="6965" y="10835"/>
                  <a:pt x="7013" y="11204"/>
                  <a:pt x="7168" y="11597"/>
                </a:cubicBezTo>
                <a:cubicBezTo>
                  <a:pt x="7751" y="12966"/>
                  <a:pt x="9251" y="13109"/>
                  <a:pt x="9251" y="13109"/>
                </a:cubicBezTo>
                <a:cubicBezTo>
                  <a:pt x="9251" y="13109"/>
                  <a:pt x="10192" y="11906"/>
                  <a:pt x="9632" y="10549"/>
                </a:cubicBezTo>
                <a:cubicBezTo>
                  <a:pt x="9466" y="10168"/>
                  <a:pt x="9216" y="9882"/>
                  <a:pt x="8942" y="9656"/>
                </a:cubicBezTo>
                <a:cubicBezTo>
                  <a:pt x="9192" y="9466"/>
                  <a:pt x="9406" y="9228"/>
                  <a:pt x="9597" y="8978"/>
                </a:cubicBezTo>
                <a:cubicBezTo>
                  <a:pt x="9823" y="9251"/>
                  <a:pt x="10132" y="9513"/>
                  <a:pt x="10537" y="9668"/>
                </a:cubicBezTo>
                <a:cubicBezTo>
                  <a:pt x="10853" y="9799"/>
                  <a:pt x="11158" y="9849"/>
                  <a:pt x="11441" y="9849"/>
                </a:cubicBezTo>
                <a:cubicBezTo>
                  <a:pt x="12396" y="9849"/>
                  <a:pt x="13097" y="9275"/>
                  <a:pt x="13097" y="9275"/>
                </a:cubicBezTo>
                <a:cubicBezTo>
                  <a:pt x="13097" y="9275"/>
                  <a:pt x="12930" y="7787"/>
                  <a:pt x="11561" y="7227"/>
                </a:cubicBezTo>
                <a:cubicBezTo>
                  <a:pt x="11266" y="7114"/>
                  <a:pt x="10977" y="7065"/>
                  <a:pt x="10703" y="7065"/>
                </a:cubicBezTo>
                <a:cubicBezTo>
                  <a:pt x="10602" y="7065"/>
                  <a:pt x="10503" y="7072"/>
                  <a:pt x="10406" y="7084"/>
                </a:cubicBezTo>
                <a:cubicBezTo>
                  <a:pt x="10418" y="6918"/>
                  <a:pt x="10430" y="6739"/>
                  <a:pt x="10430" y="6561"/>
                </a:cubicBezTo>
                <a:cubicBezTo>
                  <a:pt x="10430" y="6418"/>
                  <a:pt x="10418" y="6263"/>
                  <a:pt x="10406" y="6120"/>
                </a:cubicBezTo>
                <a:lnTo>
                  <a:pt x="10406" y="6120"/>
                </a:lnTo>
                <a:cubicBezTo>
                  <a:pt x="10496" y="6129"/>
                  <a:pt x="10589" y="6134"/>
                  <a:pt x="10684" y="6134"/>
                </a:cubicBezTo>
                <a:cubicBezTo>
                  <a:pt x="10972" y="6134"/>
                  <a:pt x="11284" y="6087"/>
                  <a:pt x="11597" y="5953"/>
                </a:cubicBezTo>
                <a:cubicBezTo>
                  <a:pt x="12966" y="5370"/>
                  <a:pt x="13109" y="3870"/>
                  <a:pt x="13109" y="3870"/>
                </a:cubicBezTo>
                <a:cubicBezTo>
                  <a:pt x="13109" y="3870"/>
                  <a:pt x="12402" y="3316"/>
                  <a:pt x="11460" y="3316"/>
                </a:cubicBezTo>
                <a:cubicBezTo>
                  <a:pt x="11173" y="3316"/>
                  <a:pt x="10865" y="3368"/>
                  <a:pt x="10549" y="3501"/>
                </a:cubicBezTo>
                <a:cubicBezTo>
                  <a:pt x="10168" y="3655"/>
                  <a:pt x="9871" y="3905"/>
                  <a:pt x="9656" y="4179"/>
                </a:cubicBezTo>
                <a:cubicBezTo>
                  <a:pt x="9466" y="3929"/>
                  <a:pt x="9251" y="3691"/>
                  <a:pt x="9013" y="3477"/>
                </a:cubicBezTo>
                <a:cubicBezTo>
                  <a:pt x="9287" y="3251"/>
                  <a:pt x="9525" y="2953"/>
                  <a:pt x="9692" y="2560"/>
                </a:cubicBezTo>
                <a:cubicBezTo>
                  <a:pt x="10252" y="1167"/>
                  <a:pt x="9287" y="0"/>
                  <a:pt x="9287" y="0"/>
                </a:cubicBezTo>
                <a:cubicBezTo>
                  <a:pt x="9287" y="0"/>
                  <a:pt x="7763" y="191"/>
                  <a:pt x="7215" y="1548"/>
                </a:cubicBezTo>
                <a:cubicBezTo>
                  <a:pt x="7073" y="1917"/>
                  <a:pt x="7037" y="2274"/>
                  <a:pt x="7049" y="2608"/>
                </a:cubicBezTo>
                <a:cubicBezTo>
                  <a:pt x="6894" y="2584"/>
                  <a:pt x="6727" y="2572"/>
                  <a:pt x="6561" y="2572"/>
                </a:cubicBezTo>
                <a:cubicBezTo>
                  <a:pt x="6418" y="2572"/>
                  <a:pt x="6263" y="2584"/>
                  <a:pt x="6120" y="2608"/>
                </a:cubicBezTo>
                <a:cubicBezTo>
                  <a:pt x="6144" y="2274"/>
                  <a:pt x="6096" y="1905"/>
                  <a:pt x="5941" y="1512"/>
                </a:cubicBezTo>
                <a:cubicBezTo>
                  <a:pt x="5358" y="143"/>
                  <a:pt x="3858" y="0"/>
                  <a:pt x="38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2"/>
          <p:cNvSpPr/>
          <p:nvPr/>
        </p:nvSpPr>
        <p:spPr>
          <a:xfrm>
            <a:off x="3654424" y="3079235"/>
            <a:ext cx="80300" cy="132734"/>
          </a:xfrm>
          <a:custGeom>
            <a:rect b="b" l="l" r="r" t="t"/>
            <a:pathLst>
              <a:path extrusionOk="0" h="4430" w="2680">
                <a:moveTo>
                  <a:pt x="1334" y="0"/>
                </a:moveTo>
                <a:cubicBezTo>
                  <a:pt x="1334" y="0"/>
                  <a:pt x="1" y="762"/>
                  <a:pt x="1" y="2215"/>
                </a:cubicBezTo>
                <a:cubicBezTo>
                  <a:pt x="1" y="3632"/>
                  <a:pt x="1334" y="4429"/>
                  <a:pt x="1334" y="4429"/>
                </a:cubicBezTo>
                <a:cubicBezTo>
                  <a:pt x="1334" y="4429"/>
                  <a:pt x="2680" y="3679"/>
                  <a:pt x="2680" y="2215"/>
                </a:cubicBezTo>
                <a:cubicBezTo>
                  <a:pt x="2680" y="727"/>
                  <a:pt x="1334" y="0"/>
                  <a:pt x="1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2"/>
          <p:cNvSpPr/>
          <p:nvPr/>
        </p:nvSpPr>
        <p:spPr>
          <a:xfrm>
            <a:off x="3675488" y="3079235"/>
            <a:ext cx="59236" cy="132734"/>
          </a:xfrm>
          <a:custGeom>
            <a:rect b="b" l="l" r="r" t="t"/>
            <a:pathLst>
              <a:path extrusionOk="0" h="4430" w="1977">
                <a:moveTo>
                  <a:pt x="631" y="0"/>
                </a:moveTo>
                <a:cubicBezTo>
                  <a:pt x="631" y="0"/>
                  <a:pt x="322" y="179"/>
                  <a:pt x="0" y="524"/>
                </a:cubicBezTo>
                <a:cubicBezTo>
                  <a:pt x="345" y="893"/>
                  <a:pt x="703" y="1465"/>
                  <a:pt x="703" y="2215"/>
                </a:cubicBezTo>
                <a:cubicBezTo>
                  <a:pt x="703" y="2977"/>
                  <a:pt x="345" y="3537"/>
                  <a:pt x="0" y="3894"/>
                </a:cubicBezTo>
                <a:cubicBezTo>
                  <a:pt x="322" y="4239"/>
                  <a:pt x="631" y="4429"/>
                  <a:pt x="631" y="4429"/>
                </a:cubicBezTo>
                <a:cubicBezTo>
                  <a:pt x="631" y="4429"/>
                  <a:pt x="1977" y="3691"/>
                  <a:pt x="1977" y="2215"/>
                </a:cubicBezTo>
                <a:cubicBezTo>
                  <a:pt x="1977" y="727"/>
                  <a:pt x="631" y="0"/>
                  <a:pt x="631"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2"/>
          <p:cNvSpPr/>
          <p:nvPr/>
        </p:nvSpPr>
        <p:spPr>
          <a:xfrm>
            <a:off x="3530646" y="3137783"/>
            <a:ext cx="119161" cy="98667"/>
          </a:xfrm>
          <a:custGeom>
            <a:rect b="b" l="l" r="r" t="t"/>
            <a:pathLst>
              <a:path extrusionOk="0" h="3293" w="3977">
                <a:moveTo>
                  <a:pt x="1121" y="1"/>
                </a:moveTo>
                <a:cubicBezTo>
                  <a:pt x="707" y="1"/>
                  <a:pt x="417" y="82"/>
                  <a:pt x="417" y="82"/>
                </a:cubicBezTo>
                <a:cubicBezTo>
                  <a:pt x="417" y="82"/>
                  <a:pt x="0" y="1559"/>
                  <a:pt x="1048" y="2595"/>
                </a:cubicBezTo>
                <a:cubicBezTo>
                  <a:pt x="1630" y="3170"/>
                  <a:pt x="2374" y="3292"/>
                  <a:pt x="2901" y="3292"/>
                </a:cubicBezTo>
                <a:cubicBezTo>
                  <a:pt x="3290" y="3292"/>
                  <a:pt x="3560" y="3226"/>
                  <a:pt x="3560" y="3226"/>
                </a:cubicBezTo>
                <a:cubicBezTo>
                  <a:pt x="3560" y="3226"/>
                  <a:pt x="3977" y="1749"/>
                  <a:pt x="2941" y="713"/>
                </a:cubicBezTo>
                <a:cubicBezTo>
                  <a:pt x="2357" y="130"/>
                  <a:pt x="1641" y="1"/>
                  <a:pt x="11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2"/>
          <p:cNvSpPr/>
          <p:nvPr/>
        </p:nvSpPr>
        <p:spPr>
          <a:xfrm>
            <a:off x="3480338" y="3250474"/>
            <a:ext cx="132734" cy="80299"/>
          </a:xfrm>
          <a:custGeom>
            <a:rect b="b" l="l" r="r" t="t"/>
            <a:pathLst>
              <a:path extrusionOk="0" h="2680" w="4430">
                <a:moveTo>
                  <a:pt x="2215" y="0"/>
                </a:moveTo>
                <a:cubicBezTo>
                  <a:pt x="715" y="0"/>
                  <a:pt x="0" y="1334"/>
                  <a:pt x="0" y="1334"/>
                </a:cubicBezTo>
                <a:cubicBezTo>
                  <a:pt x="0" y="1334"/>
                  <a:pt x="762" y="2679"/>
                  <a:pt x="2215" y="2679"/>
                </a:cubicBezTo>
                <a:cubicBezTo>
                  <a:pt x="3632" y="2679"/>
                  <a:pt x="4430" y="1334"/>
                  <a:pt x="4430" y="1334"/>
                </a:cubicBezTo>
                <a:cubicBezTo>
                  <a:pt x="4430" y="1334"/>
                  <a:pt x="3679" y="0"/>
                  <a:pt x="22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2"/>
          <p:cNvSpPr/>
          <p:nvPr/>
        </p:nvSpPr>
        <p:spPr>
          <a:xfrm>
            <a:off x="3528489" y="3344707"/>
            <a:ext cx="118112" cy="99116"/>
          </a:xfrm>
          <a:custGeom>
            <a:rect b="b" l="l" r="r" t="t"/>
            <a:pathLst>
              <a:path extrusionOk="0" h="3308" w="3942">
                <a:moveTo>
                  <a:pt x="2870" y="0"/>
                </a:moveTo>
                <a:cubicBezTo>
                  <a:pt x="2351" y="0"/>
                  <a:pt x="1637" y="129"/>
                  <a:pt x="1060" y="713"/>
                </a:cubicBezTo>
                <a:cubicBezTo>
                  <a:pt x="1" y="1761"/>
                  <a:pt x="429" y="3225"/>
                  <a:pt x="429" y="3225"/>
                </a:cubicBezTo>
                <a:cubicBezTo>
                  <a:pt x="429" y="3225"/>
                  <a:pt x="723" y="3308"/>
                  <a:pt x="1140" y="3308"/>
                </a:cubicBezTo>
                <a:cubicBezTo>
                  <a:pt x="1658" y="3308"/>
                  <a:pt x="2368" y="3180"/>
                  <a:pt x="2942" y="2606"/>
                </a:cubicBezTo>
                <a:cubicBezTo>
                  <a:pt x="3942" y="1594"/>
                  <a:pt x="3573" y="82"/>
                  <a:pt x="3573" y="82"/>
                </a:cubicBezTo>
                <a:cubicBezTo>
                  <a:pt x="3573" y="82"/>
                  <a:pt x="3283" y="0"/>
                  <a:pt x="28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2"/>
          <p:cNvSpPr/>
          <p:nvPr/>
        </p:nvSpPr>
        <p:spPr>
          <a:xfrm>
            <a:off x="3651218" y="3371764"/>
            <a:ext cx="80300" cy="132734"/>
          </a:xfrm>
          <a:custGeom>
            <a:rect b="b" l="l" r="r" t="t"/>
            <a:pathLst>
              <a:path extrusionOk="0" h="4430" w="2680">
                <a:moveTo>
                  <a:pt x="1334" y="0"/>
                </a:moveTo>
                <a:cubicBezTo>
                  <a:pt x="1334" y="0"/>
                  <a:pt x="0" y="762"/>
                  <a:pt x="0" y="2215"/>
                </a:cubicBezTo>
                <a:cubicBezTo>
                  <a:pt x="0" y="3703"/>
                  <a:pt x="1334" y="4430"/>
                  <a:pt x="1334" y="4430"/>
                </a:cubicBezTo>
                <a:cubicBezTo>
                  <a:pt x="1334" y="4430"/>
                  <a:pt x="2679" y="3679"/>
                  <a:pt x="2679" y="2215"/>
                </a:cubicBezTo>
                <a:cubicBezTo>
                  <a:pt x="2679" y="810"/>
                  <a:pt x="1334" y="0"/>
                  <a:pt x="1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2"/>
          <p:cNvSpPr/>
          <p:nvPr/>
        </p:nvSpPr>
        <p:spPr>
          <a:xfrm>
            <a:off x="3672252" y="3371764"/>
            <a:ext cx="59625" cy="132734"/>
          </a:xfrm>
          <a:custGeom>
            <a:rect b="b" l="l" r="r" t="t"/>
            <a:pathLst>
              <a:path extrusionOk="0" h="4430" w="1990">
                <a:moveTo>
                  <a:pt x="632" y="0"/>
                </a:moveTo>
                <a:cubicBezTo>
                  <a:pt x="632" y="0"/>
                  <a:pt x="322" y="179"/>
                  <a:pt x="1" y="536"/>
                </a:cubicBezTo>
                <a:cubicBezTo>
                  <a:pt x="334" y="905"/>
                  <a:pt x="703" y="1489"/>
                  <a:pt x="703" y="2215"/>
                </a:cubicBezTo>
                <a:cubicBezTo>
                  <a:pt x="703" y="2977"/>
                  <a:pt x="358" y="3537"/>
                  <a:pt x="13" y="3918"/>
                </a:cubicBezTo>
                <a:cubicBezTo>
                  <a:pt x="334" y="4251"/>
                  <a:pt x="644" y="4430"/>
                  <a:pt x="644" y="4430"/>
                </a:cubicBezTo>
                <a:cubicBezTo>
                  <a:pt x="644" y="4430"/>
                  <a:pt x="1989" y="3691"/>
                  <a:pt x="1989" y="2215"/>
                </a:cubicBezTo>
                <a:cubicBezTo>
                  <a:pt x="1965" y="810"/>
                  <a:pt x="632" y="0"/>
                  <a:pt x="632"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2"/>
          <p:cNvSpPr/>
          <p:nvPr/>
        </p:nvSpPr>
        <p:spPr>
          <a:xfrm>
            <a:off x="3735414" y="3347524"/>
            <a:ext cx="119191" cy="98696"/>
          </a:xfrm>
          <a:custGeom>
            <a:rect b="b" l="l" r="r" t="t"/>
            <a:pathLst>
              <a:path extrusionOk="0" h="3294" w="3978">
                <a:moveTo>
                  <a:pt x="1098" y="0"/>
                </a:moveTo>
                <a:cubicBezTo>
                  <a:pt x="698" y="0"/>
                  <a:pt x="417" y="71"/>
                  <a:pt x="417" y="71"/>
                </a:cubicBezTo>
                <a:cubicBezTo>
                  <a:pt x="417" y="71"/>
                  <a:pt x="0" y="1536"/>
                  <a:pt x="1048" y="2583"/>
                </a:cubicBezTo>
                <a:cubicBezTo>
                  <a:pt x="1620" y="3162"/>
                  <a:pt x="2317" y="3293"/>
                  <a:pt x="2831" y="3293"/>
                </a:cubicBezTo>
                <a:cubicBezTo>
                  <a:pt x="3258" y="3293"/>
                  <a:pt x="3560" y="3203"/>
                  <a:pt x="3560" y="3203"/>
                </a:cubicBezTo>
                <a:cubicBezTo>
                  <a:pt x="3560" y="3203"/>
                  <a:pt x="3977" y="1738"/>
                  <a:pt x="2929" y="690"/>
                </a:cubicBezTo>
                <a:cubicBezTo>
                  <a:pt x="2355" y="123"/>
                  <a:pt x="1623" y="0"/>
                  <a:pt x="10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2"/>
          <p:cNvSpPr/>
          <p:nvPr/>
        </p:nvSpPr>
        <p:spPr>
          <a:xfrm>
            <a:off x="3749317" y="3347404"/>
            <a:ext cx="105288" cy="98696"/>
          </a:xfrm>
          <a:custGeom>
            <a:rect b="b" l="l" r="r" t="t"/>
            <a:pathLst>
              <a:path extrusionOk="0" h="3294" w="3514">
                <a:moveTo>
                  <a:pt x="616" y="0"/>
                </a:moveTo>
                <a:cubicBezTo>
                  <a:pt x="316" y="0"/>
                  <a:pt x="87" y="39"/>
                  <a:pt x="1" y="51"/>
                </a:cubicBezTo>
                <a:cubicBezTo>
                  <a:pt x="406" y="147"/>
                  <a:pt x="846" y="325"/>
                  <a:pt x="1203" y="694"/>
                </a:cubicBezTo>
                <a:cubicBezTo>
                  <a:pt x="2251" y="1742"/>
                  <a:pt x="1834" y="3207"/>
                  <a:pt x="1834" y="3207"/>
                </a:cubicBezTo>
                <a:cubicBezTo>
                  <a:pt x="1834" y="3207"/>
                  <a:pt x="1799" y="3230"/>
                  <a:pt x="1751" y="3230"/>
                </a:cubicBezTo>
                <a:cubicBezTo>
                  <a:pt x="1967" y="3277"/>
                  <a:pt x="2175" y="3294"/>
                  <a:pt x="2361" y="3294"/>
                </a:cubicBezTo>
                <a:cubicBezTo>
                  <a:pt x="2789" y="3294"/>
                  <a:pt x="3096" y="3207"/>
                  <a:pt x="3096" y="3207"/>
                </a:cubicBezTo>
                <a:cubicBezTo>
                  <a:pt x="3096" y="3207"/>
                  <a:pt x="3513" y="1742"/>
                  <a:pt x="2465" y="694"/>
                </a:cubicBezTo>
                <a:cubicBezTo>
                  <a:pt x="1889" y="118"/>
                  <a:pt x="1143" y="0"/>
                  <a:pt x="616"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2"/>
          <p:cNvSpPr/>
          <p:nvPr/>
        </p:nvSpPr>
        <p:spPr>
          <a:xfrm>
            <a:off x="3772508" y="3253320"/>
            <a:ext cx="132734" cy="80299"/>
          </a:xfrm>
          <a:custGeom>
            <a:rect b="b" l="l" r="r" t="t"/>
            <a:pathLst>
              <a:path extrusionOk="0" h="2680" w="4430">
                <a:moveTo>
                  <a:pt x="2215" y="1"/>
                </a:moveTo>
                <a:cubicBezTo>
                  <a:pt x="798" y="1"/>
                  <a:pt x="1" y="1334"/>
                  <a:pt x="1" y="1334"/>
                </a:cubicBezTo>
                <a:cubicBezTo>
                  <a:pt x="1" y="1334"/>
                  <a:pt x="763" y="2679"/>
                  <a:pt x="2215" y="2679"/>
                </a:cubicBezTo>
                <a:cubicBezTo>
                  <a:pt x="3703" y="2679"/>
                  <a:pt x="4430" y="1334"/>
                  <a:pt x="4430" y="1334"/>
                </a:cubicBezTo>
                <a:cubicBezTo>
                  <a:pt x="4430" y="1334"/>
                  <a:pt x="3668" y="1"/>
                  <a:pt x="2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2"/>
          <p:cNvSpPr/>
          <p:nvPr/>
        </p:nvSpPr>
        <p:spPr>
          <a:xfrm>
            <a:off x="3819970" y="3253680"/>
            <a:ext cx="85273" cy="80299"/>
          </a:xfrm>
          <a:custGeom>
            <a:rect b="b" l="l" r="r" t="t"/>
            <a:pathLst>
              <a:path extrusionOk="0" h="2680" w="2846">
                <a:moveTo>
                  <a:pt x="631" y="1"/>
                </a:moveTo>
                <a:cubicBezTo>
                  <a:pt x="405" y="1"/>
                  <a:pt x="203" y="24"/>
                  <a:pt x="0" y="84"/>
                </a:cubicBezTo>
                <a:cubicBezTo>
                  <a:pt x="1048" y="382"/>
                  <a:pt x="1584" y="1334"/>
                  <a:pt x="1584" y="1334"/>
                </a:cubicBezTo>
                <a:cubicBezTo>
                  <a:pt x="1584" y="1334"/>
                  <a:pt x="1060" y="2287"/>
                  <a:pt x="0" y="2584"/>
                </a:cubicBezTo>
                <a:cubicBezTo>
                  <a:pt x="203" y="2644"/>
                  <a:pt x="405" y="2679"/>
                  <a:pt x="631" y="2679"/>
                </a:cubicBezTo>
                <a:cubicBezTo>
                  <a:pt x="2119" y="2679"/>
                  <a:pt x="2846" y="1334"/>
                  <a:pt x="2846" y="1334"/>
                </a:cubicBezTo>
                <a:cubicBezTo>
                  <a:pt x="2846" y="1334"/>
                  <a:pt x="2108" y="1"/>
                  <a:pt x="631"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2"/>
          <p:cNvSpPr/>
          <p:nvPr/>
        </p:nvSpPr>
        <p:spPr>
          <a:xfrm>
            <a:off x="3738980" y="3140240"/>
            <a:ext cx="118112" cy="98816"/>
          </a:xfrm>
          <a:custGeom>
            <a:rect b="b" l="l" r="r" t="t"/>
            <a:pathLst>
              <a:path extrusionOk="0" h="3298" w="3942">
                <a:moveTo>
                  <a:pt x="2802" y="1"/>
                </a:moveTo>
                <a:cubicBezTo>
                  <a:pt x="2284" y="1"/>
                  <a:pt x="1575" y="129"/>
                  <a:pt x="1001" y="703"/>
                </a:cubicBezTo>
                <a:cubicBezTo>
                  <a:pt x="0" y="1715"/>
                  <a:pt x="370" y="3215"/>
                  <a:pt x="370" y="3215"/>
                </a:cubicBezTo>
                <a:cubicBezTo>
                  <a:pt x="370" y="3215"/>
                  <a:pt x="663" y="3298"/>
                  <a:pt x="1081" y="3298"/>
                </a:cubicBezTo>
                <a:cubicBezTo>
                  <a:pt x="1601" y="3298"/>
                  <a:pt x="2313" y="3170"/>
                  <a:pt x="2894" y="2596"/>
                </a:cubicBezTo>
                <a:cubicBezTo>
                  <a:pt x="3941" y="1536"/>
                  <a:pt x="3513" y="84"/>
                  <a:pt x="3513" y="84"/>
                </a:cubicBezTo>
                <a:cubicBezTo>
                  <a:pt x="3513" y="84"/>
                  <a:pt x="3219" y="1"/>
                  <a:pt x="28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2"/>
          <p:cNvSpPr/>
          <p:nvPr/>
        </p:nvSpPr>
        <p:spPr>
          <a:xfrm>
            <a:off x="3751834" y="3140749"/>
            <a:ext cx="105258" cy="98756"/>
          </a:xfrm>
          <a:custGeom>
            <a:rect b="b" l="l" r="r" t="t"/>
            <a:pathLst>
              <a:path extrusionOk="0" h="3296" w="3513">
                <a:moveTo>
                  <a:pt x="2393" y="1"/>
                </a:moveTo>
                <a:cubicBezTo>
                  <a:pt x="2204" y="1"/>
                  <a:pt x="1989" y="18"/>
                  <a:pt x="1762" y="67"/>
                </a:cubicBezTo>
                <a:cubicBezTo>
                  <a:pt x="1810" y="79"/>
                  <a:pt x="1822" y="79"/>
                  <a:pt x="1822" y="79"/>
                </a:cubicBezTo>
                <a:cubicBezTo>
                  <a:pt x="1822" y="79"/>
                  <a:pt x="2250" y="1531"/>
                  <a:pt x="1191" y="2591"/>
                </a:cubicBezTo>
                <a:cubicBezTo>
                  <a:pt x="822" y="2960"/>
                  <a:pt x="405" y="3138"/>
                  <a:pt x="0" y="3234"/>
                </a:cubicBezTo>
                <a:cubicBezTo>
                  <a:pt x="103" y="3255"/>
                  <a:pt x="332" y="3295"/>
                  <a:pt x="624" y="3295"/>
                </a:cubicBezTo>
                <a:cubicBezTo>
                  <a:pt x="1143" y="3295"/>
                  <a:pt x="1862" y="3169"/>
                  <a:pt x="2441" y="2591"/>
                </a:cubicBezTo>
                <a:cubicBezTo>
                  <a:pt x="3512" y="1519"/>
                  <a:pt x="3084" y="79"/>
                  <a:pt x="3084" y="79"/>
                </a:cubicBezTo>
                <a:cubicBezTo>
                  <a:pt x="3084" y="79"/>
                  <a:pt x="2801" y="1"/>
                  <a:pt x="2393"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2"/>
          <p:cNvSpPr/>
          <p:nvPr/>
        </p:nvSpPr>
        <p:spPr>
          <a:xfrm>
            <a:off x="3599501" y="3197319"/>
            <a:ext cx="187296" cy="188374"/>
          </a:xfrm>
          <a:custGeom>
            <a:rect b="b" l="l" r="r" t="t"/>
            <a:pathLst>
              <a:path extrusionOk="0" h="6287" w="6251">
                <a:moveTo>
                  <a:pt x="3120" y="0"/>
                </a:moveTo>
                <a:cubicBezTo>
                  <a:pt x="1393" y="0"/>
                  <a:pt x="0" y="1405"/>
                  <a:pt x="0" y="3144"/>
                </a:cubicBezTo>
                <a:cubicBezTo>
                  <a:pt x="0" y="4882"/>
                  <a:pt x="1393" y="6287"/>
                  <a:pt x="3120" y="6287"/>
                </a:cubicBezTo>
                <a:cubicBezTo>
                  <a:pt x="4846" y="6287"/>
                  <a:pt x="6251" y="4882"/>
                  <a:pt x="6251" y="3144"/>
                </a:cubicBezTo>
                <a:cubicBezTo>
                  <a:pt x="6251" y="1417"/>
                  <a:pt x="4846" y="0"/>
                  <a:pt x="3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2"/>
          <p:cNvSpPr/>
          <p:nvPr/>
        </p:nvSpPr>
        <p:spPr>
          <a:xfrm>
            <a:off x="3674050" y="3198038"/>
            <a:ext cx="112389" cy="188015"/>
          </a:xfrm>
          <a:custGeom>
            <a:rect b="b" l="l" r="r" t="t"/>
            <a:pathLst>
              <a:path extrusionOk="0" h="6275" w="3751">
                <a:moveTo>
                  <a:pt x="620" y="0"/>
                </a:moveTo>
                <a:cubicBezTo>
                  <a:pt x="393" y="0"/>
                  <a:pt x="191" y="12"/>
                  <a:pt x="0" y="60"/>
                </a:cubicBezTo>
                <a:cubicBezTo>
                  <a:pt x="1429" y="357"/>
                  <a:pt x="2489" y="1619"/>
                  <a:pt x="2489" y="3131"/>
                </a:cubicBezTo>
                <a:cubicBezTo>
                  <a:pt x="2489" y="4655"/>
                  <a:pt x="1417" y="5918"/>
                  <a:pt x="0" y="6215"/>
                </a:cubicBezTo>
                <a:cubicBezTo>
                  <a:pt x="203" y="6263"/>
                  <a:pt x="405" y="6275"/>
                  <a:pt x="620" y="6275"/>
                </a:cubicBezTo>
                <a:cubicBezTo>
                  <a:pt x="2346" y="6275"/>
                  <a:pt x="3751" y="4882"/>
                  <a:pt x="3751" y="3131"/>
                </a:cubicBezTo>
                <a:cubicBezTo>
                  <a:pt x="3751" y="1393"/>
                  <a:pt x="2358" y="0"/>
                  <a:pt x="620"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2"/>
          <p:cNvSpPr/>
          <p:nvPr/>
        </p:nvSpPr>
        <p:spPr>
          <a:xfrm>
            <a:off x="3655143" y="3198038"/>
            <a:ext cx="127730" cy="148944"/>
          </a:xfrm>
          <a:custGeom>
            <a:rect b="b" l="l" r="r" t="t"/>
            <a:pathLst>
              <a:path extrusionOk="0" h="4971" w="4263">
                <a:moveTo>
                  <a:pt x="1465" y="0"/>
                </a:moveTo>
                <a:cubicBezTo>
                  <a:pt x="1465" y="0"/>
                  <a:pt x="1322" y="905"/>
                  <a:pt x="846" y="1215"/>
                </a:cubicBezTo>
                <a:cubicBezTo>
                  <a:pt x="370" y="1512"/>
                  <a:pt x="0" y="2000"/>
                  <a:pt x="286" y="2536"/>
                </a:cubicBezTo>
                <a:cubicBezTo>
                  <a:pt x="421" y="2824"/>
                  <a:pt x="650" y="2904"/>
                  <a:pt x="916" y="2904"/>
                </a:cubicBezTo>
                <a:cubicBezTo>
                  <a:pt x="1166" y="2904"/>
                  <a:pt x="1449" y="2833"/>
                  <a:pt x="1715" y="2798"/>
                </a:cubicBezTo>
                <a:cubicBezTo>
                  <a:pt x="1728" y="2796"/>
                  <a:pt x="1740" y="2795"/>
                  <a:pt x="1752" y="2795"/>
                </a:cubicBezTo>
                <a:cubicBezTo>
                  <a:pt x="2243" y="2795"/>
                  <a:pt x="1854" y="4451"/>
                  <a:pt x="2179" y="4858"/>
                </a:cubicBezTo>
                <a:cubicBezTo>
                  <a:pt x="2240" y="4936"/>
                  <a:pt x="2322" y="4971"/>
                  <a:pt x="2416" y="4971"/>
                </a:cubicBezTo>
                <a:cubicBezTo>
                  <a:pt x="2819" y="4971"/>
                  <a:pt x="3423" y="4338"/>
                  <a:pt x="3346" y="3893"/>
                </a:cubicBezTo>
                <a:cubicBezTo>
                  <a:pt x="3215" y="3096"/>
                  <a:pt x="3168" y="2810"/>
                  <a:pt x="4263" y="2227"/>
                </a:cubicBezTo>
                <a:cubicBezTo>
                  <a:pt x="3882" y="988"/>
                  <a:pt x="2787" y="72"/>
                  <a:pt x="14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2"/>
          <p:cNvSpPr/>
          <p:nvPr/>
        </p:nvSpPr>
        <p:spPr>
          <a:xfrm>
            <a:off x="3751474" y="3218353"/>
            <a:ext cx="30" cy="30"/>
          </a:xfrm>
          <a:custGeom>
            <a:rect b="b" l="l" r="r" t="t"/>
            <a:pathLst>
              <a:path extrusionOk="0" h="1" w="1">
                <a:moveTo>
                  <a:pt x="0" y="1"/>
                </a:moveTo>
                <a:lnTo>
                  <a:pt x="0"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2"/>
          <p:cNvSpPr/>
          <p:nvPr/>
        </p:nvSpPr>
        <p:spPr>
          <a:xfrm>
            <a:off x="3763250" y="3229410"/>
            <a:ext cx="30" cy="30"/>
          </a:xfrm>
          <a:custGeom>
            <a:rect b="b" l="l" r="r" t="t"/>
            <a:pathLst>
              <a:path extrusionOk="0" h="1" w="1">
                <a:moveTo>
                  <a:pt x="0" y="1"/>
                </a:moveTo>
                <a:lnTo>
                  <a:pt x="0"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2"/>
          <p:cNvSpPr/>
          <p:nvPr/>
        </p:nvSpPr>
        <p:spPr>
          <a:xfrm>
            <a:off x="3598782" y="3259403"/>
            <a:ext cx="44974" cy="108464"/>
          </a:xfrm>
          <a:custGeom>
            <a:rect b="b" l="l" r="r" t="t"/>
            <a:pathLst>
              <a:path extrusionOk="0" h="3620" w="1501">
                <a:moveTo>
                  <a:pt x="203" y="0"/>
                </a:moveTo>
                <a:cubicBezTo>
                  <a:pt x="84" y="345"/>
                  <a:pt x="0" y="714"/>
                  <a:pt x="0" y="1083"/>
                </a:cubicBezTo>
                <a:cubicBezTo>
                  <a:pt x="0" y="2131"/>
                  <a:pt x="512" y="3036"/>
                  <a:pt x="1286" y="3619"/>
                </a:cubicBezTo>
                <a:lnTo>
                  <a:pt x="1286" y="3560"/>
                </a:lnTo>
                <a:cubicBezTo>
                  <a:pt x="1286" y="3548"/>
                  <a:pt x="1405" y="3024"/>
                  <a:pt x="1060" y="2500"/>
                </a:cubicBezTo>
                <a:cubicBezTo>
                  <a:pt x="917" y="2274"/>
                  <a:pt x="1322" y="1762"/>
                  <a:pt x="1405" y="1369"/>
                </a:cubicBezTo>
                <a:cubicBezTo>
                  <a:pt x="1500" y="988"/>
                  <a:pt x="965" y="1012"/>
                  <a:pt x="774" y="881"/>
                </a:cubicBezTo>
                <a:cubicBezTo>
                  <a:pt x="619" y="750"/>
                  <a:pt x="393" y="155"/>
                  <a:pt x="226" y="12"/>
                </a:cubicBezTo>
                <a:lnTo>
                  <a:pt x="20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2"/>
          <p:cNvSpPr/>
          <p:nvPr/>
        </p:nvSpPr>
        <p:spPr>
          <a:xfrm>
            <a:off x="3697241" y="3198038"/>
            <a:ext cx="85992" cy="148434"/>
          </a:xfrm>
          <a:custGeom>
            <a:rect b="b" l="l" r="r" t="t"/>
            <a:pathLst>
              <a:path extrusionOk="0" h="4954" w="2870">
                <a:moveTo>
                  <a:pt x="60" y="0"/>
                </a:moveTo>
                <a:cubicBezTo>
                  <a:pt x="60" y="0"/>
                  <a:pt x="36" y="131"/>
                  <a:pt x="0" y="310"/>
                </a:cubicBezTo>
                <a:cubicBezTo>
                  <a:pt x="1024" y="810"/>
                  <a:pt x="1739" y="1881"/>
                  <a:pt x="1739" y="3120"/>
                </a:cubicBezTo>
                <a:cubicBezTo>
                  <a:pt x="1739" y="3810"/>
                  <a:pt x="1512" y="4441"/>
                  <a:pt x="1143" y="4953"/>
                </a:cubicBezTo>
                <a:cubicBezTo>
                  <a:pt x="1548" y="4846"/>
                  <a:pt x="2024" y="4274"/>
                  <a:pt x="1965" y="3882"/>
                </a:cubicBezTo>
                <a:cubicBezTo>
                  <a:pt x="1822" y="3072"/>
                  <a:pt x="1786" y="2786"/>
                  <a:pt x="2870" y="2215"/>
                </a:cubicBezTo>
                <a:cubicBezTo>
                  <a:pt x="2477" y="988"/>
                  <a:pt x="1382" y="84"/>
                  <a:pt x="60"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3" name="Google Shape;1953;p52"/>
          <p:cNvGrpSpPr/>
          <p:nvPr/>
        </p:nvGrpSpPr>
        <p:grpSpPr>
          <a:xfrm>
            <a:off x="2592212" y="3086076"/>
            <a:ext cx="419201" cy="425822"/>
            <a:chOff x="1875328" y="2908741"/>
            <a:chExt cx="393357" cy="399570"/>
          </a:xfrm>
        </p:grpSpPr>
        <p:sp>
          <p:nvSpPr>
            <p:cNvPr id="1954" name="Google Shape;1954;p52"/>
            <p:cNvSpPr/>
            <p:nvPr/>
          </p:nvSpPr>
          <p:spPr>
            <a:xfrm>
              <a:off x="1875328" y="2946077"/>
              <a:ext cx="193178" cy="361896"/>
            </a:xfrm>
            <a:custGeom>
              <a:rect b="b" l="l" r="r" t="t"/>
              <a:pathLst>
                <a:path extrusionOk="0" h="12872" w="6871">
                  <a:moveTo>
                    <a:pt x="2786" y="1"/>
                  </a:moveTo>
                  <a:cubicBezTo>
                    <a:pt x="1250" y="1"/>
                    <a:pt x="0" y="1239"/>
                    <a:pt x="0" y="2775"/>
                  </a:cubicBezTo>
                  <a:cubicBezTo>
                    <a:pt x="0" y="4108"/>
                    <a:pt x="941" y="5216"/>
                    <a:pt x="2191" y="5501"/>
                  </a:cubicBezTo>
                  <a:cubicBezTo>
                    <a:pt x="905" y="6002"/>
                    <a:pt x="0" y="7252"/>
                    <a:pt x="0" y="8716"/>
                  </a:cubicBezTo>
                  <a:cubicBezTo>
                    <a:pt x="0" y="9538"/>
                    <a:pt x="274" y="10300"/>
                    <a:pt x="762" y="10895"/>
                  </a:cubicBezTo>
                  <a:cubicBezTo>
                    <a:pt x="619" y="11097"/>
                    <a:pt x="536" y="11335"/>
                    <a:pt x="536" y="11609"/>
                  </a:cubicBezTo>
                  <a:cubicBezTo>
                    <a:pt x="536" y="12300"/>
                    <a:pt x="1096" y="12871"/>
                    <a:pt x="1798" y="12871"/>
                  </a:cubicBezTo>
                  <a:cubicBezTo>
                    <a:pt x="2310" y="12871"/>
                    <a:pt x="2751" y="12574"/>
                    <a:pt x="2941" y="12145"/>
                  </a:cubicBezTo>
                  <a:cubicBezTo>
                    <a:pt x="3108" y="12157"/>
                    <a:pt x="3263" y="12169"/>
                    <a:pt x="3417" y="12169"/>
                  </a:cubicBezTo>
                  <a:cubicBezTo>
                    <a:pt x="5322" y="12169"/>
                    <a:pt x="6870" y="10621"/>
                    <a:pt x="6870" y="8716"/>
                  </a:cubicBezTo>
                  <a:cubicBezTo>
                    <a:pt x="6870" y="8430"/>
                    <a:pt x="6846" y="8157"/>
                    <a:pt x="6775" y="7883"/>
                  </a:cubicBezTo>
                  <a:lnTo>
                    <a:pt x="6751" y="7895"/>
                  </a:lnTo>
                  <a:lnTo>
                    <a:pt x="6846" y="3787"/>
                  </a:lnTo>
                  <a:lnTo>
                    <a:pt x="6358" y="3977"/>
                  </a:lnTo>
                  <a:cubicBezTo>
                    <a:pt x="6358" y="3977"/>
                    <a:pt x="6192" y="2251"/>
                    <a:pt x="4822" y="894"/>
                  </a:cubicBezTo>
                  <a:cubicBezTo>
                    <a:pt x="4287" y="346"/>
                    <a:pt x="3584" y="1"/>
                    <a:pt x="27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2"/>
            <p:cNvSpPr/>
            <p:nvPr/>
          </p:nvSpPr>
          <p:spPr>
            <a:xfrm>
              <a:off x="2074495" y="2946077"/>
              <a:ext cx="193178" cy="361896"/>
            </a:xfrm>
            <a:custGeom>
              <a:rect b="b" l="l" r="r" t="t"/>
              <a:pathLst>
                <a:path extrusionOk="0" h="12872" w="6871">
                  <a:moveTo>
                    <a:pt x="4096" y="1"/>
                  </a:moveTo>
                  <a:cubicBezTo>
                    <a:pt x="3287" y="1"/>
                    <a:pt x="2584" y="346"/>
                    <a:pt x="2048" y="894"/>
                  </a:cubicBezTo>
                  <a:cubicBezTo>
                    <a:pt x="679" y="2251"/>
                    <a:pt x="524" y="3977"/>
                    <a:pt x="524" y="3977"/>
                  </a:cubicBezTo>
                  <a:lnTo>
                    <a:pt x="24" y="3787"/>
                  </a:lnTo>
                  <a:lnTo>
                    <a:pt x="120" y="7895"/>
                  </a:lnTo>
                  <a:lnTo>
                    <a:pt x="96" y="7883"/>
                  </a:lnTo>
                  <a:cubicBezTo>
                    <a:pt x="24" y="8157"/>
                    <a:pt x="1" y="8430"/>
                    <a:pt x="1" y="8716"/>
                  </a:cubicBezTo>
                  <a:cubicBezTo>
                    <a:pt x="1" y="10621"/>
                    <a:pt x="1548" y="12169"/>
                    <a:pt x="3453" y="12169"/>
                  </a:cubicBezTo>
                  <a:cubicBezTo>
                    <a:pt x="3608" y="12169"/>
                    <a:pt x="3763" y="12157"/>
                    <a:pt x="3930" y="12145"/>
                  </a:cubicBezTo>
                  <a:cubicBezTo>
                    <a:pt x="4120" y="12574"/>
                    <a:pt x="4561" y="12871"/>
                    <a:pt x="5073" y="12871"/>
                  </a:cubicBezTo>
                  <a:cubicBezTo>
                    <a:pt x="5775" y="12871"/>
                    <a:pt x="6335" y="12300"/>
                    <a:pt x="6335" y="11609"/>
                  </a:cubicBezTo>
                  <a:cubicBezTo>
                    <a:pt x="6335" y="11335"/>
                    <a:pt x="6251" y="11097"/>
                    <a:pt x="6108" y="10895"/>
                  </a:cubicBezTo>
                  <a:cubicBezTo>
                    <a:pt x="6597" y="10300"/>
                    <a:pt x="6870" y="9538"/>
                    <a:pt x="6870" y="8716"/>
                  </a:cubicBezTo>
                  <a:cubicBezTo>
                    <a:pt x="6870" y="7252"/>
                    <a:pt x="5966" y="6002"/>
                    <a:pt x="4692" y="5501"/>
                  </a:cubicBezTo>
                  <a:cubicBezTo>
                    <a:pt x="5930" y="5216"/>
                    <a:pt x="6870" y="4108"/>
                    <a:pt x="6870" y="2775"/>
                  </a:cubicBezTo>
                  <a:cubicBezTo>
                    <a:pt x="6870" y="1239"/>
                    <a:pt x="5620" y="1"/>
                    <a:pt x="4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2"/>
            <p:cNvSpPr/>
            <p:nvPr/>
          </p:nvSpPr>
          <p:spPr>
            <a:xfrm>
              <a:off x="2172251" y="2946077"/>
              <a:ext cx="96434" cy="362234"/>
            </a:xfrm>
            <a:custGeom>
              <a:rect b="b" l="l" r="r" t="t"/>
              <a:pathLst>
                <a:path extrusionOk="0" h="12884" w="3430">
                  <a:moveTo>
                    <a:pt x="643" y="1"/>
                  </a:moveTo>
                  <a:cubicBezTo>
                    <a:pt x="441" y="1"/>
                    <a:pt x="226" y="25"/>
                    <a:pt x="36" y="72"/>
                  </a:cubicBezTo>
                  <a:cubicBezTo>
                    <a:pt x="1274" y="358"/>
                    <a:pt x="2191" y="1465"/>
                    <a:pt x="2191" y="2799"/>
                  </a:cubicBezTo>
                  <a:cubicBezTo>
                    <a:pt x="2191" y="4120"/>
                    <a:pt x="1250" y="5240"/>
                    <a:pt x="0" y="5513"/>
                  </a:cubicBezTo>
                  <a:cubicBezTo>
                    <a:pt x="1286" y="6025"/>
                    <a:pt x="2191" y="7275"/>
                    <a:pt x="2191" y="8728"/>
                  </a:cubicBezTo>
                  <a:cubicBezTo>
                    <a:pt x="2191" y="9550"/>
                    <a:pt x="1905" y="10312"/>
                    <a:pt x="1429" y="10907"/>
                  </a:cubicBezTo>
                  <a:cubicBezTo>
                    <a:pt x="1560" y="11109"/>
                    <a:pt x="1655" y="11347"/>
                    <a:pt x="1655" y="11621"/>
                  </a:cubicBezTo>
                  <a:cubicBezTo>
                    <a:pt x="1655" y="12097"/>
                    <a:pt x="1381" y="12514"/>
                    <a:pt x="1000" y="12717"/>
                  </a:cubicBezTo>
                  <a:cubicBezTo>
                    <a:pt x="1179" y="12824"/>
                    <a:pt x="1405" y="12883"/>
                    <a:pt x="1631" y="12883"/>
                  </a:cubicBezTo>
                  <a:cubicBezTo>
                    <a:pt x="2322" y="12883"/>
                    <a:pt x="2893" y="12324"/>
                    <a:pt x="2893" y="11621"/>
                  </a:cubicBezTo>
                  <a:cubicBezTo>
                    <a:pt x="2893" y="11347"/>
                    <a:pt x="2822" y="11109"/>
                    <a:pt x="2667" y="10907"/>
                  </a:cubicBezTo>
                  <a:cubicBezTo>
                    <a:pt x="3143" y="10312"/>
                    <a:pt x="3429" y="9561"/>
                    <a:pt x="3429" y="8728"/>
                  </a:cubicBezTo>
                  <a:cubicBezTo>
                    <a:pt x="3429" y="7240"/>
                    <a:pt x="2524" y="6002"/>
                    <a:pt x="1238" y="5501"/>
                  </a:cubicBezTo>
                  <a:cubicBezTo>
                    <a:pt x="2489" y="5216"/>
                    <a:pt x="3429" y="4120"/>
                    <a:pt x="3429" y="2775"/>
                  </a:cubicBezTo>
                  <a:cubicBezTo>
                    <a:pt x="3429" y="1227"/>
                    <a:pt x="2179" y="1"/>
                    <a:pt x="643"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2"/>
            <p:cNvSpPr/>
            <p:nvPr/>
          </p:nvSpPr>
          <p:spPr>
            <a:xfrm>
              <a:off x="2013232" y="2908741"/>
              <a:ext cx="51254" cy="93286"/>
            </a:xfrm>
            <a:custGeom>
              <a:rect b="b" l="l" r="r" t="t"/>
              <a:pathLst>
                <a:path extrusionOk="0" h="3318" w="1823">
                  <a:moveTo>
                    <a:pt x="245" y="0"/>
                  </a:moveTo>
                  <a:cubicBezTo>
                    <a:pt x="215" y="0"/>
                    <a:pt x="184" y="6"/>
                    <a:pt x="155" y="19"/>
                  </a:cubicBezTo>
                  <a:cubicBezTo>
                    <a:pt x="48" y="55"/>
                    <a:pt x="1" y="198"/>
                    <a:pt x="48" y="293"/>
                  </a:cubicBezTo>
                  <a:lnTo>
                    <a:pt x="1394" y="3198"/>
                  </a:lnTo>
                  <a:cubicBezTo>
                    <a:pt x="1418" y="3270"/>
                    <a:pt x="1513" y="3317"/>
                    <a:pt x="1584" y="3317"/>
                  </a:cubicBezTo>
                  <a:cubicBezTo>
                    <a:pt x="1608" y="3317"/>
                    <a:pt x="1644" y="3317"/>
                    <a:pt x="1668" y="3305"/>
                  </a:cubicBezTo>
                  <a:cubicBezTo>
                    <a:pt x="1775" y="3258"/>
                    <a:pt x="1822" y="3127"/>
                    <a:pt x="1775" y="3019"/>
                  </a:cubicBezTo>
                  <a:lnTo>
                    <a:pt x="441" y="114"/>
                  </a:lnTo>
                  <a:cubicBezTo>
                    <a:pt x="406" y="45"/>
                    <a:pt x="327" y="0"/>
                    <a:pt x="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2"/>
            <p:cNvSpPr/>
            <p:nvPr/>
          </p:nvSpPr>
          <p:spPr>
            <a:xfrm>
              <a:off x="2078178" y="2908741"/>
              <a:ext cx="51254" cy="93286"/>
            </a:xfrm>
            <a:custGeom>
              <a:rect b="b" l="l" r="r" t="t"/>
              <a:pathLst>
                <a:path extrusionOk="0" h="3318" w="1823">
                  <a:moveTo>
                    <a:pt x="1578" y="0"/>
                  </a:moveTo>
                  <a:cubicBezTo>
                    <a:pt x="1496" y="0"/>
                    <a:pt x="1416" y="45"/>
                    <a:pt x="1382" y="114"/>
                  </a:cubicBezTo>
                  <a:lnTo>
                    <a:pt x="48" y="3019"/>
                  </a:lnTo>
                  <a:cubicBezTo>
                    <a:pt x="1" y="3127"/>
                    <a:pt x="48" y="3258"/>
                    <a:pt x="155" y="3305"/>
                  </a:cubicBezTo>
                  <a:cubicBezTo>
                    <a:pt x="179" y="3317"/>
                    <a:pt x="215" y="3317"/>
                    <a:pt x="239" y="3317"/>
                  </a:cubicBezTo>
                  <a:cubicBezTo>
                    <a:pt x="310" y="3317"/>
                    <a:pt x="405" y="3270"/>
                    <a:pt x="429" y="3198"/>
                  </a:cubicBezTo>
                  <a:lnTo>
                    <a:pt x="1775" y="293"/>
                  </a:lnTo>
                  <a:cubicBezTo>
                    <a:pt x="1822" y="174"/>
                    <a:pt x="1775" y="55"/>
                    <a:pt x="1667" y="19"/>
                  </a:cubicBezTo>
                  <a:cubicBezTo>
                    <a:pt x="1639" y="6"/>
                    <a:pt x="1608" y="0"/>
                    <a:pt x="1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2"/>
            <p:cNvSpPr/>
            <p:nvPr/>
          </p:nvSpPr>
          <p:spPr>
            <a:xfrm>
              <a:off x="2036680" y="2986591"/>
              <a:ext cx="69641" cy="240383"/>
            </a:xfrm>
            <a:custGeom>
              <a:rect b="b" l="l" r="r" t="t"/>
              <a:pathLst>
                <a:path extrusionOk="0" h="8550" w="2477">
                  <a:moveTo>
                    <a:pt x="1238" y="0"/>
                  </a:moveTo>
                  <a:cubicBezTo>
                    <a:pt x="584" y="0"/>
                    <a:pt x="60" y="1727"/>
                    <a:pt x="0" y="3918"/>
                  </a:cubicBezTo>
                  <a:lnTo>
                    <a:pt x="0" y="4287"/>
                  </a:lnTo>
                  <a:cubicBezTo>
                    <a:pt x="0" y="4942"/>
                    <a:pt x="48" y="5561"/>
                    <a:pt x="119" y="6108"/>
                  </a:cubicBezTo>
                  <a:cubicBezTo>
                    <a:pt x="322" y="7561"/>
                    <a:pt x="750" y="8549"/>
                    <a:pt x="1238" y="8549"/>
                  </a:cubicBezTo>
                  <a:cubicBezTo>
                    <a:pt x="1727" y="8549"/>
                    <a:pt x="2167" y="7561"/>
                    <a:pt x="2358" y="6108"/>
                  </a:cubicBezTo>
                  <a:cubicBezTo>
                    <a:pt x="2429" y="5561"/>
                    <a:pt x="2477" y="4942"/>
                    <a:pt x="2477" y="4287"/>
                  </a:cubicBezTo>
                  <a:lnTo>
                    <a:pt x="2477" y="3918"/>
                  </a:lnTo>
                  <a:cubicBezTo>
                    <a:pt x="2417" y="1727"/>
                    <a:pt x="1893" y="0"/>
                    <a:pt x="12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2"/>
            <p:cNvSpPr/>
            <p:nvPr/>
          </p:nvSpPr>
          <p:spPr>
            <a:xfrm>
              <a:off x="2053409" y="2986591"/>
              <a:ext cx="52912" cy="240046"/>
            </a:xfrm>
            <a:custGeom>
              <a:rect b="b" l="l" r="r" t="t"/>
              <a:pathLst>
                <a:path extrusionOk="0" h="8538" w="1882">
                  <a:moveTo>
                    <a:pt x="643" y="0"/>
                  </a:moveTo>
                  <a:cubicBezTo>
                    <a:pt x="417" y="0"/>
                    <a:pt x="215" y="203"/>
                    <a:pt x="24" y="560"/>
                  </a:cubicBezTo>
                  <a:cubicBezTo>
                    <a:pt x="358" y="1251"/>
                    <a:pt x="596" y="2465"/>
                    <a:pt x="631" y="3894"/>
                  </a:cubicBezTo>
                  <a:lnTo>
                    <a:pt x="631" y="4263"/>
                  </a:lnTo>
                  <a:cubicBezTo>
                    <a:pt x="631" y="4918"/>
                    <a:pt x="584" y="5549"/>
                    <a:pt x="512" y="6096"/>
                  </a:cubicBezTo>
                  <a:cubicBezTo>
                    <a:pt x="405" y="6882"/>
                    <a:pt x="227" y="7537"/>
                    <a:pt x="0" y="7978"/>
                  </a:cubicBezTo>
                  <a:cubicBezTo>
                    <a:pt x="179" y="8335"/>
                    <a:pt x="393" y="8537"/>
                    <a:pt x="631" y="8537"/>
                  </a:cubicBezTo>
                  <a:cubicBezTo>
                    <a:pt x="1120" y="8537"/>
                    <a:pt x="1548" y="7537"/>
                    <a:pt x="1751" y="6096"/>
                  </a:cubicBezTo>
                  <a:cubicBezTo>
                    <a:pt x="1822" y="5549"/>
                    <a:pt x="1870" y="4918"/>
                    <a:pt x="1870" y="4263"/>
                  </a:cubicBezTo>
                  <a:cubicBezTo>
                    <a:pt x="1882" y="4156"/>
                    <a:pt x="1882" y="4037"/>
                    <a:pt x="1882" y="3918"/>
                  </a:cubicBezTo>
                  <a:cubicBezTo>
                    <a:pt x="1822" y="1727"/>
                    <a:pt x="1298" y="0"/>
                    <a:pt x="643" y="0"/>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2"/>
            <p:cNvSpPr/>
            <p:nvPr/>
          </p:nvSpPr>
          <p:spPr>
            <a:xfrm>
              <a:off x="1918513" y="2988925"/>
              <a:ext cx="70316" cy="70344"/>
            </a:xfrm>
            <a:custGeom>
              <a:rect b="b" l="l" r="r" t="t"/>
              <a:pathLst>
                <a:path extrusionOk="0" h="2502" w="2501">
                  <a:moveTo>
                    <a:pt x="1250" y="1"/>
                  </a:moveTo>
                  <a:cubicBezTo>
                    <a:pt x="560" y="1"/>
                    <a:pt x="0" y="560"/>
                    <a:pt x="0" y="1251"/>
                  </a:cubicBezTo>
                  <a:cubicBezTo>
                    <a:pt x="0" y="1941"/>
                    <a:pt x="548" y="2501"/>
                    <a:pt x="1250" y="2501"/>
                  </a:cubicBezTo>
                  <a:cubicBezTo>
                    <a:pt x="1929" y="2501"/>
                    <a:pt x="2501" y="1953"/>
                    <a:pt x="2501" y="1251"/>
                  </a:cubicBezTo>
                  <a:cubicBezTo>
                    <a:pt x="2501" y="560"/>
                    <a:pt x="1929" y="1"/>
                    <a:pt x="1250"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2"/>
            <p:cNvSpPr/>
            <p:nvPr/>
          </p:nvSpPr>
          <p:spPr>
            <a:xfrm>
              <a:off x="1974406" y="3141111"/>
              <a:ext cx="36521" cy="40317"/>
            </a:xfrm>
            <a:custGeom>
              <a:rect b="b" l="l" r="r" t="t"/>
              <a:pathLst>
                <a:path extrusionOk="0" h="1434" w="1299">
                  <a:moveTo>
                    <a:pt x="732" y="1"/>
                  </a:moveTo>
                  <a:cubicBezTo>
                    <a:pt x="578" y="1"/>
                    <a:pt x="426" y="72"/>
                    <a:pt x="334" y="207"/>
                  </a:cubicBezTo>
                  <a:cubicBezTo>
                    <a:pt x="1" y="636"/>
                    <a:pt x="36" y="1434"/>
                    <a:pt x="36" y="1434"/>
                  </a:cubicBezTo>
                  <a:cubicBezTo>
                    <a:pt x="36" y="1434"/>
                    <a:pt x="786" y="1255"/>
                    <a:pt x="1132" y="803"/>
                  </a:cubicBezTo>
                  <a:cubicBezTo>
                    <a:pt x="1298" y="577"/>
                    <a:pt x="1251" y="255"/>
                    <a:pt x="1025" y="100"/>
                  </a:cubicBezTo>
                  <a:cubicBezTo>
                    <a:pt x="938" y="33"/>
                    <a:pt x="835" y="1"/>
                    <a:pt x="732"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2"/>
            <p:cNvSpPr/>
            <p:nvPr/>
          </p:nvSpPr>
          <p:spPr>
            <a:xfrm>
              <a:off x="2130050" y="3141111"/>
              <a:ext cx="36859" cy="40317"/>
            </a:xfrm>
            <a:custGeom>
              <a:rect b="b" l="l" r="r" t="t"/>
              <a:pathLst>
                <a:path extrusionOk="0" h="1434" w="1311">
                  <a:moveTo>
                    <a:pt x="586" y="1"/>
                  </a:moveTo>
                  <a:cubicBezTo>
                    <a:pt x="482" y="1"/>
                    <a:pt x="378" y="33"/>
                    <a:pt x="287" y="100"/>
                  </a:cubicBezTo>
                  <a:cubicBezTo>
                    <a:pt x="61" y="255"/>
                    <a:pt x="1" y="577"/>
                    <a:pt x="180" y="803"/>
                  </a:cubicBezTo>
                  <a:cubicBezTo>
                    <a:pt x="525" y="1255"/>
                    <a:pt x="1287" y="1434"/>
                    <a:pt x="1287" y="1434"/>
                  </a:cubicBezTo>
                  <a:cubicBezTo>
                    <a:pt x="1287" y="1434"/>
                    <a:pt x="1311" y="636"/>
                    <a:pt x="989" y="207"/>
                  </a:cubicBezTo>
                  <a:cubicBezTo>
                    <a:pt x="890" y="72"/>
                    <a:pt x="739" y="1"/>
                    <a:pt x="586"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2"/>
            <p:cNvSpPr/>
            <p:nvPr/>
          </p:nvSpPr>
          <p:spPr>
            <a:xfrm>
              <a:off x="2153836" y="2988925"/>
              <a:ext cx="70316" cy="70344"/>
            </a:xfrm>
            <a:custGeom>
              <a:rect b="b" l="l" r="r" t="t"/>
              <a:pathLst>
                <a:path extrusionOk="0" h="2502" w="2501">
                  <a:moveTo>
                    <a:pt x="1250" y="1"/>
                  </a:moveTo>
                  <a:cubicBezTo>
                    <a:pt x="572" y="1"/>
                    <a:pt x="0" y="560"/>
                    <a:pt x="0" y="1251"/>
                  </a:cubicBezTo>
                  <a:cubicBezTo>
                    <a:pt x="0" y="1941"/>
                    <a:pt x="560" y="2501"/>
                    <a:pt x="1250" y="2501"/>
                  </a:cubicBezTo>
                  <a:cubicBezTo>
                    <a:pt x="1941" y="2501"/>
                    <a:pt x="2501" y="1953"/>
                    <a:pt x="2501" y="1251"/>
                  </a:cubicBezTo>
                  <a:cubicBezTo>
                    <a:pt x="2501" y="560"/>
                    <a:pt x="1941" y="1"/>
                    <a:pt x="1250"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2"/>
            <p:cNvSpPr/>
            <p:nvPr/>
          </p:nvSpPr>
          <p:spPr>
            <a:xfrm>
              <a:off x="1903781" y="3145244"/>
              <a:ext cx="122216" cy="107877"/>
            </a:xfrm>
            <a:custGeom>
              <a:rect b="b" l="l" r="r" t="t"/>
              <a:pathLst>
                <a:path extrusionOk="0" h="3837" w="4347">
                  <a:moveTo>
                    <a:pt x="1096" y="1"/>
                  </a:moveTo>
                  <a:lnTo>
                    <a:pt x="1096" y="1"/>
                  </a:lnTo>
                  <a:cubicBezTo>
                    <a:pt x="1000" y="72"/>
                    <a:pt x="893" y="156"/>
                    <a:pt x="798" y="251"/>
                  </a:cubicBezTo>
                  <a:cubicBezTo>
                    <a:pt x="0" y="1096"/>
                    <a:pt x="24" y="2454"/>
                    <a:pt x="881" y="3251"/>
                  </a:cubicBezTo>
                  <a:cubicBezTo>
                    <a:pt x="1290" y="3643"/>
                    <a:pt x="1819" y="3837"/>
                    <a:pt x="2347" y="3837"/>
                  </a:cubicBezTo>
                  <a:cubicBezTo>
                    <a:pt x="2909" y="3837"/>
                    <a:pt x="3470" y="3616"/>
                    <a:pt x="3882" y="3180"/>
                  </a:cubicBezTo>
                  <a:cubicBezTo>
                    <a:pt x="4084" y="2954"/>
                    <a:pt x="4239" y="2704"/>
                    <a:pt x="4346" y="2442"/>
                  </a:cubicBezTo>
                  <a:lnTo>
                    <a:pt x="4346" y="2442"/>
                  </a:lnTo>
                  <a:cubicBezTo>
                    <a:pt x="3971" y="2719"/>
                    <a:pt x="3530" y="2858"/>
                    <a:pt x="3090" y="2858"/>
                  </a:cubicBezTo>
                  <a:cubicBezTo>
                    <a:pt x="2567" y="2858"/>
                    <a:pt x="2045" y="2663"/>
                    <a:pt x="1632" y="2275"/>
                  </a:cubicBezTo>
                  <a:cubicBezTo>
                    <a:pt x="1012" y="1680"/>
                    <a:pt x="822" y="763"/>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2"/>
            <p:cNvSpPr/>
            <p:nvPr/>
          </p:nvSpPr>
          <p:spPr>
            <a:xfrm>
              <a:off x="2117680" y="3145244"/>
              <a:ext cx="122216" cy="107877"/>
            </a:xfrm>
            <a:custGeom>
              <a:rect b="b" l="l" r="r" t="t"/>
              <a:pathLst>
                <a:path extrusionOk="0" h="3837" w="4347">
                  <a:moveTo>
                    <a:pt x="3239" y="1"/>
                  </a:moveTo>
                  <a:lnTo>
                    <a:pt x="3239" y="1"/>
                  </a:lnTo>
                  <a:cubicBezTo>
                    <a:pt x="3525" y="763"/>
                    <a:pt x="3334" y="1680"/>
                    <a:pt x="2703" y="2275"/>
                  </a:cubicBezTo>
                  <a:cubicBezTo>
                    <a:pt x="2302" y="2663"/>
                    <a:pt x="1779" y="2858"/>
                    <a:pt x="1255" y="2858"/>
                  </a:cubicBezTo>
                  <a:cubicBezTo>
                    <a:pt x="813" y="2858"/>
                    <a:pt x="371" y="2719"/>
                    <a:pt x="0" y="2442"/>
                  </a:cubicBezTo>
                  <a:lnTo>
                    <a:pt x="0" y="2442"/>
                  </a:lnTo>
                  <a:cubicBezTo>
                    <a:pt x="96" y="2704"/>
                    <a:pt x="250" y="2954"/>
                    <a:pt x="453" y="3180"/>
                  </a:cubicBezTo>
                  <a:cubicBezTo>
                    <a:pt x="871" y="3616"/>
                    <a:pt x="1435" y="3837"/>
                    <a:pt x="1999" y="3837"/>
                  </a:cubicBezTo>
                  <a:cubicBezTo>
                    <a:pt x="2527" y="3837"/>
                    <a:pt x="3056" y="3643"/>
                    <a:pt x="3465" y="3251"/>
                  </a:cubicBezTo>
                  <a:cubicBezTo>
                    <a:pt x="4311" y="2454"/>
                    <a:pt x="4346" y="1096"/>
                    <a:pt x="3537" y="251"/>
                  </a:cubicBezTo>
                  <a:cubicBezTo>
                    <a:pt x="3453" y="156"/>
                    <a:pt x="3346" y="72"/>
                    <a:pt x="3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2"/>
            <p:cNvSpPr/>
            <p:nvPr/>
          </p:nvSpPr>
          <p:spPr>
            <a:xfrm>
              <a:off x="2036680" y="3096717"/>
              <a:ext cx="69978" cy="61628"/>
            </a:xfrm>
            <a:custGeom>
              <a:rect b="b" l="l" r="r" t="t"/>
              <a:pathLst>
                <a:path extrusionOk="0" h="2192" w="2489">
                  <a:moveTo>
                    <a:pt x="0" y="1"/>
                  </a:moveTo>
                  <a:lnTo>
                    <a:pt x="0" y="370"/>
                  </a:lnTo>
                  <a:cubicBezTo>
                    <a:pt x="0" y="1025"/>
                    <a:pt x="48" y="1644"/>
                    <a:pt x="119" y="2191"/>
                  </a:cubicBezTo>
                  <a:lnTo>
                    <a:pt x="2369" y="2191"/>
                  </a:lnTo>
                  <a:cubicBezTo>
                    <a:pt x="2441" y="1644"/>
                    <a:pt x="2489" y="1025"/>
                    <a:pt x="2489" y="370"/>
                  </a:cubicBezTo>
                  <a:cubicBezTo>
                    <a:pt x="2477" y="239"/>
                    <a:pt x="2477" y="120"/>
                    <a:pt x="2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2"/>
            <p:cNvSpPr/>
            <p:nvPr/>
          </p:nvSpPr>
          <p:spPr>
            <a:xfrm>
              <a:off x="2068141" y="3096717"/>
              <a:ext cx="38180" cy="61628"/>
            </a:xfrm>
            <a:custGeom>
              <a:rect b="b" l="l" r="r" t="t"/>
              <a:pathLst>
                <a:path extrusionOk="0" h="2192" w="1358">
                  <a:moveTo>
                    <a:pt x="119" y="1"/>
                  </a:moveTo>
                  <a:lnTo>
                    <a:pt x="119" y="370"/>
                  </a:lnTo>
                  <a:cubicBezTo>
                    <a:pt x="119" y="1025"/>
                    <a:pt x="72" y="1644"/>
                    <a:pt x="0" y="2191"/>
                  </a:cubicBezTo>
                  <a:lnTo>
                    <a:pt x="1239" y="2191"/>
                  </a:lnTo>
                  <a:cubicBezTo>
                    <a:pt x="1310" y="1644"/>
                    <a:pt x="1358" y="1025"/>
                    <a:pt x="1358" y="370"/>
                  </a:cubicBezTo>
                  <a:lnTo>
                    <a:pt x="1358" y="1"/>
                  </a:ln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 name="Google Shape;1969;p52"/>
          <p:cNvGrpSpPr/>
          <p:nvPr/>
        </p:nvGrpSpPr>
        <p:grpSpPr>
          <a:xfrm>
            <a:off x="1682273" y="2204786"/>
            <a:ext cx="424564" cy="424534"/>
            <a:chOff x="1027071" y="2087811"/>
            <a:chExt cx="398390" cy="398361"/>
          </a:xfrm>
        </p:grpSpPr>
        <p:sp>
          <p:nvSpPr>
            <p:cNvPr id="1970" name="Google Shape;1970;p52"/>
            <p:cNvSpPr/>
            <p:nvPr/>
          </p:nvSpPr>
          <p:spPr>
            <a:xfrm>
              <a:off x="1237315" y="2087811"/>
              <a:ext cx="177434" cy="177434"/>
            </a:xfrm>
            <a:custGeom>
              <a:rect b="b" l="l" r="r" t="t"/>
              <a:pathLst>
                <a:path extrusionOk="0" h="6311" w="6311">
                  <a:moveTo>
                    <a:pt x="3155" y="0"/>
                  </a:moveTo>
                  <a:cubicBezTo>
                    <a:pt x="1405" y="0"/>
                    <a:pt x="0" y="1417"/>
                    <a:pt x="0" y="3156"/>
                  </a:cubicBezTo>
                  <a:cubicBezTo>
                    <a:pt x="0" y="4894"/>
                    <a:pt x="1405" y="6311"/>
                    <a:pt x="3155" y="6311"/>
                  </a:cubicBezTo>
                  <a:cubicBezTo>
                    <a:pt x="4893" y="6311"/>
                    <a:pt x="6310" y="4894"/>
                    <a:pt x="6310" y="3156"/>
                  </a:cubicBezTo>
                  <a:cubicBezTo>
                    <a:pt x="6310" y="1417"/>
                    <a:pt x="4905"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2"/>
            <p:cNvSpPr/>
            <p:nvPr/>
          </p:nvSpPr>
          <p:spPr>
            <a:xfrm>
              <a:off x="1308614" y="2087811"/>
              <a:ext cx="106472" cy="177434"/>
            </a:xfrm>
            <a:custGeom>
              <a:rect b="b" l="l" r="r" t="t"/>
              <a:pathLst>
                <a:path extrusionOk="0" h="6311" w="3787">
                  <a:moveTo>
                    <a:pt x="631" y="0"/>
                  </a:moveTo>
                  <a:cubicBezTo>
                    <a:pt x="417" y="0"/>
                    <a:pt x="202" y="12"/>
                    <a:pt x="0" y="60"/>
                  </a:cubicBezTo>
                  <a:cubicBezTo>
                    <a:pt x="1453" y="358"/>
                    <a:pt x="2536" y="1620"/>
                    <a:pt x="2536" y="3156"/>
                  </a:cubicBezTo>
                  <a:cubicBezTo>
                    <a:pt x="2536" y="4691"/>
                    <a:pt x="1453" y="5953"/>
                    <a:pt x="0" y="6251"/>
                  </a:cubicBezTo>
                  <a:cubicBezTo>
                    <a:pt x="214" y="6299"/>
                    <a:pt x="417" y="6311"/>
                    <a:pt x="631" y="6311"/>
                  </a:cubicBezTo>
                  <a:cubicBezTo>
                    <a:pt x="2369" y="6311"/>
                    <a:pt x="3786" y="4894"/>
                    <a:pt x="3786" y="3156"/>
                  </a:cubicBezTo>
                  <a:cubicBezTo>
                    <a:pt x="3774" y="1417"/>
                    <a:pt x="2369" y="0"/>
                    <a:pt x="631"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2"/>
            <p:cNvSpPr/>
            <p:nvPr/>
          </p:nvSpPr>
          <p:spPr>
            <a:xfrm>
              <a:off x="1351124" y="2274269"/>
              <a:ext cx="72649" cy="72987"/>
            </a:xfrm>
            <a:custGeom>
              <a:rect b="b" l="l" r="r" t="t"/>
              <a:pathLst>
                <a:path extrusionOk="0" h="2596" w="2584">
                  <a:moveTo>
                    <a:pt x="1286" y="0"/>
                  </a:moveTo>
                  <a:cubicBezTo>
                    <a:pt x="572" y="0"/>
                    <a:pt x="0" y="584"/>
                    <a:pt x="0" y="1298"/>
                  </a:cubicBezTo>
                  <a:cubicBezTo>
                    <a:pt x="0" y="2012"/>
                    <a:pt x="572" y="2596"/>
                    <a:pt x="1286" y="2596"/>
                  </a:cubicBezTo>
                  <a:cubicBezTo>
                    <a:pt x="2000" y="2596"/>
                    <a:pt x="2584" y="2012"/>
                    <a:pt x="2584" y="1298"/>
                  </a:cubicBezTo>
                  <a:cubicBezTo>
                    <a:pt x="2584" y="572"/>
                    <a:pt x="2000" y="0"/>
                    <a:pt x="12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2"/>
            <p:cNvSpPr/>
            <p:nvPr/>
          </p:nvSpPr>
          <p:spPr>
            <a:xfrm>
              <a:off x="1369849" y="2273932"/>
              <a:ext cx="53925" cy="73661"/>
            </a:xfrm>
            <a:custGeom>
              <a:rect b="b" l="l" r="r" t="t"/>
              <a:pathLst>
                <a:path extrusionOk="0" h="2620" w="1918">
                  <a:moveTo>
                    <a:pt x="620" y="0"/>
                  </a:moveTo>
                  <a:cubicBezTo>
                    <a:pt x="406" y="0"/>
                    <a:pt x="179" y="60"/>
                    <a:pt x="1" y="167"/>
                  </a:cubicBezTo>
                  <a:cubicBezTo>
                    <a:pt x="406" y="393"/>
                    <a:pt x="668" y="822"/>
                    <a:pt x="668" y="1310"/>
                  </a:cubicBezTo>
                  <a:cubicBezTo>
                    <a:pt x="668" y="1798"/>
                    <a:pt x="406" y="2239"/>
                    <a:pt x="1" y="2453"/>
                  </a:cubicBezTo>
                  <a:cubicBezTo>
                    <a:pt x="191" y="2560"/>
                    <a:pt x="406" y="2620"/>
                    <a:pt x="620" y="2620"/>
                  </a:cubicBezTo>
                  <a:cubicBezTo>
                    <a:pt x="1334" y="2620"/>
                    <a:pt x="1918" y="2036"/>
                    <a:pt x="1918" y="1322"/>
                  </a:cubicBezTo>
                  <a:cubicBezTo>
                    <a:pt x="1918" y="584"/>
                    <a:pt x="1334" y="0"/>
                    <a:pt x="620"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2"/>
            <p:cNvSpPr/>
            <p:nvPr/>
          </p:nvSpPr>
          <p:spPr>
            <a:xfrm>
              <a:off x="1030754" y="2088148"/>
              <a:ext cx="207573" cy="284552"/>
            </a:xfrm>
            <a:custGeom>
              <a:rect b="b" l="l" r="r" t="t"/>
              <a:pathLst>
                <a:path extrusionOk="0" h="10121" w="7383">
                  <a:moveTo>
                    <a:pt x="3692" y="0"/>
                  </a:moveTo>
                  <a:cubicBezTo>
                    <a:pt x="2394" y="0"/>
                    <a:pt x="1358" y="1048"/>
                    <a:pt x="1358" y="2334"/>
                  </a:cubicBezTo>
                  <a:cubicBezTo>
                    <a:pt x="1358" y="2727"/>
                    <a:pt x="1442" y="3084"/>
                    <a:pt x="1608" y="3405"/>
                  </a:cubicBezTo>
                  <a:cubicBezTo>
                    <a:pt x="644" y="4084"/>
                    <a:pt x="1" y="5179"/>
                    <a:pt x="1" y="6442"/>
                  </a:cubicBezTo>
                  <a:cubicBezTo>
                    <a:pt x="1" y="8489"/>
                    <a:pt x="1656" y="10121"/>
                    <a:pt x="3680" y="10121"/>
                  </a:cubicBezTo>
                  <a:cubicBezTo>
                    <a:pt x="5704" y="10121"/>
                    <a:pt x="7359" y="8466"/>
                    <a:pt x="7359" y="6442"/>
                  </a:cubicBezTo>
                  <a:cubicBezTo>
                    <a:pt x="7383" y="5191"/>
                    <a:pt x="6752" y="4084"/>
                    <a:pt x="5775" y="3405"/>
                  </a:cubicBezTo>
                  <a:cubicBezTo>
                    <a:pt x="5942" y="3084"/>
                    <a:pt x="6025" y="2727"/>
                    <a:pt x="6025" y="2334"/>
                  </a:cubicBezTo>
                  <a:cubicBezTo>
                    <a:pt x="6025" y="1048"/>
                    <a:pt x="4990" y="0"/>
                    <a:pt x="3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2"/>
            <p:cNvSpPr/>
            <p:nvPr/>
          </p:nvSpPr>
          <p:spPr>
            <a:xfrm>
              <a:off x="1115802" y="2088148"/>
              <a:ext cx="122525" cy="284889"/>
            </a:xfrm>
            <a:custGeom>
              <a:rect b="b" l="l" r="r" t="t"/>
              <a:pathLst>
                <a:path extrusionOk="0" h="10133" w="4358">
                  <a:moveTo>
                    <a:pt x="667" y="0"/>
                  </a:moveTo>
                  <a:cubicBezTo>
                    <a:pt x="429" y="0"/>
                    <a:pt x="214" y="36"/>
                    <a:pt x="0" y="107"/>
                  </a:cubicBezTo>
                  <a:cubicBezTo>
                    <a:pt x="964" y="393"/>
                    <a:pt x="1667" y="1298"/>
                    <a:pt x="1667" y="2358"/>
                  </a:cubicBezTo>
                  <a:cubicBezTo>
                    <a:pt x="1667" y="2739"/>
                    <a:pt x="1584" y="3096"/>
                    <a:pt x="1417" y="3429"/>
                  </a:cubicBezTo>
                  <a:cubicBezTo>
                    <a:pt x="2381" y="4096"/>
                    <a:pt x="3024" y="5191"/>
                    <a:pt x="3024" y="6465"/>
                  </a:cubicBezTo>
                  <a:cubicBezTo>
                    <a:pt x="3024" y="8263"/>
                    <a:pt x="1726" y="9763"/>
                    <a:pt x="12" y="10073"/>
                  </a:cubicBezTo>
                  <a:cubicBezTo>
                    <a:pt x="238" y="10121"/>
                    <a:pt x="464" y="10132"/>
                    <a:pt x="691" y="10132"/>
                  </a:cubicBezTo>
                  <a:cubicBezTo>
                    <a:pt x="2727" y="10132"/>
                    <a:pt x="4358" y="8489"/>
                    <a:pt x="4358" y="6465"/>
                  </a:cubicBezTo>
                  <a:cubicBezTo>
                    <a:pt x="4358" y="5191"/>
                    <a:pt x="3727" y="4084"/>
                    <a:pt x="2750" y="3405"/>
                  </a:cubicBezTo>
                  <a:cubicBezTo>
                    <a:pt x="2917" y="3084"/>
                    <a:pt x="3000" y="2727"/>
                    <a:pt x="3000" y="2334"/>
                  </a:cubicBezTo>
                  <a:cubicBezTo>
                    <a:pt x="3000" y="1048"/>
                    <a:pt x="1965" y="0"/>
                    <a:pt x="667"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2"/>
            <p:cNvSpPr/>
            <p:nvPr/>
          </p:nvSpPr>
          <p:spPr>
            <a:xfrm>
              <a:off x="1320310" y="2170160"/>
              <a:ext cx="73689" cy="282556"/>
            </a:xfrm>
            <a:custGeom>
              <a:rect b="b" l="l" r="r" t="t"/>
              <a:pathLst>
                <a:path extrusionOk="0" h="10050" w="2621">
                  <a:moveTo>
                    <a:pt x="215" y="0"/>
                  </a:moveTo>
                  <a:cubicBezTo>
                    <a:pt x="96" y="0"/>
                    <a:pt x="1" y="96"/>
                    <a:pt x="1" y="215"/>
                  </a:cubicBezTo>
                  <a:lnTo>
                    <a:pt x="1" y="9835"/>
                  </a:lnTo>
                  <a:cubicBezTo>
                    <a:pt x="1" y="9954"/>
                    <a:pt x="96" y="10049"/>
                    <a:pt x="215" y="10049"/>
                  </a:cubicBezTo>
                  <a:cubicBezTo>
                    <a:pt x="334" y="10049"/>
                    <a:pt x="417" y="9954"/>
                    <a:pt x="417" y="9835"/>
                  </a:cubicBezTo>
                  <a:lnTo>
                    <a:pt x="417" y="7275"/>
                  </a:lnTo>
                  <a:lnTo>
                    <a:pt x="2537" y="5168"/>
                  </a:lnTo>
                  <a:cubicBezTo>
                    <a:pt x="2620" y="5072"/>
                    <a:pt x="2620" y="4941"/>
                    <a:pt x="2537" y="4858"/>
                  </a:cubicBezTo>
                  <a:cubicBezTo>
                    <a:pt x="2489" y="4810"/>
                    <a:pt x="2433" y="4787"/>
                    <a:pt x="2379" y="4787"/>
                  </a:cubicBezTo>
                  <a:cubicBezTo>
                    <a:pt x="2325" y="4787"/>
                    <a:pt x="2275" y="4810"/>
                    <a:pt x="2239" y="4858"/>
                  </a:cubicBezTo>
                  <a:lnTo>
                    <a:pt x="417" y="6668"/>
                  </a:lnTo>
                  <a:lnTo>
                    <a:pt x="417" y="215"/>
                  </a:lnTo>
                  <a:cubicBezTo>
                    <a:pt x="417" y="96"/>
                    <a:pt x="334" y="0"/>
                    <a:pt x="2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2"/>
            <p:cNvSpPr/>
            <p:nvPr/>
          </p:nvSpPr>
          <p:spPr>
            <a:xfrm>
              <a:off x="1075625" y="2146374"/>
              <a:ext cx="100118" cy="331757"/>
            </a:xfrm>
            <a:custGeom>
              <a:rect b="b" l="l" r="r" t="t"/>
              <a:pathLst>
                <a:path extrusionOk="0" h="11800" w="3561">
                  <a:moveTo>
                    <a:pt x="2108" y="1"/>
                  </a:moveTo>
                  <a:cubicBezTo>
                    <a:pt x="1989" y="1"/>
                    <a:pt x="1905" y="84"/>
                    <a:pt x="1905" y="203"/>
                  </a:cubicBezTo>
                  <a:lnTo>
                    <a:pt x="1905" y="5561"/>
                  </a:lnTo>
                  <a:lnTo>
                    <a:pt x="381" y="4049"/>
                  </a:lnTo>
                  <a:cubicBezTo>
                    <a:pt x="340" y="4001"/>
                    <a:pt x="286" y="3978"/>
                    <a:pt x="232" y="3978"/>
                  </a:cubicBezTo>
                  <a:cubicBezTo>
                    <a:pt x="179" y="3978"/>
                    <a:pt x="125" y="4001"/>
                    <a:pt x="84" y="4049"/>
                  </a:cubicBezTo>
                  <a:cubicBezTo>
                    <a:pt x="0" y="4132"/>
                    <a:pt x="0" y="4275"/>
                    <a:pt x="84" y="4347"/>
                  </a:cubicBezTo>
                  <a:lnTo>
                    <a:pt x="1905" y="6156"/>
                  </a:lnTo>
                  <a:lnTo>
                    <a:pt x="1905" y="11598"/>
                  </a:lnTo>
                  <a:cubicBezTo>
                    <a:pt x="1905" y="11717"/>
                    <a:pt x="1989" y="11800"/>
                    <a:pt x="2108" y="11800"/>
                  </a:cubicBezTo>
                  <a:cubicBezTo>
                    <a:pt x="2239" y="11800"/>
                    <a:pt x="2322" y="11705"/>
                    <a:pt x="2322" y="11598"/>
                  </a:cubicBezTo>
                  <a:lnTo>
                    <a:pt x="2322" y="3894"/>
                  </a:lnTo>
                  <a:lnTo>
                    <a:pt x="3465" y="2751"/>
                  </a:lnTo>
                  <a:cubicBezTo>
                    <a:pt x="3560" y="2668"/>
                    <a:pt x="3560" y="2525"/>
                    <a:pt x="3465" y="2454"/>
                  </a:cubicBezTo>
                  <a:cubicBezTo>
                    <a:pt x="3425" y="2425"/>
                    <a:pt x="3372" y="2410"/>
                    <a:pt x="3319" y="2410"/>
                  </a:cubicBezTo>
                  <a:cubicBezTo>
                    <a:pt x="3262" y="2410"/>
                    <a:pt x="3205" y="2428"/>
                    <a:pt x="3167" y="2466"/>
                  </a:cubicBezTo>
                  <a:lnTo>
                    <a:pt x="2322" y="3323"/>
                  </a:lnTo>
                  <a:lnTo>
                    <a:pt x="2322" y="203"/>
                  </a:lnTo>
                  <a:cubicBezTo>
                    <a:pt x="2322" y="84"/>
                    <a:pt x="2239" y="1"/>
                    <a:pt x="21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2"/>
            <p:cNvSpPr/>
            <p:nvPr/>
          </p:nvSpPr>
          <p:spPr>
            <a:xfrm>
              <a:off x="1027071" y="2389400"/>
              <a:ext cx="398390" cy="96772"/>
            </a:xfrm>
            <a:custGeom>
              <a:rect b="b" l="l" r="r" t="t"/>
              <a:pathLst>
                <a:path extrusionOk="0" h="3442" w="14170">
                  <a:moveTo>
                    <a:pt x="8550" y="1"/>
                  </a:moveTo>
                  <a:cubicBezTo>
                    <a:pt x="7895" y="13"/>
                    <a:pt x="7359" y="549"/>
                    <a:pt x="7359" y="1203"/>
                  </a:cubicBezTo>
                  <a:cubicBezTo>
                    <a:pt x="7264" y="1180"/>
                    <a:pt x="7192" y="1180"/>
                    <a:pt x="7097" y="1180"/>
                  </a:cubicBezTo>
                  <a:cubicBezTo>
                    <a:pt x="6728" y="1180"/>
                    <a:pt x="6418" y="1418"/>
                    <a:pt x="6299" y="1727"/>
                  </a:cubicBezTo>
                  <a:cubicBezTo>
                    <a:pt x="6252" y="1084"/>
                    <a:pt x="5716" y="596"/>
                    <a:pt x="5073" y="596"/>
                  </a:cubicBezTo>
                  <a:cubicBezTo>
                    <a:pt x="4585" y="596"/>
                    <a:pt x="4156" y="894"/>
                    <a:pt x="3966" y="1311"/>
                  </a:cubicBezTo>
                  <a:cubicBezTo>
                    <a:pt x="3787" y="1168"/>
                    <a:pt x="3561" y="1072"/>
                    <a:pt x="3323" y="1072"/>
                  </a:cubicBezTo>
                  <a:cubicBezTo>
                    <a:pt x="2787" y="1072"/>
                    <a:pt x="2358" y="1489"/>
                    <a:pt x="2335" y="2013"/>
                  </a:cubicBezTo>
                  <a:lnTo>
                    <a:pt x="1430" y="2013"/>
                  </a:lnTo>
                  <a:cubicBezTo>
                    <a:pt x="644" y="2013"/>
                    <a:pt x="1" y="2656"/>
                    <a:pt x="1" y="3442"/>
                  </a:cubicBezTo>
                  <a:lnTo>
                    <a:pt x="14169" y="3442"/>
                  </a:lnTo>
                  <a:cubicBezTo>
                    <a:pt x="14169" y="2668"/>
                    <a:pt x="13526" y="2025"/>
                    <a:pt x="12741" y="2025"/>
                  </a:cubicBezTo>
                  <a:lnTo>
                    <a:pt x="11907" y="2025"/>
                  </a:lnTo>
                  <a:cubicBezTo>
                    <a:pt x="11883" y="1322"/>
                    <a:pt x="11312" y="787"/>
                    <a:pt x="10609" y="787"/>
                  </a:cubicBezTo>
                  <a:cubicBezTo>
                    <a:pt x="10288" y="787"/>
                    <a:pt x="9990" y="930"/>
                    <a:pt x="9776" y="1132"/>
                  </a:cubicBezTo>
                  <a:cubicBezTo>
                    <a:pt x="9740" y="489"/>
                    <a:pt x="9204" y="1"/>
                    <a:pt x="85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2"/>
            <p:cNvSpPr/>
            <p:nvPr/>
          </p:nvSpPr>
          <p:spPr>
            <a:xfrm>
              <a:off x="1102053" y="2425894"/>
              <a:ext cx="703" cy="703"/>
            </a:xfrm>
            <a:custGeom>
              <a:rect b="b" l="l" r="r" t="t"/>
              <a:pathLst>
                <a:path extrusionOk="0" h="25" w="25">
                  <a:moveTo>
                    <a:pt x="1" y="13"/>
                  </a:moveTo>
                  <a:cubicBezTo>
                    <a:pt x="1" y="13"/>
                    <a:pt x="13" y="24"/>
                    <a:pt x="1" y="13"/>
                  </a:cubicBezTo>
                  <a:cubicBezTo>
                    <a:pt x="13" y="13"/>
                    <a:pt x="13" y="1"/>
                    <a:pt x="25" y="1"/>
                  </a:cubicBezTo>
                  <a:cubicBezTo>
                    <a:pt x="13" y="1"/>
                    <a:pt x="13" y="13"/>
                    <a:pt x="1" y="13"/>
                  </a:cubicBezTo>
                  <a:close/>
                </a:path>
              </a:pathLst>
            </a:custGeom>
            <a:solidFill>
              <a:srgbClr val="96D6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2"/>
            <p:cNvSpPr/>
            <p:nvPr/>
          </p:nvSpPr>
          <p:spPr>
            <a:xfrm>
              <a:off x="1308277" y="2411499"/>
              <a:ext cx="117183" cy="74673"/>
            </a:xfrm>
            <a:custGeom>
              <a:rect b="b" l="l" r="r" t="t"/>
              <a:pathLst>
                <a:path extrusionOk="0" h="2656" w="4168">
                  <a:moveTo>
                    <a:pt x="607" y="1"/>
                  </a:moveTo>
                  <a:cubicBezTo>
                    <a:pt x="393" y="1"/>
                    <a:pt x="179" y="60"/>
                    <a:pt x="0" y="167"/>
                  </a:cubicBezTo>
                  <a:cubicBezTo>
                    <a:pt x="369" y="382"/>
                    <a:pt x="631" y="775"/>
                    <a:pt x="643" y="1227"/>
                  </a:cubicBezTo>
                  <a:lnTo>
                    <a:pt x="1477" y="1227"/>
                  </a:lnTo>
                  <a:cubicBezTo>
                    <a:pt x="2262" y="1227"/>
                    <a:pt x="2905" y="1870"/>
                    <a:pt x="2905" y="2656"/>
                  </a:cubicBezTo>
                  <a:lnTo>
                    <a:pt x="4155" y="2656"/>
                  </a:lnTo>
                  <a:cubicBezTo>
                    <a:pt x="4167" y="1882"/>
                    <a:pt x="3524" y="1239"/>
                    <a:pt x="2739" y="1239"/>
                  </a:cubicBezTo>
                  <a:lnTo>
                    <a:pt x="1905" y="1239"/>
                  </a:lnTo>
                  <a:cubicBezTo>
                    <a:pt x="1881" y="536"/>
                    <a:pt x="1310" y="1"/>
                    <a:pt x="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 name="Google Shape;1981;p52"/>
          <p:cNvGrpSpPr/>
          <p:nvPr/>
        </p:nvGrpSpPr>
        <p:grpSpPr>
          <a:xfrm>
            <a:off x="3014062" y="3752655"/>
            <a:ext cx="424923" cy="424893"/>
            <a:chOff x="7718272" y="2087811"/>
            <a:chExt cx="398727" cy="398699"/>
          </a:xfrm>
        </p:grpSpPr>
        <p:sp>
          <p:nvSpPr>
            <p:cNvPr id="1982" name="Google Shape;1982;p52"/>
            <p:cNvSpPr/>
            <p:nvPr/>
          </p:nvSpPr>
          <p:spPr>
            <a:xfrm>
              <a:off x="7718272" y="2170497"/>
              <a:ext cx="209260" cy="316013"/>
            </a:xfrm>
            <a:custGeom>
              <a:rect b="b" l="l" r="r" t="t"/>
              <a:pathLst>
                <a:path extrusionOk="0" h="11240" w="7443">
                  <a:moveTo>
                    <a:pt x="3716" y="0"/>
                  </a:moveTo>
                  <a:cubicBezTo>
                    <a:pt x="3716" y="0"/>
                    <a:pt x="1" y="2715"/>
                    <a:pt x="1" y="7263"/>
                  </a:cubicBezTo>
                  <a:cubicBezTo>
                    <a:pt x="1" y="9466"/>
                    <a:pt x="1668" y="11240"/>
                    <a:pt x="3716" y="11240"/>
                  </a:cubicBezTo>
                  <a:cubicBezTo>
                    <a:pt x="5775" y="11240"/>
                    <a:pt x="7442" y="9454"/>
                    <a:pt x="7442" y="7263"/>
                  </a:cubicBezTo>
                  <a:cubicBezTo>
                    <a:pt x="7442" y="2643"/>
                    <a:pt x="3716" y="0"/>
                    <a:pt x="37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2"/>
            <p:cNvSpPr/>
            <p:nvPr/>
          </p:nvSpPr>
          <p:spPr>
            <a:xfrm>
              <a:off x="7804979" y="2170497"/>
              <a:ext cx="122553" cy="316013"/>
            </a:xfrm>
            <a:custGeom>
              <a:rect b="b" l="l" r="r" t="t"/>
              <a:pathLst>
                <a:path extrusionOk="0" h="11240" w="4359">
                  <a:moveTo>
                    <a:pt x="620" y="0"/>
                  </a:moveTo>
                  <a:cubicBezTo>
                    <a:pt x="620" y="0"/>
                    <a:pt x="370" y="179"/>
                    <a:pt x="1" y="536"/>
                  </a:cubicBezTo>
                  <a:cubicBezTo>
                    <a:pt x="1048" y="1524"/>
                    <a:pt x="3096" y="3858"/>
                    <a:pt x="3096" y="7263"/>
                  </a:cubicBezTo>
                  <a:cubicBezTo>
                    <a:pt x="3096" y="9227"/>
                    <a:pt x="1751" y="10871"/>
                    <a:pt x="1" y="11180"/>
                  </a:cubicBezTo>
                  <a:cubicBezTo>
                    <a:pt x="203" y="11216"/>
                    <a:pt x="417" y="11240"/>
                    <a:pt x="620" y="11240"/>
                  </a:cubicBezTo>
                  <a:cubicBezTo>
                    <a:pt x="2680" y="11240"/>
                    <a:pt x="4346" y="9466"/>
                    <a:pt x="4346" y="7263"/>
                  </a:cubicBezTo>
                  <a:cubicBezTo>
                    <a:pt x="4358" y="2643"/>
                    <a:pt x="620" y="0"/>
                    <a:pt x="620" y="0"/>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2"/>
            <p:cNvSpPr/>
            <p:nvPr/>
          </p:nvSpPr>
          <p:spPr>
            <a:xfrm>
              <a:off x="7928179" y="2087811"/>
              <a:ext cx="136583" cy="200882"/>
            </a:xfrm>
            <a:custGeom>
              <a:rect b="b" l="l" r="r" t="t"/>
              <a:pathLst>
                <a:path extrusionOk="0" h="7145" w="4858">
                  <a:moveTo>
                    <a:pt x="2429" y="0"/>
                  </a:moveTo>
                  <a:cubicBezTo>
                    <a:pt x="2429" y="0"/>
                    <a:pt x="0" y="1727"/>
                    <a:pt x="0" y="4608"/>
                  </a:cubicBezTo>
                  <a:cubicBezTo>
                    <a:pt x="0" y="6013"/>
                    <a:pt x="1096" y="7144"/>
                    <a:pt x="2429" y="7144"/>
                  </a:cubicBezTo>
                  <a:cubicBezTo>
                    <a:pt x="3774" y="7144"/>
                    <a:pt x="4858" y="6013"/>
                    <a:pt x="4858" y="4608"/>
                  </a:cubicBezTo>
                  <a:cubicBezTo>
                    <a:pt x="4858" y="1679"/>
                    <a:pt x="2429" y="0"/>
                    <a:pt x="2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2"/>
            <p:cNvSpPr/>
            <p:nvPr/>
          </p:nvSpPr>
          <p:spPr>
            <a:xfrm>
              <a:off x="7978392" y="2087811"/>
              <a:ext cx="86369" cy="200882"/>
            </a:xfrm>
            <a:custGeom>
              <a:rect b="b" l="l" r="r" t="t"/>
              <a:pathLst>
                <a:path extrusionOk="0" h="7145" w="3072">
                  <a:moveTo>
                    <a:pt x="643" y="0"/>
                  </a:moveTo>
                  <a:cubicBezTo>
                    <a:pt x="643" y="0"/>
                    <a:pt x="381" y="191"/>
                    <a:pt x="24" y="548"/>
                  </a:cubicBezTo>
                  <a:cubicBezTo>
                    <a:pt x="738" y="1262"/>
                    <a:pt x="1810" y="2667"/>
                    <a:pt x="1810" y="4608"/>
                  </a:cubicBezTo>
                  <a:cubicBezTo>
                    <a:pt x="1810" y="5787"/>
                    <a:pt x="1048" y="6775"/>
                    <a:pt x="0" y="7049"/>
                  </a:cubicBezTo>
                  <a:cubicBezTo>
                    <a:pt x="202" y="7108"/>
                    <a:pt x="417" y="7144"/>
                    <a:pt x="631" y="7144"/>
                  </a:cubicBezTo>
                  <a:cubicBezTo>
                    <a:pt x="1965" y="7144"/>
                    <a:pt x="3060" y="6013"/>
                    <a:pt x="3060" y="4608"/>
                  </a:cubicBezTo>
                  <a:cubicBezTo>
                    <a:pt x="3072" y="1679"/>
                    <a:pt x="643" y="0"/>
                    <a:pt x="643" y="0"/>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2"/>
            <p:cNvSpPr/>
            <p:nvPr/>
          </p:nvSpPr>
          <p:spPr>
            <a:xfrm>
              <a:off x="8024248" y="2305393"/>
              <a:ext cx="92751" cy="136948"/>
            </a:xfrm>
            <a:custGeom>
              <a:rect b="b" l="l" r="r" t="t"/>
              <a:pathLst>
                <a:path extrusionOk="0" h="4871" w="3299">
                  <a:moveTo>
                    <a:pt x="1643" y="0"/>
                  </a:moveTo>
                  <a:cubicBezTo>
                    <a:pt x="1643" y="0"/>
                    <a:pt x="0" y="1179"/>
                    <a:pt x="0" y="3144"/>
                  </a:cubicBezTo>
                  <a:cubicBezTo>
                    <a:pt x="0" y="4096"/>
                    <a:pt x="738" y="4870"/>
                    <a:pt x="1643" y="4870"/>
                  </a:cubicBezTo>
                  <a:cubicBezTo>
                    <a:pt x="2560" y="4870"/>
                    <a:pt x="3298" y="4084"/>
                    <a:pt x="3298" y="3144"/>
                  </a:cubicBezTo>
                  <a:cubicBezTo>
                    <a:pt x="3298" y="1131"/>
                    <a:pt x="1643" y="0"/>
                    <a:pt x="16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2"/>
            <p:cNvSpPr/>
            <p:nvPr/>
          </p:nvSpPr>
          <p:spPr>
            <a:xfrm>
              <a:off x="8053037" y="2305055"/>
              <a:ext cx="63962" cy="136611"/>
            </a:xfrm>
            <a:custGeom>
              <a:rect b="b" l="l" r="r" t="t"/>
              <a:pathLst>
                <a:path extrusionOk="0" h="4859" w="2275">
                  <a:moveTo>
                    <a:pt x="619" y="0"/>
                  </a:moveTo>
                  <a:cubicBezTo>
                    <a:pt x="619" y="0"/>
                    <a:pt x="334" y="203"/>
                    <a:pt x="0" y="572"/>
                  </a:cubicBezTo>
                  <a:cubicBezTo>
                    <a:pt x="453" y="1096"/>
                    <a:pt x="1024" y="1977"/>
                    <a:pt x="1024" y="3132"/>
                  </a:cubicBezTo>
                  <a:cubicBezTo>
                    <a:pt x="1024" y="3846"/>
                    <a:pt x="607" y="4477"/>
                    <a:pt x="0" y="4727"/>
                  </a:cubicBezTo>
                  <a:cubicBezTo>
                    <a:pt x="191" y="4822"/>
                    <a:pt x="405" y="4858"/>
                    <a:pt x="619" y="4858"/>
                  </a:cubicBezTo>
                  <a:cubicBezTo>
                    <a:pt x="1524" y="4858"/>
                    <a:pt x="2274" y="4084"/>
                    <a:pt x="2274" y="3132"/>
                  </a:cubicBezTo>
                  <a:cubicBezTo>
                    <a:pt x="2274" y="1143"/>
                    <a:pt x="619" y="0"/>
                    <a:pt x="619" y="0"/>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2"/>
            <p:cNvSpPr/>
            <p:nvPr/>
          </p:nvSpPr>
          <p:spPr>
            <a:xfrm>
              <a:off x="7816703" y="2367977"/>
              <a:ext cx="86060" cy="91093"/>
            </a:xfrm>
            <a:custGeom>
              <a:rect b="b" l="l" r="r" t="t"/>
              <a:pathLst>
                <a:path extrusionOk="0" h="3240" w="3061">
                  <a:moveTo>
                    <a:pt x="2834" y="1"/>
                  </a:moveTo>
                  <a:cubicBezTo>
                    <a:pt x="2715" y="1"/>
                    <a:pt x="2632" y="96"/>
                    <a:pt x="2632" y="215"/>
                  </a:cubicBezTo>
                  <a:cubicBezTo>
                    <a:pt x="2632" y="287"/>
                    <a:pt x="2632" y="382"/>
                    <a:pt x="2620" y="453"/>
                  </a:cubicBezTo>
                  <a:cubicBezTo>
                    <a:pt x="2513" y="1703"/>
                    <a:pt x="1572" y="2704"/>
                    <a:pt x="417" y="2799"/>
                  </a:cubicBezTo>
                  <a:cubicBezTo>
                    <a:pt x="334" y="2799"/>
                    <a:pt x="274" y="2823"/>
                    <a:pt x="203" y="2823"/>
                  </a:cubicBezTo>
                  <a:cubicBezTo>
                    <a:pt x="84" y="2823"/>
                    <a:pt x="0" y="2906"/>
                    <a:pt x="0" y="3025"/>
                  </a:cubicBezTo>
                  <a:cubicBezTo>
                    <a:pt x="0" y="3144"/>
                    <a:pt x="84" y="3239"/>
                    <a:pt x="203" y="3239"/>
                  </a:cubicBezTo>
                  <a:cubicBezTo>
                    <a:pt x="1786" y="3239"/>
                    <a:pt x="3048" y="1882"/>
                    <a:pt x="3048" y="215"/>
                  </a:cubicBezTo>
                  <a:cubicBezTo>
                    <a:pt x="3060" y="108"/>
                    <a:pt x="2953" y="1"/>
                    <a:pt x="2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2"/>
            <p:cNvSpPr/>
            <p:nvPr/>
          </p:nvSpPr>
          <p:spPr>
            <a:xfrm>
              <a:off x="7991775" y="2208649"/>
              <a:ext cx="51900" cy="53925"/>
            </a:xfrm>
            <a:custGeom>
              <a:rect b="b" l="l" r="r" t="t"/>
              <a:pathLst>
                <a:path extrusionOk="0" h="1918" w="1846">
                  <a:moveTo>
                    <a:pt x="1643" y="1"/>
                  </a:moveTo>
                  <a:cubicBezTo>
                    <a:pt x="1524" y="1"/>
                    <a:pt x="1429" y="96"/>
                    <a:pt x="1429" y="215"/>
                  </a:cubicBezTo>
                  <a:cubicBezTo>
                    <a:pt x="1429" y="298"/>
                    <a:pt x="1417" y="370"/>
                    <a:pt x="1405" y="465"/>
                  </a:cubicBezTo>
                  <a:cubicBezTo>
                    <a:pt x="1310" y="977"/>
                    <a:pt x="929" y="1382"/>
                    <a:pt x="429" y="1489"/>
                  </a:cubicBezTo>
                  <a:cubicBezTo>
                    <a:pt x="358" y="1501"/>
                    <a:pt x="286" y="1501"/>
                    <a:pt x="215" y="1501"/>
                  </a:cubicBezTo>
                  <a:cubicBezTo>
                    <a:pt x="96" y="1501"/>
                    <a:pt x="0" y="1596"/>
                    <a:pt x="0" y="1715"/>
                  </a:cubicBezTo>
                  <a:cubicBezTo>
                    <a:pt x="0" y="1834"/>
                    <a:pt x="96" y="1917"/>
                    <a:pt x="215" y="1917"/>
                  </a:cubicBezTo>
                  <a:cubicBezTo>
                    <a:pt x="1120" y="1917"/>
                    <a:pt x="1846" y="1144"/>
                    <a:pt x="1846" y="191"/>
                  </a:cubicBezTo>
                  <a:cubicBezTo>
                    <a:pt x="1846" y="108"/>
                    <a:pt x="1762" y="1"/>
                    <a:pt x="16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2"/>
            <p:cNvSpPr/>
            <p:nvPr/>
          </p:nvSpPr>
          <p:spPr>
            <a:xfrm>
              <a:off x="8040639" y="2354257"/>
              <a:ext cx="23785" cy="63287"/>
            </a:xfrm>
            <a:custGeom>
              <a:rect b="b" l="l" r="r" t="t"/>
              <a:pathLst>
                <a:path extrusionOk="0" h="2251" w="846">
                  <a:moveTo>
                    <a:pt x="596" y="1"/>
                  </a:moveTo>
                  <a:cubicBezTo>
                    <a:pt x="528" y="1"/>
                    <a:pt x="466" y="31"/>
                    <a:pt x="429" y="96"/>
                  </a:cubicBezTo>
                  <a:cubicBezTo>
                    <a:pt x="405" y="108"/>
                    <a:pt x="251" y="370"/>
                    <a:pt x="144" y="763"/>
                  </a:cubicBezTo>
                  <a:cubicBezTo>
                    <a:pt x="1" y="1287"/>
                    <a:pt x="72" y="1775"/>
                    <a:pt x="346" y="2156"/>
                  </a:cubicBezTo>
                  <a:cubicBezTo>
                    <a:pt x="394" y="2215"/>
                    <a:pt x="453" y="2251"/>
                    <a:pt x="525" y="2251"/>
                  </a:cubicBezTo>
                  <a:cubicBezTo>
                    <a:pt x="572" y="2251"/>
                    <a:pt x="620" y="2227"/>
                    <a:pt x="644" y="2203"/>
                  </a:cubicBezTo>
                  <a:cubicBezTo>
                    <a:pt x="751" y="2132"/>
                    <a:pt x="763" y="2013"/>
                    <a:pt x="703" y="1906"/>
                  </a:cubicBezTo>
                  <a:cubicBezTo>
                    <a:pt x="632" y="1799"/>
                    <a:pt x="584" y="1679"/>
                    <a:pt x="560" y="1560"/>
                  </a:cubicBezTo>
                  <a:cubicBezTo>
                    <a:pt x="465" y="1298"/>
                    <a:pt x="513" y="1013"/>
                    <a:pt x="572" y="787"/>
                  </a:cubicBezTo>
                  <a:cubicBezTo>
                    <a:pt x="667" y="525"/>
                    <a:pt x="786" y="334"/>
                    <a:pt x="786" y="334"/>
                  </a:cubicBezTo>
                  <a:cubicBezTo>
                    <a:pt x="846" y="227"/>
                    <a:pt x="810" y="96"/>
                    <a:pt x="727" y="36"/>
                  </a:cubicBezTo>
                  <a:cubicBezTo>
                    <a:pt x="685" y="13"/>
                    <a:pt x="639" y="1"/>
                    <a:pt x="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 name="Google Shape;1991;p52"/>
          <p:cNvGrpSpPr/>
          <p:nvPr/>
        </p:nvGrpSpPr>
        <p:grpSpPr>
          <a:xfrm>
            <a:off x="5630513" y="3751217"/>
            <a:ext cx="387800" cy="424893"/>
            <a:chOff x="6895487" y="2087811"/>
            <a:chExt cx="363892" cy="398699"/>
          </a:xfrm>
        </p:grpSpPr>
        <p:sp>
          <p:nvSpPr>
            <p:cNvPr id="1992" name="Google Shape;1992;p52"/>
            <p:cNvSpPr/>
            <p:nvPr/>
          </p:nvSpPr>
          <p:spPr>
            <a:xfrm>
              <a:off x="7206129" y="2275928"/>
              <a:ext cx="25135" cy="102142"/>
            </a:xfrm>
            <a:custGeom>
              <a:rect b="b" l="l" r="r" t="t"/>
              <a:pathLst>
                <a:path extrusionOk="0" h="3633" w="894">
                  <a:moveTo>
                    <a:pt x="441" y="1"/>
                  </a:moveTo>
                  <a:cubicBezTo>
                    <a:pt x="203" y="1"/>
                    <a:pt x="0" y="203"/>
                    <a:pt x="0" y="453"/>
                  </a:cubicBezTo>
                  <a:lnTo>
                    <a:pt x="0" y="3632"/>
                  </a:lnTo>
                  <a:lnTo>
                    <a:pt x="893" y="3156"/>
                  </a:lnTo>
                  <a:lnTo>
                    <a:pt x="893" y="453"/>
                  </a:lnTo>
                  <a:cubicBezTo>
                    <a:pt x="893" y="215"/>
                    <a:pt x="703" y="1"/>
                    <a:pt x="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2"/>
            <p:cNvSpPr/>
            <p:nvPr/>
          </p:nvSpPr>
          <p:spPr>
            <a:xfrm>
              <a:off x="6923602" y="2275928"/>
              <a:ext cx="25135" cy="102142"/>
            </a:xfrm>
            <a:custGeom>
              <a:rect b="b" l="l" r="r" t="t"/>
              <a:pathLst>
                <a:path extrusionOk="0" h="3633" w="894">
                  <a:moveTo>
                    <a:pt x="453" y="1"/>
                  </a:moveTo>
                  <a:cubicBezTo>
                    <a:pt x="191" y="1"/>
                    <a:pt x="0" y="215"/>
                    <a:pt x="0" y="453"/>
                  </a:cubicBezTo>
                  <a:lnTo>
                    <a:pt x="0" y="3156"/>
                  </a:lnTo>
                  <a:lnTo>
                    <a:pt x="893" y="3632"/>
                  </a:lnTo>
                  <a:lnTo>
                    <a:pt x="893" y="453"/>
                  </a:lnTo>
                  <a:cubicBezTo>
                    <a:pt x="893" y="203"/>
                    <a:pt x="691" y="1"/>
                    <a:pt x="4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2"/>
            <p:cNvSpPr/>
            <p:nvPr/>
          </p:nvSpPr>
          <p:spPr>
            <a:xfrm>
              <a:off x="6923602" y="2087811"/>
              <a:ext cx="307325" cy="308000"/>
            </a:xfrm>
            <a:custGeom>
              <a:rect b="b" l="l" r="r" t="t"/>
              <a:pathLst>
                <a:path extrusionOk="0" h="10955" w="10931">
                  <a:moveTo>
                    <a:pt x="5465" y="0"/>
                  </a:moveTo>
                  <a:cubicBezTo>
                    <a:pt x="2441" y="0"/>
                    <a:pt x="0" y="2453"/>
                    <a:pt x="0" y="5477"/>
                  </a:cubicBezTo>
                  <a:cubicBezTo>
                    <a:pt x="0" y="8501"/>
                    <a:pt x="2441" y="10954"/>
                    <a:pt x="5465" y="10954"/>
                  </a:cubicBezTo>
                  <a:cubicBezTo>
                    <a:pt x="8490" y="10954"/>
                    <a:pt x="10930" y="8501"/>
                    <a:pt x="10930" y="5477"/>
                  </a:cubicBezTo>
                  <a:cubicBezTo>
                    <a:pt x="10930" y="2453"/>
                    <a:pt x="8490" y="0"/>
                    <a:pt x="5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2"/>
            <p:cNvSpPr/>
            <p:nvPr/>
          </p:nvSpPr>
          <p:spPr>
            <a:xfrm>
              <a:off x="7058497" y="2087811"/>
              <a:ext cx="172429" cy="308000"/>
            </a:xfrm>
            <a:custGeom>
              <a:rect b="b" l="l" r="r" t="t"/>
              <a:pathLst>
                <a:path extrusionOk="0" h="10955" w="6133">
                  <a:moveTo>
                    <a:pt x="667" y="0"/>
                  </a:moveTo>
                  <a:cubicBezTo>
                    <a:pt x="441" y="0"/>
                    <a:pt x="203" y="12"/>
                    <a:pt x="1" y="48"/>
                  </a:cubicBezTo>
                  <a:cubicBezTo>
                    <a:pt x="2692" y="369"/>
                    <a:pt x="4787" y="2679"/>
                    <a:pt x="4787" y="5477"/>
                  </a:cubicBezTo>
                  <a:cubicBezTo>
                    <a:pt x="4787" y="8275"/>
                    <a:pt x="2703" y="10585"/>
                    <a:pt x="1" y="10906"/>
                  </a:cubicBezTo>
                  <a:cubicBezTo>
                    <a:pt x="215" y="10942"/>
                    <a:pt x="441" y="10954"/>
                    <a:pt x="667" y="10954"/>
                  </a:cubicBezTo>
                  <a:cubicBezTo>
                    <a:pt x="3692" y="10954"/>
                    <a:pt x="6132" y="8501"/>
                    <a:pt x="6132" y="5477"/>
                  </a:cubicBezTo>
                  <a:cubicBezTo>
                    <a:pt x="6132" y="2441"/>
                    <a:pt x="3692" y="0"/>
                    <a:pt x="667"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2"/>
            <p:cNvSpPr/>
            <p:nvPr/>
          </p:nvSpPr>
          <p:spPr>
            <a:xfrm>
              <a:off x="7015987" y="2088148"/>
              <a:ext cx="208923" cy="244629"/>
            </a:xfrm>
            <a:custGeom>
              <a:rect b="b" l="l" r="r" t="t"/>
              <a:pathLst>
                <a:path extrusionOk="0" h="8701" w="7431">
                  <a:moveTo>
                    <a:pt x="2537" y="0"/>
                  </a:moveTo>
                  <a:lnTo>
                    <a:pt x="2537" y="12"/>
                  </a:lnTo>
                  <a:cubicBezTo>
                    <a:pt x="2537" y="12"/>
                    <a:pt x="2537" y="12"/>
                    <a:pt x="2536" y="12"/>
                  </a:cubicBezTo>
                  <a:cubicBezTo>
                    <a:pt x="2523" y="12"/>
                    <a:pt x="2307" y="1586"/>
                    <a:pt x="1477" y="2120"/>
                  </a:cubicBezTo>
                  <a:cubicBezTo>
                    <a:pt x="632" y="2632"/>
                    <a:pt x="1" y="3489"/>
                    <a:pt x="477" y="4441"/>
                  </a:cubicBezTo>
                  <a:cubicBezTo>
                    <a:pt x="722" y="4931"/>
                    <a:pt x="1117" y="5068"/>
                    <a:pt x="1577" y="5068"/>
                  </a:cubicBezTo>
                  <a:cubicBezTo>
                    <a:pt x="2011" y="5068"/>
                    <a:pt x="2503" y="4945"/>
                    <a:pt x="2977" y="4882"/>
                  </a:cubicBezTo>
                  <a:cubicBezTo>
                    <a:pt x="2998" y="4879"/>
                    <a:pt x="3018" y="4878"/>
                    <a:pt x="3037" y="4878"/>
                  </a:cubicBezTo>
                  <a:cubicBezTo>
                    <a:pt x="3923" y="4878"/>
                    <a:pt x="3228" y="7767"/>
                    <a:pt x="3799" y="8501"/>
                  </a:cubicBezTo>
                  <a:cubicBezTo>
                    <a:pt x="3908" y="8640"/>
                    <a:pt x="4054" y="8700"/>
                    <a:pt x="4219" y="8700"/>
                  </a:cubicBezTo>
                  <a:cubicBezTo>
                    <a:pt x="4928" y="8700"/>
                    <a:pt x="5975" y="7577"/>
                    <a:pt x="5858" y="6823"/>
                  </a:cubicBezTo>
                  <a:cubicBezTo>
                    <a:pt x="5620" y="5418"/>
                    <a:pt x="5537" y="4918"/>
                    <a:pt x="7430" y="3917"/>
                  </a:cubicBezTo>
                  <a:cubicBezTo>
                    <a:pt x="6787" y="1762"/>
                    <a:pt x="4858" y="155"/>
                    <a:pt x="25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2"/>
            <p:cNvSpPr/>
            <p:nvPr/>
          </p:nvSpPr>
          <p:spPr>
            <a:xfrm>
              <a:off x="7173319" y="2121605"/>
              <a:ext cx="28" cy="28"/>
            </a:xfrm>
            <a:custGeom>
              <a:rect b="b" l="l" r="r" t="t"/>
              <a:pathLst>
                <a:path extrusionOk="0" h="1" w="1">
                  <a:moveTo>
                    <a:pt x="1" y="1"/>
                  </a:moveTo>
                  <a:lnTo>
                    <a:pt x="1"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2"/>
            <p:cNvSpPr/>
            <p:nvPr/>
          </p:nvSpPr>
          <p:spPr>
            <a:xfrm>
              <a:off x="7192409" y="2139683"/>
              <a:ext cx="28" cy="28"/>
            </a:xfrm>
            <a:custGeom>
              <a:rect b="b" l="l" r="r" t="t"/>
              <a:pathLst>
                <a:path extrusionOk="0" h="1" w="1">
                  <a:moveTo>
                    <a:pt x="0" y="1"/>
                  </a:moveTo>
                  <a:lnTo>
                    <a:pt x="0"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2"/>
            <p:cNvSpPr/>
            <p:nvPr/>
          </p:nvSpPr>
          <p:spPr>
            <a:xfrm>
              <a:off x="6924614" y="2188237"/>
              <a:ext cx="72649" cy="177434"/>
            </a:xfrm>
            <a:custGeom>
              <a:rect b="b" l="l" r="r" t="t"/>
              <a:pathLst>
                <a:path extrusionOk="0" h="6311" w="2584">
                  <a:moveTo>
                    <a:pt x="334" y="0"/>
                  </a:moveTo>
                  <a:cubicBezTo>
                    <a:pt x="119" y="596"/>
                    <a:pt x="0" y="1238"/>
                    <a:pt x="0" y="1905"/>
                  </a:cubicBezTo>
                  <a:cubicBezTo>
                    <a:pt x="0" y="3715"/>
                    <a:pt x="869" y="5310"/>
                    <a:pt x="2227" y="6311"/>
                  </a:cubicBezTo>
                  <a:lnTo>
                    <a:pt x="2227" y="6191"/>
                  </a:lnTo>
                  <a:cubicBezTo>
                    <a:pt x="2203" y="6191"/>
                    <a:pt x="2405" y="5298"/>
                    <a:pt x="1810" y="4370"/>
                  </a:cubicBezTo>
                  <a:cubicBezTo>
                    <a:pt x="1560" y="3989"/>
                    <a:pt x="2262" y="3084"/>
                    <a:pt x="2417" y="2393"/>
                  </a:cubicBezTo>
                  <a:cubicBezTo>
                    <a:pt x="2584" y="1703"/>
                    <a:pt x="1631" y="1750"/>
                    <a:pt x="1346" y="1536"/>
                  </a:cubicBezTo>
                  <a:cubicBezTo>
                    <a:pt x="1072" y="1286"/>
                    <a:pt x="667" y="262"/>
                    <a:pt x="381" y="24"/>
                  </a:cubicBezTo>
                  <a:lnTo>
                    <a:pt x="3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2"/>
            <p:cNvSpPr/>
            <p:nvPr/>
          </p:nvSpPr>
          <p:spPr>
            <a:xfrm>
              <a:off x="7085628" y="2088148"/>
              <a:ext cx="138944" cy="131916"/>
            </a:xfrm>
            <a:custGeom>
              <a:rect b="b" l="l" r="r" t="t"/>
              <a:pathLst>
                <a:path extrusionOk="0" h="4692" w="4942">
                  <a:moveTo>
                    <a:pt x="48" y="0"/>
                  </a:moveTo>
                  <a:lnTo>
                    <a:pt x="48" y="12"/>
                  </a:lnTo>
                  <a:cubicBezTo>
                    <a:pt x="48" y="12"/>
                    <a:pt x="24" y="107"/>
                    <a:pt x="0" y="250"/>
                  </a:cubicBezTo>
                  <a:cubicBezTo>
                    <a:pt x="1965" y="881"/>
                    <a:pt x="3453" y="2596"/>
                    <a:pt x="3751" y="4691"/>
                  </a:cubicBezTo>
                  <a:cubicBezTo>
                    <a:pt x="4013" y="4441"/>
                    <a:pt x="4405" y="4179"/>
                    <a:pt x="4941" y="3906"/>
                  </a:cubicBezTo>
                  <a:cubicBezTo>
                    <a:pt x="4715" y="3132"/>
                    <a:pt x="4310" y="2417"/>
                    <a:pt x="3798" y="1834"/>
                  </a:cubicBezTo>
                  <a:cubicBezTo>
                    <a:pt x="3584" y="1596"/>
                    <a:pt x="3358" y="1381"/>
                    <a:pt x="3120" y="1191"/>
                  </a:cubicBezTo>
                  <a:cubicBezTo>
                    <a:pt x="2274" y="512"/>
                    <a:pt x="1203" y="60"/>
                    <a:pt x="48"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2"/>
            <p:cNvSpPr/>
            <p:nvPr/>
          </p:nvSpPr>
          <p:spPr>
            <a:xfrm>
              <a:off x="7106377" y="2255854"/>
              <a:ext cx="152327" cy="230655"/>
            </a:xfrm>
            <a:custGeom>
              <a:rect b="b" l="l" r="r" t="t"/>
              <a:pathLst>
                <a:path extrusionOk="0" h="8204" w="5418">
                  <a:moveTo>
                    <a:pt x="4906" y="0"/>
                  </a:moveTo>
                  <a:cubicBezTo>
                    <a:pt x="4668" y="0"/>
                    <a:pt x="4453" y="203"/>
                    <a:pt x="4453" y="453"/>
                  </a:cubicBezTo>
                  <a:lnTo>
                    <a:pt x="4453" y="2977"/>
                  </a:lnTo>
                  <a:cubicBezTo>
                    <a:pt x="4453" y="3132"/>
                    <a:pt x="4382" y="3263"/>
                    <a:pt x="4263" y="3358"/>
                  </a:cubicBezTo>
                  <a:lnTo>
                    <a:pt x="2584" y="4489"/>
                  </a:lnTo>
                  <a:cubicBezTo>
                    <a:pt x="2501" y="4543"/>
                    <a:pt x="2414" y="4567"/>
                    <a:pt x="2330" y="4567"/>
                  </a:cubicBezTo>
                  <a:cubicBezTo>
                    <a:pt x="2027" y="4567"/>
                    <a:pt x="1765" y="4256"/>
                    <a:pt x="1905" y="3929"/>
                  </a:cubicBezTo>
                  <a:lnTo>
                    <a:pt x="2429" y="2834"/>
                  </a:lnTo>
                  <a:cubicBezTo>
                    <a:pt x="2524" y="2608"/>
                    <a:pt x="2417" y="2346"/>
                    <a:pt x="2191" y="2239"/>
                  </a:cubicBezTo>
                  <a:lnTo>
                    <a:pt x="2167" y="2227"/>
                  </a:lnTo>
                  <a:cubicBezTo>
                    <a:pt x="2098" y="2192"/>
                    <a:pt x="2025" y="2175"/>
                    <a:pt x="1955" y="2175"/>
                  </a:cubicBezTo>
                  <a:cubicBezTo>
                    <a:pt x="1783" y="2175"/>
                    <a:pt x="1624" y="2272"/>
                    <a:pt x="1548" y="2441"/>
                  </a:cubicBezTo>
                  <a:lnTo>
                    <a:pt x="36" y="5894"/>
                  </a:lnTo>
                  <a:cubicBezTo>
                    <a:pt x="24" y="5953"/>
                    <a:pt x="0" y="6013"/>
                    <a:pt x="0" y="6072"/>
                  </a:cubicBezTo>
                  <a:lnTo>
                    <a:pt x="36" y="8204"/>
                  </a:lnTo>
                  <a:lnTo>
                    <a:pt x="2382" y="8204"/>
                  </a:lnTo>
                  <a:lnTo>
                    <a:pt x="2382" y="7299"/>
                  </a:lnTo>
                  <a:cubicBezTo>
                    <a:pt x="2382" y="7192"/>
                    <a:pt x="2429" y="7084"/>
                    <a:pt x="2501" y="7001"/>
                  </a:cubicBezTo>
                  <a:lnTo>
                    <a:pt x="5299" y="3917"/>
                  </a:lnTo>
                  <a:cubicBezTo>
                    <a:pt x="5382" y="3846"/>
                    <a:pt x="5418" y="3739"/>
                    <a:pt x="5418" y="3620"/>
                  </a:cubicBezTo>
                  <a:cubicBezTo>
                    <a:pt x="5406" y="3155"/>
                    <a:pt x="5406" y="1239"/>
                    <a:pt x="5406" y="512"/>
                  </a:cubicBezTo>
                  <a:cubicBezTo>
                    <a:pt x="5406" y="227"/>
                    <a:pt x="5180" y="0"/>
                    <a:pt x="49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2"/>
            <p:cNvSpPr/>
            <p:nvPr/>
          </p:nvSpPr>
          <p:spPr>
            <a:xfrm>
              <a:off x="7138850" y="2255517"/>
              <a:ext cx="120529" cy="230655"/>
            </a:xfrm>
            <a:custGeom>
              <a:rect b="b" l="l" r="r" t="t"/>
              <a:pathLst>
                <a:path extrusionOk="0" h="8204" w="4287">
                  <a:moveTo>
                    <a:pt x="3763" y="0"/>
                  </a:moveTo>
                  <a:cubicBezTo>
                    <a:pt x="3501" y="0"/>
                    <a:pt x="3310" y="215"/>
                    <a:pt x="3310" y="453"/>
                  </a:cubicBezTo>
                  <a:lnTo>
                    <a:pt x="3310" y="2977"/>
                  </a:lnTo>
                  <a:cubicBezTo>
                    <a:pt x="3310" y="3132"/>
                    <a:pt x="3239" y="3263"/>
                    <a:pt x="3120" y="3346"/>
                  </a:cubicBezTo>
                  <a:lnTo>
                    <a:pt x="3036" y="3406"/>
                  </a:lnTo>
                  <a:lnTo>
                    <a:pt x="3036" y="3620"/>
                  </a:lnTo>
                  <a:cubicBezTo>
                    <a:pt x="3036" y="3739"/>
                    <a:pt x="2989" y="3846"/>
                    <a:pt x="2917" y="3918"/>
                  </a:cubicBezTo>
                  <a:lnTo>
                    <a:pt x="119" y="7001"/>
                  </a:lnTo>
                  <a:cubicBezTo>
                    <a:pt x="36" y="7085"/>
                    <a:pt x="0" y="7192"/>
                    <a:pt x="0" y="7299"/>
                  </a:cubicBezTo>
                  <a:lnTo>
                    <a:pt x="0" y="8204"/>
                  </a:lnTo>
                  <a:lnTo>
                    <a:pt x="1250" y="8204"/>
                  </a:lnTo>
                  <a:lnTo>
                    <a:pt x="1250" y="7299"/>
                  </a:lnTo>
                  <a:cubicBezTo>
                    <a:pt x="1250" y="7192"/>
                    <a:pt x="1286" y="7073"/>
                    <a:pt x="1369" y="7001"/>
                  </a:cubicBezTo>
                  <a:lnTo>
                    <a:pt x="4167" y="3918"/>
                  </a:lnTo>
                  <a:cubicBezTo>
                    <a:pt x="4239" y="3822"/>
                    <a:pt x="4286" y="3727"/>
                    <a:pt x="4286" y="3620"/>
                  </a:cubicBezTo>
                  <a:cubicBezTo>
                    <a:pt x="4263" y="3156"/>
                    <a:pt x="4263" y="1239"/>
                    <a:pt x="4263" y="512"/>
                  </a:cubicBezTo>
                  <a:cubicBezTo>
                    <a:pt x="4263" y="227"/>
                    <a:pt x="4048" y="0"/>
                    <a:pt x="3763"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2"/>
            <p:cNvSpPr/>
            <p:nvPr/>
          </p:nvSpPr>
          <p:spPr>
            <a:xfrm>
              <a:off x="6895487" y="2255854"/>
              <a:ext cx="152327" cy="230655"/>
            </a:xfrm>
            <a:custGeom>
              <a:rect b="b" l="l" r="r" t="t"/>
              <a:pathLst>
                <a:path extrusionOk="0" h="8204" w="5418">
                  <a:moveTo>
                    <a:pt x="524" y="0"/>
                  </a:moveTo>
                  <a:cubicBezTo>
                    <a:pt x="238" y="0"/>
                    <a:pt x="24" y="227"/>
                    <a:pt x="24" y="512"/>
                  </a:cubicBezTo>
                  <a:cubicBezTo>
                    <a:pt x="24" y="1239"/>
                    <a:pt x="24" y="3155"/>
                    <a:pt x="0" y="3620"/>
                  </a:cubicBezTo>
                  <a:cubicBezTo>
                    <a:pt x="0" y="3739"/>
                    <a:pt x="48" y="3846"/>
                    <a:pt x="119" y="3917"/>
                  </a:cubicBezTo>
                  <a:lnTo>
                    <a:pt x="2917" y="7001"/>
                  </a:lnTo>
                  <a:cubicBezTo>
                    <a:pt x="3001" y="7084"/>
                    <a:pt x="3036" y="7192"/>
                    <a:pt x="3036" y="7299"/>
                  </a:cubicBezTo>
                  <a:lnTo>
                    <a:pt x="3036" y="8204"/>
                  </a:lnTo>
                  <a:lnTo>
                    <a:pt x="5394" y="8204"/>
                  </a:lnTo>
                  <a:lnTo>
                    <a:pt x="5418" y="6072"/>
                  </a:lnTo>
                  <a:cubicBezTo>
                    <a:pt x="5418" y="6013"/>
                    <a:pt x="5406" y="5953"/>
                    <a:pt x="5394" y="5894"/>
                  </a:cubicBezTo>
                  <a:lnTo>
                    <a:pt x="3870" y="2441"/>
                  </a:lnTo>
                  <a:cubicBezTo>
                    <a:pt x="3802" y="2272"/>
                    <a:pt x="3645" y="2175"/>
                    <a:pt x="3475" y="2175"/>
                  </a:cubicBezTo>
                  <a:cubicBezTo>
                    <a:pt x="3405" y="2175"/>
                    <a:pt x="3332" y="2192"/>
                    <a:pt x="3263" y="2227"/>
                  </a:cubicBezTo>
                  <a:lnTo>
                    <a:pt x="3215" y="2239"/>
                  </a:lnTo>
                  <a:cubicBezTo>
                    <a:pt x="3001" y="2346"/>
                    <a:pt x="2905" y="2596"/>
                    <a:pt x="3001" y="2822"/>
                  </a:cubicBezTo>
                  <a:lnTo>
                    <a:pt x="3513" y="3929"/>
                  </a:lnTo>
                  <a:cubicBezTo>
                    <a:pt x="3653" y="4256"/>
                    <a:pt x="3391" y="4567"/>
                    <a:pt x="3094" y="4567"/>
                  </a:cubicBezTo>
                  <a:cubicBezTo>
                    <a:pt x="3011" y="4567"/>
                    <a:pt x="2926" y="4543"/>
                    <a:pt x="2846" y="4489"/>
                  </a:cubicBezTo>
                  <a:lnTo>
                    <a:pt x="1167" y="3358"/>
                  </a:lnTo>
                  <a:cubicBezTo>
                    <a:pt x="1048" y="3263"/>
                    <a:pt x="977" y="3132"/>
                    <a:pt x="977" y="2977"/>
                  </a:cubicBezTo>
                  <a:lnTo>
                    <a:pt x="977" y="453"/>
                  </a:lnTo>
                  <a:cubicBezTo>
                    <a:pt x="977" y="203"/>
                    <a:pt x="762" y="0"/>
                    <a:pt x="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 name="Google Shape;2004;p52"/>
          <p:cNvGrpSpPr/>
          <p:nvPr/>
        </p:nvGrpSpPr>
        <p:grpSpPr>
          <a:xfrm>
            <a:off x="7034054" y="2204067"/>
            <a:ext cx="424174" cy="425612"/>
            <a:chOff x="6048916" y="2087136"/>
            <a:chExt cx="398024" cy="399374"/>
          </a:xfrm>
        </p:grpSpPr>
        <p:sp>
          <p:nvSpPr>
            <p:cNvPr id="2005" name="Google Shape;2005;p52"/>
            <p:cNvSpPr/>
            <p:nvPr/>
          </p:nvSpPr>
          <p:spPr>
            <a:xfrm>
              <a:off x="6048916" y="2229060"/>
              <a:ext cx="125899" cy="61319"/>
            </a:xfrm>
            <a:custGeom>
              <a:rect b="b" l="l" r="r" t="t"/>
              <a:pathLst>
                <a:path extrusionOk="0" h="2181" w="4478">
                  <a:moveTo>
                    <a:pt x="2108" y="1"/>
                  </a:moveTo>
                  <a:cubicBezTo>
                    <a:pt x="1405" y="1"/>
                    <a:pt x="834" y="584"/>
                    <a:pt x="834" y="1299"/>
                  </a:cubicBezTo>
                  <a:cubicBezTo>
                    <a:pt x="477" y="1310"/>
                    <a:pt x="179" y="1537"/>
                    <a:pt x="60" y="1846"/>
                  </a:cubicBezTo>
                  <a:cubicBezTo>
                    <a:pt x="0" y="2001"/>
                    <a:pt x="108" y="2180"/>
                    <a:pt x="286" y="2180"/>
                  </a:cubicBezTo>
                  <a:lnTo>
                    <a:pt x="4251" y="2180"/>
                  </a:lnTo>
                  <a:cubicBezTo>
                    <a:pt x="4256" y="2180"/>
                    <a:pt x="4262" y="2181"/>
                    <a:pt x="4267" y="2181"/>
                  </a:cubicBezTo>
                  <a:cubicBezTo>
                    <a:pt x="4370" y="2181"/>
                    <a:pt x="4477" y="2078"/>
                    <a:pt x="4477" y="1953"/>
                  </a:cubicBezTo>
                  <a:cubicBezTo>
                    <a:pt x="4477" y="1465"/>
                    <a:pt x="4084" y="1049"/>
                    <a:pt x="3596" y="1049"/>
                  </a:cubicBezTo>
                  <a:lnTo>
                    <a:pt x="3537" y="1049"/>
                  </a:lnTo>
                  <a:cubicBezTo>
                    <a:pt x="3429" y="1049"/>
                    <a:pt x="3322" y="989"/>
                    <a:pt x="3298" y="882"/>
                  </a:cubicBezTo>
                  <a:cubicBezTo>
                    <a:pt x="3120" y="382"/>
                    <a:pt x="2656" y="1"/>
                    <a:pt x="2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2"/>
            <p:cNvSpPr/>
            <p:nvPr/>
          </p:nvSpPr>
          <p:spPr>
            <a:xfrm>
              <a:off x="6186482" y="2087726"/>
              <a:ext cx="144314" cy="299706"/>
            </a:xfrm>
            <a:custGeom>
              <a:rect b="b" l="l" r="r" t="t"/>
              <a:pathLst>
                <a:path extrusionOk="0" h="10660" w="5133">
                  <a:moveTo>
                    <a:pt x="2571" y="0"/>
                  </a:moveTo>
                  <a:cubicBezTo>
                    <a:pt x="2442" y="0"/>
                    <a:pt x="2311" y="69"/>
                    <a:pt x="2239" y="206"/>
                  </a:cubicBezTo>
                  <a:lnTo>
                    <a:pt x="1" y="5004"/>
                  </a:lnTo>
                  <a:lnTo>
                    <a:pt x="2680" y="10659"/>
                  </a:lnTo>
                  <a:lnTo>
                    <a:pt x="5133" y="5004"/>
                  </a:lnTo>
                  <a:lnTo>
                    <a:pt x="2894" y="206"/>
                  </a:lnTo>
                  <a:cubicBezTo>
                    <a:pt x="2829" y="69"/>
                    <a:pt x="2701" y="0"/>
                    <a:pt x="25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2"/>
            <p:cNvSpPr/>
            <p:nvPr/>
          </p:nvSpPr>
          <p:spPr>
            <a:xfrm>
              <a:off x="6241054" y="2087726"/>
              <a:ext cx="89743" cy="183225"/>
            </a:xfrm>
            <a:custGeom>
              <a:rect b="b" l="l" r="r" t="t"/>
              <a:pathLst>
                <a:path extrusionOk="0" h="6517" w="3192">
                  <a:moveTo>
                    <a:pt x="630" y="0"/>
                  </a:moveTo>
                  <a:cubicBezTo>
                    <a:pt x="501" y="0"/>
                    <a:pt x="370" y="69"/>
                    <a:pt x="298" y="206"/>
                  </a:cubicBezTo>
                  <a:lnTo>
                    <a:pt x="1" y="849"/>
                  </a:lnTo>
                  <a:lnTo>
                    <a:pt x="2560" y="6516"/>
                  </a:lnTo>
                  <a:lnTo>
                    <a:pt x="3192" y="5004"/>
                  </a:lnTo>
                  <a:lnTo>
                    <a:pt x="953" y="206"/>
                  </a:lnTo>
                  <a:cubicBezTo>
                    <a:pt x="888" y="69"/>
                    <a:pt x="760" y="0"/>
                    <a:pt x="630" y="0"/>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2"/>
            <p:cNvSpPr/>
            <p:nvPr/>
          </p:nvSpPr>
          <p:spPr>
            <a:xfrm>
              <a:off x="6082063" y="2147386"/>
              <a:ext cx="197508" cy="198211"/>
            </a:xfrm>
            <a:custGeom>
              <a:rect b="b" l="l" r="r" t="t"/>
              <a:pathLst>
                <a:path extrusionOk="0" h="7050" w="7025">
                  <a:moveTo>
                    <a:pt x="3530" y="1"/>
                  </a:moveTo>
                  <a:cubicBezTo>
                    <a:pt x="3399" y="1"/>
                    <a:pt x="3268" y="72"/>
                    <a:pt x="3203" y="215"/>
                  </a:cubicBezTo>
                  <a:lnTo>
                    <a:pt x="0" y="7049"/>
                  </a:lnTo>
                  <a:lnTo>
                    <a:pt x="7025" y="7013"/>
                  </a:lnTo>
                  <a:lnTo>
                    <a:pt x="3858" y="215"/>
                  </a:lnTo>
                  <a:cubicBezTo>
                    <a:pt x="3792" y="72"/>
                    <a:pt x="3661" y="1"/>
                    <a:pt x="35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2"/>
            <p:cNvSpPr/>
            <p:nvPr/>
          </p:nvSpPr>
          <p:spPr>
            <a:xfrm>
              <a:off x="6082063" y="2147049"/>
              <a:ext cx="197508" cy="197873"/>
            </a:xfrm>
            <a:custGeom>
              <a:rect b="b" l="l" r="r" t="t"/>
              <a:pathLst>
                <a:path extrusionOk="0" h="7038" w="7025">
                  <a:moveTo>
                    <a:pt x="3530" y="1"/>
                  </a:moveTo>
                  <a:cubicBezTo>
                    <a:pt x="3399" y="1"/>
                    <a:pt x="3268" y="72"/>
                    <a:pt x="3203" y="215"/>
                  </a:cubicBezTo>
                  <a:lnTo>
                    <a:pt x="2822" y="1025"/>
                  </a:lnTo>
                  <a:lnTo>
                    <a:pt x="5596" y="7014"/>
                  </a:lnTo>
                  <a:lnTo>
                    <a:pt x="0" y="7037"/>
                  </a:lnTo>
                  <a:lnTo>
                    <a:pt x="0" y="7037"/>
                  </a:lnTo>
                  <a:lnTo>
                    <a:pt x="7025" y="7014"/>
                  </a:lnTo>
                  <a:lnTo>
                    <a:pt x="3858" y="215"/>
                  </a:lnTo>
                  <a:cubicBezTo>
                    <a:pt x="3792" y="72"/>
                    <a:pt x="3661" y="1"/>
                    <a:pt x="3530" y="1"/>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2"/>
            <p:cNvSpPr/>
            <p:nvPr/>
          </p:nvSpPr>
          <p:spPr>
            <a:xfrm>
              <a:off x="6257473" y="2193579"/>
              <a:ext cx="152327" cy="149994"/>
            </a:xfrm>
            <a:custGeom>
              <a:rect b="b" l="l" r="r" t="t"/>
              <a:pathLst>
                <a:path extrusionOk="0" h="5335" w="5418">
                  <a:moveTo>
                    <a:pt x="2697" y="1"/>
                  </a:moveTo>
                  <a:cubicBezTo>
                    <a:pt x="2566" y="1"/>
                    <a:pt x="2435" y="72"/>
                    <a:pt x="2369" y="215"/>
                  </a:cubicBezTo>
                  <a:lnTo>
                    <a:pt x="0" y="5275"/>
                  </a:lnTo>
                  <a:lnTo>
                    <a:pt x="5417" y="5335"/>
                  </a:lnTo>
                  <a:lnTo>
                    <a:pt x="5417" y="5335"/>
                  </a:lnTo>
                  <a:lnTo>
                    <a:pt x="3024" y="215"/>
                  </a:lnTo>
                  <a:cubicBezTo>
                    <a:pt x="2959" y="72"/>
                    <a:pt x="2828" y="1"/>
                    <a:pt x="2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2"/>
            <p:cNvSpPr/>
            <p:nvPr/>
          </p:nvSpPr>
          <p:spPr>
            <a:xfrm>
              <a:off x="6316036" y="2193579"/>
              <a:ext cx="95760" cy="152664"/>
            </a:xfrm>
            <a:custGeom>
              <a:rect b="b" l="l" r="r" t="t"/>
              <a:pathLst>
                <a:path extrusionOk="0" h="5430" w="3406">
                  <a:moveTo>
                    <a:pt x="626" y="1"/>
                  </a:moveTo>
                  <a:cubicBezTo>
                    <a:pt x="495" y="1"/>
                    <a:pt x="364" y="72"/>
                    <a:pt x="298" y="215"/>
                  </a:cubicBezTo>
                  <a:lnTo>
                    <a:pt x="1" y="846"/>
                  </a:lnTo>
                  <a:lnTo>
                    <a:pt x="2096" y="5430"/>
                  </a:lnTo>
                  <a:lnTo>
                    <a:pt x="3406" y="5430"/>
                  </a:lnTo>
                  <a:lnTo>
                    <a:pt x="953" y="215"/>
                  </a:lnTo>
                  <a:cubicBezTo>
                    <a:pt x="888" y="72"/>
                    <a:pt x="757" y="1"/>
                    <a:pt x="626" y="1"/>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2"/>
            <p:cNvSpPr/>
            <p:nvPr/>
          </p:nvSpPr>
          <p:spPr>
            <a:xfrm>
              <a:off x="6146981" y="2147049"/>
              <a:ext cx="71328" cy="114512"/>
            </a:xfrm>
            <a:custGeom>
              <a:rect b="b" l="l" r="r" t="t"/>
              <a:pathLst>
                <a:path extrusionOk="0" h="4073" w="2537">
                  <a:moveTo>
                    <a:pt x="1238" y="1"/>
                  </a:moveTo>
                  <a:cubicBezTo>
                    <a:pt x="1108" y="1"/>
                    <a:pt x="977" y="72"/>
                    <a:pt x="906" y="215"/>
                  </a:cubicBezTo>
                  <a:lnTo>
                    <a:pt x="1" y="2168"/>
                  </a:lnTo>
                  <a:lnTo>
                    <a:pt x="13" y="2180"/>
                  </a:lnTo>
                  <a:lnTo>
                    <a:pt x="787" y="2608"/>
                  </a:lnTo>
                  <a:cubicBezTo>
                    <a:pt x="942" y="2703"/>
                    <a:pt x="1049" y="2858"/>
                    <a:pt x="1049" y="3037"/>
                  </a:cubicBezTo>
                  <a:lnTo>
                    <a:pt x="1049" y="3573"/>
                  </a:lnTo>
                  <a:cubicBezTo>
                    <a:pt x="1049" y="3846"/>
                    <a:pt x="1263" y="4073"/>
                    <a:pt x="1537" y="4073"/>
                  </a:cubicBezTo>
                  <a:cubicBezTo>
                    <a:pt x="1799" y="4073"/>
                    <a:pt x="2025" y="3846"/>
                    <a:pt x="2025" y="3573"/>
                  </a:cubicBezTo>
                  <a:lnTo>
                    <a:pt x="2025" y="2894"/>
                  </a:lnTo>
                  <a:cubicBezTo>
                    <a:pt x="2025" y="2727"/>
                    <a:pt x="2096" y="2561"/>
                    <a:pt x="2239" y="2477"/>
                  </a:cubicBezTo>
                  <a:lnTo>
                    <a:pt x="2537" y="2299"/>
                  </a:lnTo>
                  <a:lnTo>
                    <a:pt x="1561" y="215"/>
                  </a:lnTo>
                  <a:cubicBezTo>
                    <a:pt x="1495" y="72"/>
                    <a:pt x="1367" y="1"/>
                    <a:pt x="1238"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2"/>
            <p:cNvSpPr/>
            <p:nvPr/>
          </p:nvSpPr>
          <p:spPr>
            <a:xfrm>
              <a:off x="6222301" y="2087726"/>
              <a:ext cx="71665" cy="117942"/>
            </a:xfrm>
            <a:custGeom>
              <a:rect b="b" l="l" r="r" t="t"/>
              <a:pathLst>
                <a:path extrusionOk="0" h="4195" w="2549">
                  <a:moveTo>
                    <a:pt x="1311" y="0"/>
                  </a:moveTo>
                  <a:cubicBezTo>
                    <a:pt x="1180" y="0"/>
                    <a:pt x="1049" y="69"/>
                    <a:pt x="977" y="206"/>
                  </a:cubicBezTo>
                  <a:lnTo>
                    <a:pt x="1" y="2289"/>
                  </a:lnTo>
                  <a:lnTo>
                    <a:pt x="72" y="2349"/>
                  </a:lnTo>
                  <a:lnTo>
                    <a:pt x="406" y="2647"/>
                  </a:lnTo>
                  <a:cubicBezTo>
                    <a:pt x="477" y="2730"/>
                    <a:pt x="525" y="2813"/>
                    <a:pt x="525" y="2920"/>
                  </a:cubicBezTo>
                  <a:lnTo>
                    <a:pt x="525" y="3706"/>
                  </a:lnTo>
                  <a:cubicBezTo>
                    <a:pt x="525" y="3980"/>
                    <a:pt x="751" y="4194"/>
                    <a:pt x="1013" y="4194"/>
                  </a:cubicBezTo>
                  <a:cubicBezTo>
                    <a:pt x="1275" y="4194"/>
                    <a:pt x="1501" y="3980"/>
                    <a:pt x="1501" y="3706"/>
                  </a:cubicBezTo>
                  <a:lnTo>
                    <a:pt x="1501" y="3325"/>
                  </a:lnTo>
                  <a:cubicBezTo>
                    <a:pt x="1501" y="3123"/>
                    <a:pt x="1656" y="2968"/>
                    <a:pt x="1846" y="2968"/>
                  </a:cubicBezTo>
                  <a:cubicBezTo>
                    <a:pt x="2227" y="2968"/>
                    <a:pt x="2549" y="2647"/>
                    <a:pt x="2549" y="2254"/>
                  </a:cubicBezTo>
                  <a:lnTo>
                    <a:pt x="2549" y="2158"/>
                  </a:lnTo>
                  <a:lnTo>
                    <a:pt x="1644" y="206"/>
                  </a:lnTo>
                  <a:cubicBezTo>
                    <a:pt x="1573" y="69"/>
                    <a:pt x="1442" y="0"/>
                    <a:pt x="1311" y="0"/>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2"/>
            <p:cNvSpPr/>
            <p:nvPr/>
          </p:nvSpPr>
          <p:spPr>
            <a:xfrm>
              <a:off x="6241054" y="2087136"/>
              <a:ext cx="52575" cy="84710"/>
            </a:xfrm>
            <a:custGeom>
              <a:rect b="b" l="l" r="r" t="t"/>
              <a:pathLst>
                <a:path extrusionOk="0" h="3013" w="1870">
                  <a:moveTo>
                    <a:pt x="630" y="1"/>
                  </a:moveTo>
                  <a:cubicBezTo>
                    <a:pt x="501" y="1"/>
                    <a:pt x="370" y="72"/>
                    <a:pt x="298" y="215"/>
                  </a:cubicBezTo>
                  <a:lnTo>
                    <a:pt x="1" y="858"/>
                  </a:lnTo>
                  <a:lnTo>
                    <a:pt x="989" y="3013"/>
                  </a:lnTo>
                  <a:cubicBezTo>
                    <a:pt x="1036" y="3001"/>
                    <a:pt x="1108" y="2965"/>
                    <a:pt x="1167" y="2965"/>
                  </a:cubicBezTo>
                  <a:cubicBezTo>
                    <a:pt x="1548" y="2965"/>
                    <a:pt x="1870" y="2656"/>
                    <a:pt x="1870" y="2251"/>
                  </a:cubicBezTo>
                  <a:lnTo>
                    <a:pt x="1870" y="2168"/>
                  </a:lnTo>
                  <a:lnTo>
                    <a:pt x="953" y="215"/>
                  </a:lnTo>
                  <a:cubicBezTo>
                    <a:pt x="888" y="72"/>
                    <a:pt x="760" y="1"/>
                    <a:pt x="630"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2"/>
            <p:cNvSpPr/>
            <p:nvPr/>
          </p:nvSpPr>
          <p:spPr>
            <a:xfrm>
              <a:off x="6300320" y="2193579"/>
              <a:ext cx="57917" cy="56933"/>
            </a:xfrm>
            <a:custGeom>
              <a:rect b="b" l="l" r="r" t="t"/>
              <a:pathLst>
                <a:path extrusionOk="0" h="2025" w="2060">
                  <a:moveTo>
                    <a:pt x="1173" y="1"/>
                  </a:moveTo>
                  <a:cubicBezTo>
                    <a:pt x="1042" y="1"/>
                    <a:pt x="911" y="72"/>
                    <a:pt x="845" y="215"/>
                  </a:cubicBezTo>
                  <a:lnTo>
                    <a:pt x="0" y="2025"/>
                  </a:lnTo>
                  <a:lnTo>
                    <a:pt x="369" y="2025"/>
                  </a:lnTo>
                  <a:cubicBezTo>
                    <a:pt x="607" y="2025"/>
                    <a:pt x="845" y="1918"/>
                    <a:pt x="988" y="1727"/>
                  </a:cubicBezTo>
                  <a:cubicBezTo>
                    <a:pt x="1155" y="1537"/>
                    <a:pt x="1381" y="1429"/>
                    <a:pt x="1619" y="1429"/>
                  </a:cubicBezTo>
                  <a:lnTo>
                    <a:pt x="2060" y="1429"/>
                  </a:lnTo>
                  <a:lnTo>
                    <a:pt x="1500" y="215"/>
                  </a:lnTo>
                  <a:cubicBezTo>
                    <a:pt x="1435" y="72"/>
                    <a:pt x="1304" y="1"/>
                    <a:pt x="1173"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2"/>
            <p:cNvSpPr/>
            <p:nvPr/>
          </p:nvSpPr>
          <p:spPr>
            <a:xfrm>
              <a:off x="6316374" y="2193579"/>
              <a:ext cx="42538" cy="49567"/>
            </a:xfrm>
            <a:custGeom>
              <a:rect b="b" l="l" r="r" t="t"/>
              <a:pathLst>
                <a:path extrusionOk="0" h="1763" w="1513">
                  <a:moveTo>
                    <a:pt x="614" y="1"/>
                  </a:moveTo>
                  <a:cubicBezTo>
                    <a:pt x="483" y="1"/>
                    <a:pt x="352" y="72"/>
                    <a:pt x="286" y="215"/>
                  </a:cubicBezTo>
                  <a:lnTo>
                    <a:pt x="1" y="822"/>
                  </a:lnTo>
                  <a:lnTo>
                    <a:pt x="417" y="1763"/>
                  </a:lnTo>
                  <a:lnTo>
                    <a:pt x="429" y="1739"/>
                  </a:lnTo>
                  <a:cubicBezTo>
                    <a:pt x="584" y="1537"/>
                    <a:pt x="822" y="1429"/>
                    <a:pt x="1060" y="1429"/>
                  </a:cubicBezTo>
                  <a:lnTo>
                    <a:pt x="1513" y="1429"/>
                  </a:lnTo>
                  <a:lnTo>
                    <a:pt x="941" y="215"/>
                  </a:lnTo>
                  <a:cubicBezTo>
                    <a:pt x="876" y="72"/>
                    <a:pt x="745" y="1"/>
                    <a:pt x="614"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2"/>
            <p:cNvSpPr/>
            <p:nvPr/>
          </p:nvSpPr>
          <p:spPr>
            <a:xfrm>
              <a:off x="6162388" y="2147049"/>
              <a:ext cx="55274" cy="111167"/>
            </a:xfrm>
            <a:custGeom>
              <a:rect b="b" l="l" r="r" t="t"/>
              <a:pathLst>
                <a:path extrusionOk="0" h="3954" w="1966">
                  <a:moveTo>
                    <a:pt x="673" y="1"/>
                  </a:moveTo>
                  <a:cubicBezTo>
                    <a:pt x="542" y="1"/>
                    <a:pt x="411" y="72"/>
                    <a:pt x="346" y="215"/>
                  </a:cubicBezTo>
                  <a:lnTo>
                    <a:pt x="1" y="953"/>
                  </a:lnTo>
                  <a:lnTo>
                    <a:pt x="1310" y="3954"/>
                  </a:lnTo>
                  <a:cubicBezTo>
                    <a:pt x="1406" y="3858"/>
                    <a:pt x="1465" y="3727"/>
                    <a:pt x="1465" y="3596"/>
                  </a:cubicBezTo>
                  <a:lnTo>
                    <a:pt x="1465" y="2906"/>
                  </a:lnTo>
                  <a:cubicBezTo>
                    <a:pt x="1465" y="2739"/>
                    <a:pt x="1537" y="2584"/>
                    <a:pt x="1668" y="2489"/>
                  </a:cubicBezTo>
                  <a:lnTo>
                    <a:pt x="1965" y="2311"/>
                  </a:lnTo>
                  <a:lnTo>
                    <a:pt x="1001" y="215"/>
                  </a:lnTo>
                  <a:cubicBezTo>
                    <a:pt x="935" y="72"/>
                    <a:pt x="804" y="1"/>
                    <a:pt x="673"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2"/>
            <p:cNvSpPr/>
            <p:nvPr/>
          </p:nvSpPr>
          <p:spPr>
            <a:xfrm>
              <a:off x="6056957" y="2335841"/>
              <a:ext cx="381296" cy="150668"/>
            </a:xfrm>
            <a:custGeom>
              <a:rect b="b" l="l" r="r" t="t"/>
              <a:pathLst>
                <a:path extrusionOk="0" h="5359" w="13562">
                  <a:moveTo>
                    <a:pt x="0" y="1"/>
                  </a:moveTo>
                  <a:lnTo>
                    <a:pt x="0" y="13"/>
                  </a:lnTo>
                  <a:cubicBezTo>
                    <a:pt x="810" y="3096"/>
                    <a:pt x="3548" y="5359"/>
                    <a:pt x="6787" y="5359"/>
                  </a:cubicBezTo>
                  <a:cubicBezTo>
                    <a:pt x="10025" y="5359"/>
                    <a:pt x="12740" y="3108"/>
                    <a:pt x="13561" y="48"/>
                  </a:cubicBezTo>
                  <a:lnTo>
                    <a:pt x="135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2"/>
            <p:cNvSpPr/>
            <p:nvPr/>
          </p:nvSpPr>
          <p:spPr>
            <a:xfrm>
              <a:off x="6225647" y="2335841"/>
              <a:ext cx="212606" cy="150668"/>
            </a:xfrm>
            <a:custGeom>
              <a:rect b="b" l="l" r="r" t="t"/>
              <a:pathLst>
                <a:path extrusionOk="0" h="5359" w="7562">
                  <a:moveTo>
                    <a:pt x="6002" y="1"/>
                  </a:moveTo>
                  <a:lnTo>
                    <a:pt x="6002" y="48"/>
                  </a:lnTo>
                  <a:cubicBezTo>
                    <a:pt x="5252" y="2858"/>
                    <a:pt x="2894" y="4990"/>
                    <a:pt x="1" y="5311"/>
                  </a:cubicBezTo>
                  <a:cubicBezTo>
                    <a:pt x="251" y="5347"/>
                    <a:pt x="525" y="5359"/>
                    <a:pt x="787" y="5359"/>
                  </a:cubicBezTo>
                  <a:cubicBezTo>
                    <a:pt x="4037" y="5359"/>
                    <a:pt x="6764" y="3108"/>
                    <a:pt x="7561" y="48"/>
                  </a:cubicBezTo>
                  <a:lnTo>
                    <a:pt x="7561" y="1"/>
                  </a:ln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2"/>
            <p:cNvSpPr/>
            <p:nvPr/>
          </p:nvSpPr>
          <p:spPr>
            <a:xfrm>
              <a:off x="6056957" y="2335841"/>
              <a:ext cx="81590" cy="110829"/>
            </a:xfrm>
            <a:custGeom>
              <a:rect b="b" l="l" r="r" t="t"/>
              <a:pathLst>
                <a:path extrusionOk="0" h="3942" w="2902">
                  <a:moveTo>
                    <a:pt x="0" y="1"/>
                  </a:moveTo>
                  <a:lnTo>
                    <a:pt x="0" y="13"/>
                  </a:lnTo>
                  <a:cubicBezTo>
                    <a:pt x="417" y="1608"/>
                    <a:pt x="1358" y="2989"/>
                    <a:pt x="2608" y="3942"/>
                  </a:cubicBezTo>
                  <a:lnTo>
                    <a:pt x="2620" y="3799"/>
                  </a:lnTo>
                  <a:cubicBezTo>
                    <a:pt x="2620" y="3799"/>
                    <a:pt x="2620" y="3799"/>
                    <a:pt x="2620" y="3799"/>
                  </a:cubicBezTo>
                  <a:cubicBezTo>
                    <a:pt x="2646" y="3799"/>
                    <a:pt x="2901" y="2614"/>
                    <a:pt x="2131" y="1418"/>
                  </a:cubicBezTo>
                  <a:cubicBezTo>
                    <a:pt x="1953" y="1132"/>
                    <a:pt x="2143" y="644"/>
                    <a:pt x="2381" y="108"/>
                  </a:cubicBezTo>
                  <a:lnTo>
                    <a:pt x="24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2"/>
            <p:cNvSpPr/>
            <p:nvPr/>
          </p:nvSpPr>
          <p:spPr>
            <a:xfrm>
              <a:off x="6247070" y="2395614"/>
              <a:ext cx="157022" cy="90896"/>
            </a:xfrm>
            <a:custGeom>
              <a:rect b="b" l="l" r="r" t="t"/>
              <a:pathLst>
                <a:path extrusionOk="0" h="3233" w="5585">
                  <a:moveTo>
                    <a:pt x="4104" y="0"/>
                  </a:moveTo>
                  <a:cubicBezTo>
                    <a:pt x="3340" y="0"/>
                    <a:pt x="3258" y="1265"/>
                    <a:pt x="1921" y="1265"/>
                  </a:cubicBezTo>
                  <a:cubicBezTo>
                    <a:pt x="1699" y="1265"/>
                    <a:pt x="1443" y="1230"/>
                    <a:pt x="1144" y="1149"/>
                  </a:cubicBezTo>
                  <a:cubicBezTo>
                    <a:pt x="1075" y="1132"/>
                    <a:pt x="1011" y="1123"/>
                    <a:pt x="951" y="1123"/>
                  </a:cubicBezTo>
                  <a:cubicBezTo>
                    <a:pt x="111" y="1123"/>
                    <a:pt x="46" y="2728"/>
                    <a:pt x="13" y="3161"/>
                  </a:cubicBezTo>
                  <a:lnTo>
                    <a:pt x="1" y="3233"/>
                  </a:lnTo>
                  <a:lnTo>
                    <a:pt x="25" y="3233"/>
                  </a:lnTo>
                  <a:cubicBezTo>
                    <a:pt x="2287" y="3233"/>
                    <a:pt x="4299" y="2137"/>
                    <a:pt x="5585" y="435"/>
                  </a:cubicBezTo>
                  <a:lnTo>
                    <a:pt x="5549" y="423"/>
                  </a:lnTo>
                  <a:lnTo>
                    <a:pt x="5549" y="423"/>
                  </a:lnTo>
                  <a:cubicBezTo>
                    <a:pt x="5549" y="423"/>
                    <a:pt x="5562" y="433"/>
                    <a:pt x="5541" y="433"/>
                  </a:cubicBezTo>
                  <a:cubicBezTo>
                    <a:pt x="5494" y="433"/>
                    <a:pt x="5285" y="383"/>
                    <a:pt x="4430" y="66"/>
                  </a:cubicBezTo>
                  <a:cubicBezTo>
                    <a:pt x="4308" y="20"/>
                    <a:pt x="4201" y="0"/>
                    <a:pt x="41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2"/>
            <p:cNvSpPr/>
            <p:nvPr/>
          </p:nvSpPr>
          <p:spPr>
            <a:xfrm>
              <a:off x="6393043" y="2421198"/>
              <a:ext cx="28" cy="28"/>
            </a:xfrm>
            <a:custGeom>
              <a:rect b="b" l="l" r="r" t="t"/>
              <a:pathLst>
                <a:path extrusionOk="0" h="1" w="1">
                  <a:moveTo>
                    <a:pt x="0" y="1"/>
                  </a:moveTo>
                  <a:lnTo>
                    <a:pt x="0"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2"/>
            <p:cNvSpPr/>
            <p:nvPr/>
          </p:nvSpPr>
          <p:spPr>
            <a:xfrm>
              <a:off x="6246761" y="2396092"/>
              <a:ext cx="156685" cy="90418"/>
            </a:xfrm>
            <a:custGeom>
              <a:rect b="b" l="l" r="r" t="t"/>
              <a:pathLst>
                <a:path extrusionOk="0" h="3216" w="5573">
                  <a:moveTo>
                    <a:pt x="5548" y="406"/>
                  </a:moveTo>
                  <a:lnTo>
                    <a:pt x="5555" y="409"/>
                  </a:lnTo>
                  <a:lnTo>
                    <a:pt x="5555" y="409"/>
                  </a:lnTo>
                  <a:cubicBezTo>
                    <a:pt x="5553" y="407"/>
                    <a:pt x="5550" y="406"/>
                    <a:pt x="5548" y="406"/>
                  </a:cubicBezTo>
                  <a:close/>
                  <a:moveTo>
                    <a:pt x="4310" y="1"/>
                  </a:moveTo>
                  <a:cubicBezTo>
                    <a:pt x="3334" y="1525"/>
                    <a:pt x="1810" y="2620"/>
                    <a:pt x="24" y="3037"/>
                  </a:cubicBezTo>
                  <a:cubicBezTo>
                    <a:pt x="24" y="3085"/>
                    <a:pt x="24" y="3108"/>
                    <a:pt x="12" y="3144"/>
                  </a:cubicBezTo>
                  <a:lnTo>
                    <a:pt x="0" y="3216"/>
                  </a:lnTo>
                  <a:cubicBezTo>
                    <a:pt x="12" y="3216"/>
                    <a:pt x="24" y="3216"/>
                    <a:pt x="36" y="3216"/>
                  </a:cubicBezTo>
                  <a:cubicBezTo>
                    <a:pt x="2168" y="3216"/>
                    <a:pt x="4329" y="2170"/>
                    <a:pt x="5572" y="418"/>
                  </a:cubicBezTo>
                  <a:lnTo>
                    <a:pt x="5555" y="409"/>
                  </a:lnTo>
                  <a:lnTo>
                    <a:pt x="5555" y="409"/>
                  </a:lnTo>
                  <a:cubicBezTo>
                    <a:pt x="5559" y="412"/>
                    <a:pt x="5560" y="416"/>
                    <a:pt x="5548" y="416"/>
                  </a:cubicBezTo>
                  <a:cubicBezTo>
                    <a:pt x="5505" y="416"/>
                    <a:pt x="5296" y="366"/>
                    <a:pt x="4441" y="49"/>
                  </a:cubicBezTo>
                  <a:lnTo>
                    <a:pt x="4310" y="1"/>
                  </a:ln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2"/>
            <p:cNvSpPr/>
            <p:nvPr/>
          </p:nvSpPr>
          <p:spPr>
            <a:xfrm>
              <a:off x="6314715" y="2087473"/>
              <a:ext cx="125533" cy="60953"/>
            </a:xfrm>
            <a:custGeom>
              <a:rect b="b" l="l" r="r" t="t"/>
              <a:pathLst>
                <a:path extrusionOk="0" h="2168" w="4465">
                  <a:moveTo>
                    <a:pt x="2107" y="0"/>
                  </a:moveTo>
                  <a:cubicBezTo>
                    <a:pt x="1405" y="0"/>
                    <a:pt x="833" y="572"/>
                    <a:pt x="833" y="1286"/>
                  </a:cubicBezTo>
                  <a:cubicBezTo>
                    <a:pt x="500" y="1310"/>
                    <a:pt x="179" y="1524"/>
                    <a:pt x="60" y="1834"/>
                  </a:cubicBezTo>
                  <a:cubicBezTo>
                    <a:pt x="0" y="1989"/>
                    <a:pt x="107" y="2167"/>
                    <a:pt x="286" y="2167"/>
                  </a:cubicBezTo>
                  <a:lnTo>
                    <a:pt x="4239" y="2167"/>
                  </a:lnTo>
                  <a:cubicBezTo>
                    <a:pt x="4346" y="2167"/>
                    <a:pt x="4465" y="2060"/>
                    <a:pt x="4465" y="1941"/>
                  </a:cubicBezTo>
                  <a:cubicBezTo>
                    <a:pt x="4465" y="1453"/>
                    <a:pt x="4084" y="1036"/>
                    <a:pt x="3596" y="1036"/>
                  </a:cubicBezTo>
                  <a:lnTo>
                    <a:pt x="3524" y="1036"/>
                  </a:lnTo>
                  <a:cubicBezTo>
                    <a:pt x="3429" y="1036"/>
                    <a:pt x="3322" y="977"/>
                    <a:pt x="3298" y="870"/>
                  </a:cubicBezTo>
                  <a:cubicBezTo>
                    <a:pt x="3119" y="370"/>
                    <a:pt x="2655" y="0"/>
                    <a:pt x="21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2"/>
            <p:cNvSpPr/>
            <p:nvPr/>
          </p:nvSpPr>
          <p:spPr>
            <a:xfrm>
              <a:off x="6348172" y="2243793"/>
              <a:ext cx="98768" cy="48273"/>
            </a:xfrm>
            <a:custGeom>
              <a:rect b="b" l="l" r="r" t="t"/>
              <a:pathLst>
                <a:path extrusionOk="0" h="1717" w="3513">
                  <a:moveTo>
                    <a:pt x="1858" y="1"/>
                  </a:moveTo>
                  <a:cubicBezTo>
                    <a:pt x="1429" y="1"/>
                    <a:pt x="1060" y="286"/>
                    <a:pt x="929" y="691"/>
                  </a:cubicBezTo>
                  <a:cubicBezTo>
                    <a:pt x="894" y="775"/>
                    <a:pt x="822" y="822"/>
                    <a:pt x="739" y="822"/>
                  </a:cubicBezTo>
                  <a:lnTo>
                    <a:pt x="691" y="822"/>
                  </a:lnTo>
                  <a:cubicBezTo>
                    <a:pt x="322" y="822"/>
                    <a:pt x="1" y="1144"/>
                    <a:pt x="1" y="1537"/>
                  </a:cubicBezTo>
                  <a:cubicBezTo>
                    <a:pt x="1" y="1637"/>
                    <a:pt x="84" y="1716"/>
                    <a:pt x="163" y="1716"/>
                  </a:cubicBezTo>
                  <a:cubicBezTo>
                    <a:pt x="169" y="1716"/>
                    <a:pt x="174" y="1716"/>
                    <a:pt x="179" y="1715"/>
                  </a:cubicBezTo>
                  <a:lnTo>
                    <a:pt x="3287" y="1715"/>
                  </a:lnTo>
                  <a:cubicBezTo>
                    <a:pt x="3430" y="1715"/>
                    <a:pt x="3513" y="1572"/>
                    <a:pt x="3465" y="1453"/>
                  </a:cubicBezTo>
                  <a:cubicBezTo>
                    <a:pt x="3370" y="1203"/>
                    <a:pt x="3132" y="1048"/>
                    <a:pt x="2858" y="1025"/>
                  </a:cubicBezTo>
                  <a:cubicBezTo>
                    <a:pt x="2858" y="465"/>
                    <a:pt x="2418" y="1"/>
                    <a:pt x="18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2"/>
            <p:cNvSpPr/>
            <p:nvPr/>
          </p:nvSpPr>
          <p:spPr>
            <a:xfrm>
              <a:off x="6069327" y="2093827"/>
              <a:ext cx="67645" cy="67982"/>
            </a:xfrm>
            <a:custGeom>
              <a:rect b="b" l="l" r="r" t="t"/>
              <a:pathLst>
                <a:path extrusionOk="0" h="2418" w="2406">
                  <a:moveTo>
                    <a:pt x="1203" y="1"/>
                  </a:moveTo>
                  <a:cubicBezTo>
                    <a:pt x="537" y="1"/>
                    <a:pt x="1" y="560"/>
                    <a:pt x="1" y="1215"/>
                  </a:cubicBezTo>
                  <a:cubicBezTo>
                    <a:pt x="1" y="1882"/>
                    <a:pt x="537" y="2418"/>
                    <a:pt x="1203" y="2418"/>
                  </a:cubicBezTo>
                  <a:cubicBezTo>
                    <a:pt x="1870" y="2418"/>
                    <a:pt x="2406" y="1882"/>
                    <a:pt x="2406" y="1215"/>
                  </a:cubicBezTo>
                  <a:cubicBezTo>
                    <a:pt x="2406" y="536"/>
                    <a:pt x="1870" y="1"/>
                    <a:pt x="1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 name="Google Shape;2027;p52"/>
          <p:cNvGrpSpPr/>
          <p:nvPr/>
        </p:nvGrpSpPr>
        <p:grpSpPr>
          <a:xfrm>
            <a:off x="6162009" y="2204493"/>
            <a:ext cx="426340" cy="425622"/>
            <a:chOff x="6162009" y="2204493"/>
            <a:chExt cx="426340" cy="425622"/>
          </a:xfrm>
        </p:grpSpPr>
        <p:sp>
          <p:nvSpPr>
            <p:cNvPr id="2028" name="Google Shape;2028;p52"/>
            <p:cNvSpPr/>
            <p:nvPr/>
          </p:nvSpPr>
          <p:spPr>
            <a:xfrm>
              <a:off x="6193411" y="2283146"/>
              <a:ext cx="131296" cy="121438"/>
            </a:xfrm>
            <a:custGeom>
              <a:rect b="b" l="l" r="r" t="t"/>
              <a:pathLst>
                <a:path extrusionOk="0" h="4053" w="4382">
                  <a:moveTo>
                    <a:pt x="2184" y="0"/>
                  </a:moveTo>
                  <a:cubicBezTo>
                    <a:pt x="2069" y="0"/>
                    <a:pt x="1951" y="10"/>
                    <a:pt x="1834" y="31"/>
                  </a:cubicBezTo>
                  <a:cubicBezTo>
                    <a:pt x="727" y="233"/>
                    <a:pt x="0" y="1281"/>
                    <a:pt x="191" y="2388"/>
                  </a:cubicBezTo>
                  <a:cubicBezTo>
                    <a:pt x="371" y="3361"/>
                    <a:pt x="1218" y="4053"/>
                    <a:pt x="2181" y="4053"/>
                  </a:cubicBezTo>
                  <a:cubicBezTo>
                    <a:pt x="2302" y="4053"/>
                    <a:pt x="2425" y="4042"/>
                    <a:pt x="2548" y="4019"/>
                  </a:cubicBezTo>
                  <a:cubicBezTo>
                    <a:pt x="3644" y="3829"/>
                    <a:pt x="4382" y="2769"/>
                    <a:pt x="4180" y="1674"/>
                  </a:cubicBezTo>
                  <a:cubicBezTo>
                    <a:pt x="4009" y="685"/>
                    <a:pt x="3147" y="0"/>
                    <a:pt x="21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2"/>
            <p:cNvSpPr/>
            <p:nvPr/>
          </p:nvSpPr>
          <p:spPr>
            <a:xfrm>
              <a:off x="6526241" y="2403568"/>
              <a:ext cx="36075" cy="36225"/>
            </a:xfrm>
            <a:custGeom>
              <a:rect b="b" l="l" r="r" t="t"/>
              <a:pathLst>
                <a:path extrusionOk="0" h="1209" w="1204">
                  <a:moveTo>
                    <a:pt x="203" y="0"/>
                  </a:moveTo>
                  <a:cubicBezTo>
                    <a:pt x="203" y="0"/>
                    <a:pt x="1" y="524"/>
                    <a:pt x="299" y="988"/>
                  </a:cubicBezTo>
                  <a:cubicBezTo>
                    <a:pt x="382" y="1132"/>
                    <a:pt x="532" y="1209"/>
                    <a:pt x="683" y="1209"/>
                  </a:cubicBezTo>
                  <a:cubicBezTo>
                    <a:pt x="769" y="1209"/>
                    <a:pt x="856" y="1183"/>
                    <a:pt x="930" y="1131"/>
                  </a:cubicBezTo>
                  <a:cubicBezTo>
                    <a:pt x="1144" y="988"/>
                    <a:pt x="1203" y="703"/>
                    <a:pt x="1049" y="476"/>
                  </a:cubicBezTo>
                  <a:cubicBezTo>
                    <a:pt x="751" y="24"/>
                    <a:pt x="203"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2"/>
            <p:cNvSpPr/>
            <p:nvPr/>
          </p:nvSpPr>
          <p:spPr>
            <a:xfrm>
              <a:off x="6521267" y="2337559"/>
              <a:ext cx="39970" cy="27865"/>
            </a:xfrm>
            <a:custGeom>
              <a:rect b="b" l="l" r="r" t="t"/>
              <a:pathLst>
                <a:path extrusionOk="0" h="930" w="1334">
                  <a:moveTo>
                    <a:pt x="858" y="0"/>
                  </a:moveTo>
                  <a:cubicBezTo>
                    <a:pt x="310" y="0"/>
                    <a:pt x="0" y="465"/>
                    <a:pt x="0" y="465"/>
                  </a:cubicBezTo>
                  <a:cubicBezTo>
                    <a:pt x="0" y="465"/>
                    <a:pt x="310" y="929"/>
                    <a:pt x="858" y="929"/>
                  </a:cubicBezTo>
                  <a:cubicBezTo>
                    <a:pt x="1131" y="929"/>
                    <a:pt x="1334" y="715"/>
                    <a:pt x="1334" y="465"/>
                  </a:cubicBezTo>
                  <a:cubicBezTo>
                    <a:pt x="1334" y="215"/>
                    <a:pt x="113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2"/>
            <p:cNvSpPr/>
            <p:nvPr/>
          </p:nvSpPr>
          <p:spPr>
            <a:xfrm>
              <a:off x="6162009" y="2462056"/>
              <a:ext cx="425617" cy="168060"/>
            </a:xfrm>
            <a:custGeom>
              <a:rect b="b" l="l" r="r" t="t"/>
              <a:pathLst>
                <a:path extrusionOk="0" h="5609" w="14205">
                  <a:moveTo>
                    <a:pt x="1" y="1"/>
                  </a:moveTo>
                  <a:cubicBezTo>
                    <a:pt x="834" y="3227"/>
                    <a:pt x="3715" y="5609"/>
                    <a:pt x="7109" y="5609"/>
                  </a:cubicBezTo>
                  <a:cubicBezTo>
                    <a:pt x="10502" y="5609"/>
                    <a:pt x="13336" y="3251"/>
                    <a:pt x="14193" y="48"/>
                  </a:cubicBezTo>
                  <a:lnTo>
                    <a:pt x="14205" y="1"/>
                  </a:lnTo>
                  <a:cubicBezTo>
                    <a:pt x="13324" y="1"/>
                    <a:pt x="13324" y="1013"/>
                    <a:pt x="12431" y="1013"/>
                  </a:cubicBezTo>
                  <a:cubicBezTo>
                    <a:pt x="11550" y="1013"/>
                    <a:pt x="11550" y="1"/>
                    <a:pt x="10657" y="1"/>
                  </a:cubicBezTo>
                  <a:cubicBezTo>
                    <a:pt x="9788" y="1"/>
                    <a:pt x="9788" y="1013"/>
                    <a:pt x="8895" y="1013"/>
                  </a:cubicBezTo>
                  <a:cubicBezTo>
                    <a:pt x="8014" y="1013"/>
                    <a:pt x="8014" y="1"/>
                    <a:pt x="7121" y="1"/>
                  </a:cubicBezTo>
                  <a:cubicBezTo>
                    <a:pt x="6240" y="1"/>
                    <a:pt x="6240" y="1013"/>
                    <a:pt x="5347" y="1013"/>
                  </a:cubicBezTo>
                  <a:cubicBezTo>
                    <a:pt x="4466" y="1013"/>
                    <a:pt x="4466" y="1"/>
                    <a:pt x="3573" y="1"/>
                  </a:cubicBezTo>
                  <a:cubicBezTo>
                    <a:pt x="2703" y="1"/>
                    <a:pt x="2703" y="1013"/>
                    <a:pt x="1810" y="1013"/>
                  </a:cubicBezTo>
                  <a:cubicBezTo>
                    <a:pt x="929" y="1013"/>
                    <a:pt x="929" y="1"/>
                    <a:pt x="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2"/>
            <p:cNvSpPr/>
            <p:nvPr/>
          </p:nvSpPr>
          <p:spPr>
            <a:xfrm>
              <a:off x="6352515" y="2462056"/>
              <a:ext cx="235835" cy="168060"/>
            </a:xfrm>
            <a:custGeom>
              <a:rect b="b" l="l" r="r" t="t"/>
              <a:pathLst>
                <a:path extrusionOk="0" h="5609" w="7871">
                  <a:moveTo>
                    <a:pt x="7847" y="1"/>
                  </a:moveTo>
                  <a:cubicBezTo>
                    <a:pt x="6966" y="1"/>
                    <a:pt x="6966" y="1013"/>
                    <a:pt x="6073" y="1013"/>
                  </a:cubicBezTo>
                  <a:lnTo>
                    <a:pt x="5966" y="1013"/>
                  </a:lnTo>
                  <a:cubicBezTo>
                    <a:pt x="4942" y="3489"/>
                    <a:pt x="2680" y="5275"/>
                    <a:pt x="1" y="5573"/>
                  </a:cubicBezTo>
                  <a:cubicBezTo>
                    <a:pt x="263" y="5597"/>
                    <a:pt x="524" y="5609"/>
                    <a:pt x="786" y="5609"/>
                  </a:cubicBezTo>
                  <a:cubicBezTo>
                    <a:pt x="4180" y="5609"/>
                    <a:pt x="7025" y="3251"/>
                    <a:pt x="7871" y="48"/>
                  </a:cubicBezTo>
                  <a:lnTo>
                    <a:pt x="7847" y="1"/>
                  </a:ln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2"/>
            <p:cNvSpPr/>
            <p:nvPr/>
          </p:nvSpPr>
          <p:spPr>
            <a:xfrm>
              <a:off x="6247644" y="2204493"/>
              <a:ext cx="257588" cy="201947"/>
            </a:xfrm>
            <a:custGeom>
              <a:rect b="b" l="l" r="r" t="t"/>
              <a:pathLst>
                <a:path extrusionOk="0" h="6740" w="8597">
                  <a:moveTo>
                    <a:pt x="8596" y="6156"/>
                  </a:moveTo>
                  <a:cubicBezTo>
                    <a:pt x="8596" y="6156"/>
                    <a:pt x="8596" y="6156"/>
                    <a:pt x="8596" y="6156"/>
                  </a:cubicBezTo>
                  <a:cubicBezTo>
                    <a:pt x="8596" y="6156"/>
                    <a:pt x="8596" y="6156"/>
                    <a:pt x="8596" y="6156"/>
                  </a:cubicBezTo>
                  <a:lnTo>
                    <a:pt x="8596" y="6156"/>
                  </a:lnTo>
                  <a:close/>
                  <a:moveTo>
                    <a:pt x="4203" y="0"/>
                  </a:moveTo>
                  <a:cubicBezTo>
                    <a:pt x="3465" y="441"/>
                    <a:pt x="3191" y="1013"/>
                    <a:pt x="3120" y="1274"/>
                  </a:cubicBezTo>
                  <a:cubicBezTo>
                    <a:pt x="262" y="1810"/>
                    <a:pt x="465" y="3822"/>
                    <a:pt x="465" y="3822"/>
                  </a:cubicBezTo>
                  <a:lnTo>
                    <a:pt x="191" y="4191"/>
                  </a:lnTo>
                  <a:cubicBezTo>
                    <a:pt x="0" y="4418"/>
                    <a:pt x="48" y="4739"/>
                    <a:pt x="262" y="4918"/>
                  </a:cubicBezTo>
                  <a:cubicBezTo>
                    <a:pt x="355" y="5000"/>
                    <a:pt x="473" y="5039"/>
                    <a:pt x="593" y="5039"/>
                  </a:cubicBezTo>
                  <a:cubicBezTo>
                    <a:pt x="732" y="5039"/>
                    <a:pt x="874" y="4985"/>
                    <a:pt x="976" y="4882"/>
                  </a:cubicBezTo>
                  <a:cubicBezTo>
                    <a:pt x="1417" y="4406"/>
                    <a:pt x="2358" y="3632"/>
                    <a:pt x="3810" y="3632"/>
                  </a:cubicBezTo>
                  <a:cubicBezTo>
                    <a:pt x="5929" y="3632"/>
                    <a:pt x="6989" y="5430"/>
                    <a:pt x="6989" y="5430"/>
                  </a:cubicBezTo>
                  <a:cubicBezTo>
                    <a:pt x="6989" y="5430"/>
                    <a:pt x="6525" y="6227"/>
                    <a:pt x="7072" y="6739"/>
                  </a:cubicBezTo>
                  <a:lnTo>
                    <a:pt x="7596" y="5930"/>
                  </a:lnTo>
                  <a:lnTo>
                    <a:pt x="8596" y="6156"/>
                  </a:lnTo>
                  <a:lnTo>
                    <a:pt x="8596" y="6156"/>
                  </a:lnTo>
                  <a:cubicBezTo>
                    <a:pt x="8583" y="6139"/>
                    <a:pt x="8521" y="5296"/>
                    <a:pt x="7608" y="5144"/>
                  </a:cubicBezTo>
                  <a:cubicBezTo>
                    <a:pt x="7608" y="5144"/>
                    <a:pt x="7049" y="1691"/>
                    <a:pt x="4239" y="1370"/>
                  </a:cubicBezTo>
                  <a:lnTo>
                    <a:pt x="42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2"/>
            <p:cNvSpPr/>
            <p:nvPr/>
          </p:nvSpPr>
          <p:spPr>
            <a:xfrm>
              <a:off x="6286506" y="2292615"/>
              <a:ext cx="16809" cy="12854"/>
            </a:xfrm>
            <a:custGeom>
              <a:rect b="b" l="l" r="r" t="t"/>
              <a:pathLst>
                <a:path extrusionOk="0" h="429" w="561">
                  <a:moveTo>
                    <a:pt x="275" y="0"/>
                  </a:moveTo>
                  <a:cubicBezTo>
                    <a:pt x="1" y="0"/>
                    <a:pt x="1" y="429"/>
                    <a:pt x="275" y="429"/>
                  </a:cubicBezTo>
                  <a:cubicBezTo>
                    <a:pt x="561" y="429"/>
                    <a:pt x="561" y="0"/>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2"/>
            <p:cNvSpPr/>
            <p:nvPr/>
          </p:nvSpPr>
          <p:spPr>
            <a:xfrm>
              <a:off x="6425655" y="2554821"/>
              <a:ext cx="92764" cy="42846"/>
            </a:xfrm>
            <a:custGeom>
              <a:rect b="b" l="l" r="r" t="t"/>
              <a:pathLst>
                <a:path extrusionOk="0" h="1430" w="3096">
                  <a:moveTo>
                    <a:pt x="1965" y="0"/>
                  </a:moveTo>
                  <a:cubicBezTo>
                    <a:pt x="1429" y="0"/>
                    <a:pt x="1155" y="334"/>
                    <a:pt x="929" y="584"/>
                  </a:cubicBezTo>
                  <a:cubicBezTo>
                    <a:pt x="715" y="822"/>
                    <a:pt x="560" y="1012"/>
                    <a:pt x="215" y="1012"/>
                  </a:cubicBezTo>
                  <a:cubicBezTo>
                    <a:pt x="96" y="1012"/>
                    <a:pt x="0" y="1108"/>
                    <a:pt x="0" y="1215"/>
                  </a:cubicBezTo>
                  <a:cubicBezTo>
                    <a:pt x="0" y="1334"/>
                    <a:pt x="96" y="1429"/>
                    <a:pt x="215" y="1429"/>
                  </a:cubicBezTo>
                  <a:cubicBezTo>
                    <a:pt x="750" y="1429"/>
                    <a:pt x="1036" y="1096"/>
                    <a:pt x="1251" y="846"/>
                  </a:cubicBezTo>
                  <a:cubicBezTo>
                    <a:pt x="1465" y="608"/>
                    <a:pt x="1632" y="417"/>
                    <a:pt x="1965" y="417"/>
                  </a:cubicBezTo>
                  <a:cubicBezTo>
                    <a:pt x="2310" y="417"/>
                    <a:pt x="2477" y="608"/>
                    <a:pt x="2679" y="846"/>
                  </a:cubicBezTo>
                  <a:cubicBezTo>
                    <a:pt x="2715" y="881"/>
                    <a:pt x="2739" y="917"/>
                    <a:pt x="2775" y="953"/>
                  </a:cubicBezTo>
                  <a:cubicBezTo>
                    <a:pt x="2894" y="881"/>
                    <a:pt x="2989" y="786"/>
                    <a:pt x="3096" y="691"/>
                  </a:cubicBezTo>
                  <a:cubicBezTo>
                    <a:pt x="3072" y="655"/>
                    <a:pt x="3036" y="608"/>
                    <a:pt x="3013" y="584"/>
                  </a:cubicBezTo>
                  <a:cubicBezTo>
                    <a:pt x="2786" y="334"/>
                    <a:pt x="2501" y="0"/>
                    <a:pt x="19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2"/>
            <p:cNvSpPr/>
            <p:nvPr/>
          </p:nvSpPr>
          <p:spPr>
            <a:xfrm>
              <a:off x="6201980" y="2515929"/>
              <a:ext cx="127371" cy="43565"/>
            </a:xfrm>
            <a:custGeom>
              <a:rect b="b" l="l" r="r" t="t"/>
              <a:pathLst>
                <a:path extrusionOk="0" h="1454" w="4251">
                  <a:moveTo>
                    <a:pt x="2286" y="1"/>
                  </a:moveTo>
                  <a:cubicBezTo>
                    <a:pt x="1750" y="1"/>
                    <a:pt x="1477" y="334"/>
                    <a:pt x="1250" y="584"/>
                  </a:cubicBezTo>
                  <a:cubicBezTo>
                    <a:pt x="1036" y="822"/>
                    <a:pt x="881" y="1013"/>
                    <a:pt x="536" y="1013"/>
                  </a:cubicBezTo>
                  <a:cubicBezTo>
                    <a:pt x="465" y="1013"/>
                    <a:pt x="381" y="1001"/>
                    <a:pt x="322" y="989"/>
                  </a:cubicBezTo>
                  <a:lnTo>
                    <a:pt x="298" y="989"/>
                  </a:lnTo>
                  <a:cubicBezTo>
                    <a:pt x="298" y="989"/>
                    <a:pt x="179" y="977"/>
                    <a:pt x="0" y="894"/>
                  </a:cubicBezTo>
                  <a:lnTo>
                    <a:pt x="0" y="894"/>
                  </a:lnTo>
                  <a:cubicBezTo>
                    <a:pt x="143" y="1096"/>
                    <a:pt x="298" y="1275"/>
                    <a:pt x="453" y="1453"/>
                  </a:cubicBezTo>
                  <a:lnTo>
                    <a:pt x="536" y="1453"/>
                  </a:lnTo>
                  <a:cubicBezTo>
                    <a:pt x="1072" y="1429"/>
                    <a:pt x="1357" y="1108"/>
                    <a:pt x="1572" y="858"/>
                  </a:cubicBezTo>
                  <a:cubicBezTo>
                    <a:pt x="1786" y="620"/>
                    <a:pt x="1953" y="417"/>
                    <a:pt x="2286" y="417"/>
                  </a:cubicBezTo>
                  <a:cubicBezTo>
                    <a:pt x="2631" y="417"/>
                    <a:pt x="2798" y="620"/>
                    <a:pt x="3001" y="858"/>
                  </a:cubicBezTo>
                  <a:cubicBezTo>
                    <a:pt x="3227" y="1108"/>
                    <a:pt x="3513" y="1429"/>
                    <a:pt x="4048" y="1429"/>
                  </a:cubicBezTo>
                  <a:cubicBezTo>
                    <a:pt x="4167" y="1429"/>
                    <a:pt x="4251" y="1346"/>
                    <a:pt x="4251" y="1227"/>
                  </a:cubicBezTo>
                  <a:cubicBezTo>
                    <a:pt x="4251" y="1108"/>
                    <a:pt x="4167" y="1013"/>
                    <a:pt x="4048" y="1013"/>
                  </a:cubicBezTo>
                  <a:cubicBezTo>
                    <a:pt x="3703" y="1013"/>
                    <a:pt x="3536" y="822"/>
                    <a:pt x="3334" y="584"/>
                  </a:cubicBezTo>
                  <a:cubicBezTo>
                    <a:pt x="3108" y="334"/>
                    <a:pt x="2822" y="1"/>
                    <a:pt x="2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 name="Google Shape;2037;p52"/>
          <p:cNvGrpSpPr/>
          <p:nvPr/>
        </p:nvGrpSpPr>
        <p:grpSpPr>
          <a:xfrm>
            <a:off x="5248733" y="2205213"/>
            <a:ext cx="425261" cy="424184"/>
            <a:chOff x="5248733" y="2205213"/>
            <a:chExt cx="425261" cy="424184"/>
          </a:xfrm>
        </p:grpSpPr>
        <p:sp>
          <p:nvSpPr>
            <p:cNvPr id="2038" name="Google Shape;2038;p52"/>
            <p:cNvSpPr/>
            <p:nvPr/>
          </p:nvSpPr>
          <p:spPr>
            <a:xfrm>
              <a:off x="5419253" y="2301873"/>
              <a:ext cx="254741" cy="283295"/>
            </a:xfrm>
            <a:custGeom>
              <a:rect b="b" l="l" r="r" t="t"/>
              <a:pathLst>
                <a:path extrusionOk="0" h="9455" w="8502">
                  <a:moveTo>
                    <a:pt x="8490" y="1"/>
                  </a:moveTo>
                  <a:cubicBezTo>
                    <a:pt x="6216" y="1"/>
                    <a:pt x="4097" y="799"/>
                    <a:pt x="2489" y="2204"/>
                  </a:cubicBezTo>
                  <a:cubicBezTo>
                    <a:pt x="882" y="3620"/>
                    <a:pt x="1" y="5513"/>
                    <a:pt x="13" y="7502"/>
                  </a:cubicBezTo>
                  <a:cubicBezTo>
                    <a:pt x="13" y="8157"/>
                    <a:pt x="120" y="8835"/>
                    <a:pt x="310" y="9454"/>
                  </a:cubicBezTo>
                  <a:lnTo>
                    <a:pt x="2084" y="9038"/>
                  </a:lnTo>
                  <a:cubicBezTo>
                    <a:pt x="1942" y="8549"/>
                    <a:pt x="1858" y="8038"/>
                    <a:pt x="1858" y="7502"/>
                  </a:cubicBezTo>
                  <a:cubicBezTo>
                    <a:pt x="1858" y="4263"/>
                    <a:pt x="4823" y="1632"/>
                    <a:pt x="8502" y="1632"/>
                  </a:cubicBezTo>
                  <a:lnTo>
                    <a:pt x="8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2"/>
            <p:cNvSpPr/>
            <p:nvPr/>
          </p:nvSpPr>
          <p:spPr>
            <a:xfrm>
              <a:off x="5309738" y="2205213"/>
              <a:ext cx="363895" cy="405273"/>
            </a:xfrm>
            <a:custGeom>
              <a:rect b="b" l="l" r="r" t="t"/>
              <a:pathLst>
                <a:path extrusionOk="0" h="13526" w="12145">
                  <a:moveTo>
                    <a:pt x="12145" y="0"/>
                  </a:moveTo>
                  <a:cubicBezTo>
                    <a:pt x="11312" y="0"/>
                    <a:pt x="10454" y="72"/>
                    <a:pt x="9645" y="227"/>
                  </a:cubicBezTo>
                  <a:cubicBezTo>
                    <a:pt x="7335" y="655"/>
                    <a:pt x="5216" y="1667"/>
                    <a:pt x="3549" y="3144"/>
                  </a:cubicBezTo>
                  <a:cubicBezTo>
                    <a:pt x="1263" y="5168"/>
                    <a:pt x="1" y="7870"/>
                    <a:pt x="13" y="10728"/>
                  </a:cubicBezTo>
                  <a:cubicBezTo>
                    <a:pt x="13" y="11680"/>
                    <a:pt x="155" y="12621"/>
                    <a:pt x="429" y="13526"/>
                  </a:cubicBezTo>
                  <a:lnTo>
                    <a:pt x="2203" y="13109"/>
                  </a:lnTo>
                  <a:cubicBezTo>
                    <a:pt x="1965" y="12335"/>
                    <a:pt x="1846" y="11549"/>
                    <a:pt x="1846" y="10752"/>
                  </a:cubicBezTo>
                  <a:cubicBezTo>
                    <a:pt x="1846" y="8311"/>
                    <a:pt x="2918" y="6025"/>
                    <a:pt x="4846" y="4298"/>
                  </a:cubicBezTo>
                  <a:cubicBezTo>
                    <a:pt x="6275" y="3036"/>
                    <a:pt x="8061" y="2191"/>
                    <a:pt x="10014" y="1822"/>
                  </a:cubicBezTo>
                  <a:cubicBezTo>
                    <a:pt x="10716" y="1679"/>
                    <a:pt x="11431" y="1620"/>
                    <a:pt x="12145" y="1620"/>
                  </a:cubicBezTo>
                  <a:lnTo>
                    <a:pt x="121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2"/>
            <p:cNvSpPr/>
            <p:nvPr/>
          </p:nvSpPr>
          <p:spPr>
            <a:xfrm>
              <a:off x="5364330" y="2253363"/>
              <a:ext cx="309303" cy="344299"/>
            </a:xfrm>
            <a:custGeom>
              <a:rect b="b" l="l" r="r" t="t"/>
              <a:pathLst>
                <a:path extrusionOk="0" h="11491" w="10323">
                  <a:moveTo>
                    <a:pt x="10323" y="1"/>
                  </a:moveTo>
                  <a:cubicBezTo>
                    <a:pt x="9609" y="1"/>
                    <a:pt x="8894" y="60"/>
                    <a:pt x="8192" y="191"/>
                  </a:cubicBezTo>
                  <a:cubicBezTo>
                    <a:pt x="6227" y="548"/>
                    <a:pt x="4441" y="1417"/>
                    <a:pt x="3024" y="2680"/>
                  </a:cubicBezTo>
                  <a:cubicBezTo>
                    <a:pt x="1072" y="4406"/>
                    <a:pt x="0" y="6704"/>
                    <a:pt x="12" y="9121"/>
                  </a:cubicBezTo>
                  <a:cubicBezTo>
                    <a:pt x="12" y="9930"/>
                    <a:pt x="131" y="10728"/>
                    <a:pt x="369" y="11490"/>
                  </a:cubicBezTo>
                  <a:lnTo>
                    <a:pt x="2143" y="11073"/>
                  </a:lnTo>
                  <a:cubicBezTo>
                    <a:pt x="1953" y="10430"/>
                    <a:pt x="1846" y="9776"/>
                    <a:pt x="1846" y="9121"/>
                  </a:cubicBezTo>
                  <a:cubicBezTo>
                    <a:pt x="1846" y="7132"/>
                    <a:pt x="2727" y="5239"/>
                    <a:pt x="4322" y="3823"/>
                  </a:cubicBezTo>
                  <a:cubicBezTo>
                    <a:pt x="5930" y="2418"/>
                    <a:pt x="8061" y="1620"/>
                    <a:pt x="10323" y="1620"/>
                  </a:cubicBezTo>
                  <a:lnTo>
                    <a:pt x="103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2"/>
            <p:cNvSpPr/>
            <p:nvPr/>
          </p:nvSpPr>
          <p:spPr>
            <a:xfrm>
              <a:off x="5248733" y="2447074"/>
              <a:ext cx="290067" cy="182322"/>
            </a:xfrm>
            <a:custGeom>
              <a:rect b="b" l="l" r="r" t="t"/>
              <a:pathLst>
                <a:path extrusionOk="0" h="6085" w="9681">
                  <a:moveTo>
                    <a:pt x="5537" y="1"/>
                  </a:moveTo>
                  <a:cubicBezTo>
                    <a:pt x="4561" y="1"/>
                    <a:pt x="3727" y="679"/>
                    <a:pt x="3501" y="1584"/>
                  </a:cubicBezTo>
                  <a:cubicBezTo>
                    <a:pt x="3299" y="1382"/>
                    <a:pt x="3013" y="1263"/>
                    <a:pt x="2703" y="1263"/>
                  </a:cubicBezTo>
                  <a:cubicBezTo>
                    <a:pt x="2060" y="1263"/>
                    <a:pt x="1537" y="1787"/>
                    <a:pt x="1537" y="2418"/>
                  </a:cubicBezTo>
                  <a:cubicBezTo>
                    <a:pt x="1537" y="2584"/>
                    <a:pt x="1572" y="2739"/>
                    <a:pt x="1632" y="2870"/>
                  </a:cubicBezTo>
                  <a:lnTo>
                    <a:pt x="1608" y="2870"/>
                  </a:lnTo>
                  <a:cubicBezTo>
                    <a:pt x="715" y="2870"/>
                    <a:pt x="1" y="3584"/>
                    <a:pt x="1" y="4477"/>
                  </a:cubicBezTo>
                  <a:cubicBezTo>
                    <a:pt x="1" y="5370"/>
                    <a:pt x="715" y="6085"/>
                    <a:pt x="1608" y="6085"/>
                  </a:cubicBezTo>
                  <a:lnTo>
                    <a:pt x="8073" y="6085"/>
                  </a:lnTo>
                  <a:cubicBezTo>
                    <a:pt x="8966" y="6085"/>
                    <a:pt x="9680" y="5370"/>
                    <a:pt x="9680" y="4477"/>
                  </a:cubicBezTo>
                  <a:cubicBezTo>
                    <a:pt x="9680" y="3584"/>
                    <a:pt x="8966" y="2870"/>
                    <a:pt x="8073" y="2870"/>
                  </a:cubicBezTo>
                  <a:cubicBezTo>
                    <a:pt x="7871" y="2870"/>
                    <a:pt x="7656" y="2918"/>
                    <a:pt x="7466" y="2989"/>
                  </a:cubicBezTo>
                  <a:cubicBezTo>
                    <a:pt x="7585" y="2715"/>
                    <a:pt x="7656" y="2418"/>
                    <a:pt x="7656" y="2108"/>
                  </a:cubicBezTo>
                  <a:cubicBezTo>
                    <a:pt x="7656" y="953"/>
                    <a:pt x="6716" y="1"/>
                    <a:pt x="5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2"/>
            <p:cNvSpPr/>
            <p:nvPr/>
          </p:nvSpPr>
          <p:spPr>
            <a:xfrm>
              <a:off x="5381439" y="2447434"/>
              <a:ext cx="157363" cy="181962"/>
            </a:xfrm>
            <a:custGeom>
              <a:rect b="b" l="l" r="r" t="t"/>
              <a:pathLst>
                <a:path extrusionOk="0" h="6073" w="5252">
                  <a:moveTo>
                    <a:pt x="1108" y="1"/>
                  </a:moveTo>
                  <a:cubicBezTo>
                    <a:pt x="715" y="1"/>
                    <a:pt x="322" y="120"/>
                    <a:pt x="1" y="310"/>
                  </a:cubicBezTo>
                  <a:cubicBezTo>
                    <a:pt x="1096" y="382"/>
                    <a:pt x="1965" y="1298"/>
                    <a:pt x="1965" y="2406"/>
                  </a:cubicBezTo>
                  <a:cubicBezTo>
                    <a:pt x="1965" y="2727"/>
                    <a:pt x="1882" y="3025"/>
                    <a:pt x="1775" y="3287"/>
                  </a:cubicBezTo>
                  <a:cubicBezTo>
                    <a:pt x="1965" y="3215"/>
                    <a:pt x="2156" y="3168"/>
                    <a:pt x="2382" y="3168"/>
                  </a:cubicBezTo>
                  <a:cubicBezTo>
                    <a:pt x="3275" y="3168"/>
                    <a:pt x="3989" y="3882"/>
                    <a:pt x="3989" y="4775"/>
                  </a:cubicBezTo>
                  <a:cubicBezTo>
                    <a:pt x="3989" y="5311"/>
                    <a:pt x="3727" y="5775"/>
                    <a:pt x="3335" y="6073"/>
                  </a:cubicBezTo>
                  <a:lnTo>
                    <a:pt x="3632" y="6073"/>
                  </a:lnTo>
                  <a:cubicBezTo>
                    <a:pt x="4525" y="6073"/>
                    <a:pt x="5240" y="5358"/>
                    <a:pt x="5240" y="4465"/>
                  </a:cubicBezTo>
                  <a:cubicBezTo>
                    <a:pt x="5251" y="3584"/>
                    <a:pt x="4525" y="2870"/>
                    <a:pt x="3644" y="2870"/>
                  </a:cubicBezTo>
                  <a:cubicBezTo>
                    <a:pt x="3442" y="2870"/>
                    <a:pt x="3227" y="2918"/>
                    <a:pt x="3037" y="2989"/>
                  </a:cubicBezTo>
                  <a:cubicBezTo>
                    <a:pt x="3156" y="2727"/>
                    <a:pt x="3227" y="2429"/>
                    <a:pt x="3227" y="2108"/>
                  </a:cubicBezTo>
                  <a:cubicBezTo>
                    <a:pt x="3227" y="953"/>
                    <a:pt x="2287" y="1"/>
                    <a:pt x="1108"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2"/>
            <p:cNvSpPr/>
            <p:nvPr/>
          </p:nvSpPr>
          <p:spPr>
            <a:xfrm>
              <a:off x="5436392" y="2570882"/>
              <a:ext cx="77423" cy="37483"/>
            </a:xfrm>
            <a:custGeom>
              <a:rect b="b" l="l" r="r" t="t"/>
              <a:pathLst>
                <a:path extrusionOk="0" h="1251" w="2584">
                  <a:moveTo>
                    <a:pt x="2382" y="0"/>
                  </a:moveTo>
                  <a:cubicBezTo>
                    <a:pt x="2263" y="0"/>
                    <a:pt x="2167" y="95"/>
                    <a:pt x="2167" y="214"/>
                  </a:cubicBezTo>
                  <a:cubicBezTo>
                    <a:pt x="2167" y="548"/>
                    <a:pt x="1882" y="834"/>
                    <a:pt x="1548" y="834"/>
                  </a:cubicBezTo>
                  <a:lnTo>
                    <a:pt x="203" y="834"/>
                  </a:lnTo>
                  <a:cubicBezTo>
                    <a:pt x="84" y="834"/>
                    <a:pt x="0" y="929"/>
                    <a:pt x="0" y="1048"/>
                  </a:cubicBezTo>
                  <a:cubicBezTo>
                    <a:pt x="0" y="1167"/>
                    <a:pt x="84" y="1250"/>
                    <a:pt x="203" y="1250"/>
                  </a:cubicBezTo>
                  <a:lnTo>
                    <a:pt x="1548" y="1250"/>
                  </a:lnTo>
                  <a:cubicBezTo>
                    <a:pt x="2120" y="1250"/>
                    <a:pt x="2584" y="786"/>
                    <a:pt x="2584" y="214"/>
                  </a:cubicBezTo>
                  <a:cubicBezTo>
                    <a:pt x="2584" y="95"/>
                    <a:pt x="2501" y="0"/>
                    <a:pt x="2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 name="Google Shape;2044;p52"/>
          <p:cNvGrpSpPr/>
          <p:nvPr/>
        </p:nvGrpSpPr>
        <p:grpSpPr>
          <a:xfrm>
            <a:off x="4400746" y="2204493"/>
            <a:ext cx="372471" cy="425258"/>
            <a:chOff x="4400746" y="2204493"/>
            <a:chExt cx="372471" cy="425258"/>
          </a:xfrm>
        </p:grpSpPr>
        <p:sp>
          <p:nvSpPr>
            <p:cNvPr id="2045" name="Google Shape;2045;p52"/>
            <p:cNvSpPr/>
            <p:nvPr/>
          </p:nvSpPr>
          <p:spPr>
            <a:xfrm>
              <a:off x="4721471" y="2255161"/>
              <a:ext cx="51745" cy="59955"/>
            </a:xfrm>
            <a:custGeom>
              <a:rect b="b" l="l" r="r" t="t"/>
              <a:pathLst>
                <a:path extrusionOk="0" h="2001" w="1727">
                  <a:moveTo>
                    <a:pt x="0" y="0"/>
                  </a:moveTo>
                  <a:lnTo>
                    <a:pt x="0" y="2000"/>
                  </a:lnTo>
                  <a:lnTo>
                    <a:pt x="1727" y="100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2"/>
            <p:cNvSpPr/>
            <p:nvPr/>
          </p:nvSpPr>
          <p:spPr>
            <a:xfrm>
              <a:off x="4404311" y="2204493"/>
              <a:ext cx="348913" cy="425258"/>
            </a:xfrm>
            <a:custGeom>
              <a:rect b="b" l="l" r="r" t="t"/>
              <a:pathLst>
                <a:path extrusionOk="0" h="14193" w="11645">
                  <a:moveTo>
                    <a:pt x="8454" y="0"/>
                  </a:moveTo>
                  <a:cubicBezTo>
                    <a:pt x="6990" y="0"/>
                    <a:pt x="5823" y="1191"/>
                    <a:pt x="5823" y="2632"/>
                  </a:cubicBezTo>
                  <a:cubicBezTo>
                    <a:pt x="5823" y="3429"/>
                    <a:pt x="6180" y="4168"/>
                    <a:pt x="6740" y="4644"/>
                  </a:cubicBezTo>
                  <a:lnTo>
                    <a:pt x="1" y="8371"/>
                  </a:lnTo>
                  <a:cubicBezTo>
                    <a:pt x="1" y="11585"/>
                    <a:pt x="2608" y="14193"/>
                    <a:pt x="5823" y="14193"/>
                  </a:cubicBezTo>
                  <a:cubicBezTo>
                    <a:pt x="9037" y="14193"/>
                    <a:pt x="11645" y="11585"/>
                    <a:pt x="11645" y="8371"/>
                  </a:cubicBezTo>
                  <a:cubicBezTo>
                    <a:pt x="11645" y="6918"/>
                    <a:pt x="11109" y="5584"/>
                    <a:pt x="10228" y="4561"/>
                  </a:cubicBezTo>
                  <a:cubicBezTo>
                    <a:pt x="10728" y="4072"/>
                    <a:pt x="11061" y="3394"/>
                    <a:pt x="11085" y="2632"/>
                  </a:cubicBezTo>
                  <a:cubicBezTo>
                    <a:pt x="11085" y="1167"/>
                    <a:pt x="9895" y="0"/>
                    <a:pt x="84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2"/>
            <p:cNvSpPr/>
            <p:nvPr/>
          </p:nvSpPr>
          <p:spPr>
            <a:xfrm>
              <a:off x="4560929" y="2204853"/>
              <a:ext cx="192299" cy="424539"/>
            </a:xfrm>
            <a:custGeom>
              <a:rect b="b" l="l" r="r" t="t"/>
              <a:pathLst>
                <a:path extrusionOk="0" h="14169" w="6418">
                  <a:moveTo>
                    <a:pt x="3203" y="0"/>
                  </a:moveTo>
                  <a:cubicBezTo>
                    <a:pt x="2989" y="0"/>
                    <a:pt x="2798" y="24"/>
                    <a:pt x="2620" y="60"/>
                  </a:cubicBezTo>
                  <a:cubicBezTo>
                    <a:pt x="3799" y="322"/>
                    <a:pt x="4656" y="1370"/>
                    <a:pt x="4656" y="2620"/>
                  </a:cubicBezTo>
                  <a:cubicBezTo>
                    <a:pt x="4656" y="3382"/>
                    <a:pt x="4334" y="4060"/>
                    <a:pt x="3822" y="4537"/>
                  </a:cubicBezTo>
                  <a:cubicBezTo>
                    <a:pt x="4703" y="5561"/>
                    <a:pt x="5239" y="6894"/>
                    <a:pt x="5239" y="8347"/>
                  </a:cubicBezTo>
                  <a:cubicBezTo>
                    <a:pt x="5239" y="11371"/>
                    <a:pt x="2941" y="13859"/>
                    <a:pt x="0" y="14133"/>
                  </a:cubicBezTo>
                  <a:cubicBezTo>
                    <a:pt x="191" y="14157"/>
                    <a:pt x="381" y="14169"/>
                    <a:pt x="584" y="14169"/>
                  </a:cubicBezTo>
                  <a:cubicBezTo>
                    <a:pt x="3799" y="14169"/>
                    <a:pt x="6394" y="11561"/>
                    <a:pt x="6394" y="8347"/>
                  </a:cubicBezTo>
                  <a:cubicBezTo>
                    <a:pt x="6418" y="6906"/>
                    <a:pt x="5882" y="5561"/>
                    <a:pt x="5001" y="4549"/>
                  </a:cubicBezTo>
                  <a:cubicBezTo>
                    <a:pt x="5501" y="4072"/>
                    <a:pt x="5834" y="3394"/>
                    <a:pt x="5834" y="2632"/>
                  </a:cubicBezTo>
                  <a:cubicBezTo>
                    <a:pt x="5834" y="1191"/>
                    <a:pt x="4656" y="0"/>
                    <a:pt x="3203"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2"/>
            <p:cNvSpPr/>
            <p:nvPr/>
          </p:nvSpPr>
          <p:spPr>
            <a:xfrm>
              <a:off x="4400746" y="2290218"/>
              <a:ext cx="267236" cy="214621"/>
            </a:xfrm>
            <a:custGeom>
              <a:rect b="b" l="l" r="r" t="t"/>
              <a:pathLst>
                <a:path extrusionOk="0" h="7163" w="8919">
                  <a:moveTo>
                    <a:pt x="2721" y="1"/>
                  </a:moveTo>
                  <a:cubicBezTo>
                    <a:pt x="1566" y="1"/>
                    <a:pt x="727" y="307"/>
                    <a:pt x="727" y="307"/>
                  </a:cubicBezTo>
                  <a:cubicBezTo>
                    <a:pt x="727" y="307"/>
                    <a:pt x="1" y="3664"/>
                    <a:pt x="2477" y="5843"/>
                  </a:cubicBezTo>
                  <a:cubicBezTo>
                    <a:pt x="3677" y="6900"/>
                    <a:pt x="5110" y="7163"/>
                    <a:pt x="6242" y="7163"/>
                  </a:cubicBezTo>
                  <a:cubicBezTo>
                    <a:pt x="7366" y="7163"/>
                    <a:pt x="8192" y="6903"/>
                    <a:pt x="8192" y="6903"/>
                  </a:cubicBezTo>
                  <a:cubicBezTo>
                    <a:pt x="8192" y="6903"/>
                    <a:pt x="8918" y="3533"/>
                    <a:pt x="6442" y="1366"/>
                  </a:cubicBezTo>
                  <a:cubicBezTo>
                    <a:pt x="5215" y="279"/>
                    <a:pt x="3824" y="1"/>
                    <a:pt x="27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2"/>
            <p:cNvSpPr/>
            <p:nvPr/>
          </p:nvSpPr>
          <p:spPr>
            <a:xfrm>
              <a:off x="4463548" y="2290188"/>
              <a:ext cx="204075" cy="214831"/>
            </a:xfrm>
            <a:custGeom>
              <a:rect b="b" l="l" r="r" t="t"/>
              <a:pathLst>
                <a:path extrusionOk="0" h="7170" w="6811">
                  <a:moveTo>
                    <a:pt x="657" y="0"/>
                  </a:moveTo>
                  <a:cubicBezTo>
                    <a:pt x="424" y="0"/>
                    <a:pt x="204" y="13"/>
                    <a:pt x="0" y="34"/>
                  </a:cubicBezTo>
                  <a:cubicBezTo>
                    <a:pt x="988" y="129"/>
                    <a:pt x="2107" y="486"/>
                    <a:pt x="3096" y="1367"/>
                  </a:cubicBezTo>
                  <a:cubicBezTo>
                    <a:pt x="5572" y="3534"/>
                    <a:pt x="4846" y="6904"/>
                    <a:pt x="4846" y="6904"/>
                  </a:cubicBezTo>
                  <a:cubicBezTo>
                    <a:pt x="4846" y="6904"/>
                    <a:pt x="4310" y="7058"/>
                    <a:pt x="3512" y="7142"/>
                  </a:cubicBezTo>
                  <a:cubicBezTo>
                    <a:pt x="3728" y="7161"/>
                    <a:pt x="3937" y="7170"/>
                    <a:pt x="4137" y="7170"/>
                  </a:cubicBezTo>
                  <a:cubicBezTo>
                    <a:pt x="5263" y="7170"/>
                    <a:pt x="6096" y="6904"/>
                    <a:pt x="6096" y="6904"/>
                  </a:cubicBezTo>
                  <a:cubicBezTo>
                    <a:pt x="6096" y="6904"/>
                    <a:pt x="6810" y="3546"/>
                    <a:pt x="4346" y="1367"/>
                  </a:cubicBezTo>
                  <a:cubicBezTo>
                    <a:pt x="3137" y="286"/>
                    <a:pt x="1758" y="0"/>
                    <a:pt x="657"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2"/>
            <p:cNvSpPr/>
            <p:nvPr/>
          </p:nvSpPr>
          <p:spPr>
            <a:xfrm>
              <a:off x="4421450" y="2292255"/>
              <a:ext cx="225827" cy="206921"/>
            </a:xfrm>
            <a:custGeom>
              <a:rect b="b" l="l" r="r" t="t"/>
              <a:pathLst>
                <a:path extrusionOk="0" h="6906" w="7537">
                  <a:moveTo>
                    <a:pt x="2917" y="0"/>
                  </a:moveTo>
                  <a:lnTo>
                    <a:pt x="2917" y="2489"/>
                  </a:lnTo>
                  <a:lnTo>
                    <a:pt x="274" y="167"/>
                  </a:lnTo>
                  <a:cubicBezTo>
                    <a:pt x="131" y="203"/>
                    <a:pt x="36" y="239"/>
                    <a:pt x="36" y="239"/>
                  </a:cubicBezTo>
                  <a:cubicBezTo>
                    <a:pt x="36" y="239"/>
                    <a:pt x="24" y="322"/>
                    <a:pt x="0" y="489"/>
                  </a:cubicBezTo>
                  <a:lnTo>
                    <a:pt x="4858" y="4810"/>
                  </a:lnTo>
                  <a:lnTo>
                    <a:pt x="917" y="4810"/>
                  </a:lnTo>
                  <a:cubicBezTo>
                    <a:pt x="1024" y="4953"/>
                    <a:pt x="1131" y="5084"/>
                    <a:pt x="1250" y="5239"/>
                  </a:cubicBezTo>
                  <a:lnTo>
                    <a:pt x="5370" y="5239"/>
                  </a:lnTo>
                  <a:lnTo>
                    <a:pt x="7263" y="6906"/>
                  </a:lnTo>
                  <a:cubicBezTo>
                    <a:pt x="7418" y="6858"/>
                    <a:pt x="7513" y="6846"/>
                    <a:pt x="7513" y="6846"/>
                  </a:cubicBezTo>
                  <a:cubicBezTo>
                    <a:pt x="7513" y="6846"/>
                    <a:pt x="7513" y="6739"/>
                    <a:pt x="7537" y="6596"/>
                  </a:cubicBezTo>
                  <a:lnTo>
                    <a:pt x="3346" y="2870"/>
                  </a:lnTo>
                  <a:lnTo>
                    <a:pt x="3346" y="72"/>
                  </a:lnTo>
                  <a:cubicBezTo>
                    <a:pt x="3191" y="48"/>
                    <a:pt x="3060" y="12"/>
                    <a:pt x="2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2"/>
            <p:cNvSpPr/>
            <p:nvPr/>
          </p:nvSpPr>
          <p:spPr>
            <a:xfrm>
              <a:off x="4630143" y="2251595"/>
              <a:ext cx="62442" cy="37483"/>
            </a:xfrm>
            <a:custGeom>
              <a:rect b="b" l="l" r="r" t="t"/>
              <a:pathLst>
                <a:path extrusionOk="0" h="1251" w="2084">
                  <a:moveTo>
                    <a:pt x="1036" y="0"/>
                  </a:moveTo>
                  <a:cubicBezTo>
                    <a:pt x="453" y="0"/>
                    <a:pt x="0" y="464"/>
                    <a:pt x="0" y="1048"/>
                  </a:cubicBezTo>
                  <a:cubicBezTo>
                    <a:pt x="0" y="1155"/>
                    <a:pt x="84" y="1250"/>
                    <a:pt x="203" y="1250"/>
                  </a:cubicBezTo>
                  <a:cubicBezTo>
                    <a:pt x="322" y="1250"/>
                    <a:pt x="417" y="1167"/>
                    <a:pt x="417" y="1048"/>
                  </a:cubicBezTo>
                  <a:cubicBezTo>
                    <a:pt x="417" y="714"/>
                    <a:pt x="679" y="429"/>
                    <a:pt x="1024" y="429"/>
                  </a:cubicBezTo>
                  <a:cubicBezTo>
                    <a:pt x="1346" y="429"/>
                    <a:pt x="1631" y="703"/>
                    <a:pt x="1631" y="1048"/>
                  </a:cubicBezTo>
                  <a:cubicBezTo>
                    <a:pt x="1631" y="1155"/>
                    <a:pt x="1727" y="1250"/>
                    <a:pt x="1846" y="1250"/>
                  </a:cubicBezTo>
                  <a:cubicBezTo>
                    <a:pt x="1965" y="1250"/>
                    <a:pt x="2048" y="1167"/>
                    <a:pt x="2084" y="1048"/>
                  </a:cubicBezTo>
                  <a:cubicBezTo>
                    <a:pt x="2084" y="464"/>
                    <a:pt x="1619" y="0"/>
                    <a:pt x="1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2"/>
            <p:cNvSpPr/>
            <p:nvPr/>
          </p:nvSpPr>
          <p:spPr>
            <a:xfrm>
              <a:off x="4437840" y="2509817"/>
              <a:ext cx="120959" cy="92464"/>
            </a:xfrm>
            <a:custGeom>
              <a:rect b="b" l="l" r="r" t="t"/>
              <a:pathLst>
                <a:path extrusionOk="0" h="3086" w="4037">
                  <a:moveTo>
                    <a:pt x="241" y="0"/>
                  </a:moveTo>
                  <a:cubicBezTo>
                    <a:pt x="208" y="0"/>
                    <a:pt x="176" y="8"/>
                    <a:pt x="144" y="26"/>
                  </a:cubicBezTo>
                  <a:cubicBezTo>
                    <a:pt x="48" y="86"/>
                    <a:pt x="1" y="205"/>
                    <a:pt x="60" y="312"/>
                  </a:cubicBezTo>
                  <a:cubicBezTo>
                    <a:pt x="72" y="336"/>
                    <a:pt x="382" y="931"/>
                    <a:pt x="1001" y="1574"/>
                  </a:cubicBezTo>
                  <a:cubicBezTo>
                    <a:pt x="1811" y="2443"/>
                    <a:pt x="2787" y="2967"/>
                    <a:pt x="3799" y="3086"/>
                  </a:cubicBezTo>
                  <a:lnTo>
                    <a:pt x="3823" y="3086"/>
                  </a:lnTo>
                  <a:cubicBezTo>
                    <a:pt x="3930" y="3086"/>
                    <a:pt x="4013" y="3003"/>
                    <a:pt x="4037" y="2883"/>
                  </a:cubicBezTo>
                  <a:cubicBezTo>
                    <a:pt x="4037" y="2788"/>
                    <a:pt x="3954" y="2681"/>
                    <a:pt x="3835" y="2669"/>
                  </a:cubicBezTo>
                  <a:cubicBezTo>
                    <a:pt x="3704" y="2645"/>
                    <a:pt x="3573" y="2622"/>
                    <a:pt x="3418" y="2586"/>
                  </a:cubicBezTo>
                  <a:cubicBezTo>
                    <a:pt x="2644" y="2407"/>
                    <a:pt x="1930" y="1979"/>
                    <a:pt x="1299" y="1312"/>
                  </a:cubicBezTo>
                  <a:cubicBezTo>
                    <a:pt x="1037" y="1038"/>
                    <a:pt x="834" y="776"/>
                    <a:pt x="703" y="562"/>
                  </a:cubicBezTo>
                  <a:cubicBezTo>
                    <a:pt x="525" y="312"/>
                    <a:pt x="429" y="133"/>
                    <a:pt x="429" y="121"/>
                  </a:cubicBezTo>
                  <a:cubicBezTo>
                    <a:pt x="388" y="46"/>
                    <a:pt x="316" y="0"/>
                    <a:pt x="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 name="Google Shape;2053;p52"/>
          <p:cNvGrpSpPr/>
          <p:nvPr/>
        </p:nvGrpSpPr>
        <p:grpSpPr>
          <a:xfrm>
            <a:off x="3480338" y="2207250"/>
            <a:ext cx="424547" cy="420020"/>
            <a:chOff x="3480338" y="2207250"/>
            <a:chExt cx="424547" cy="420020"/>
          </a:xfrm>
        </p:grpSpPr>
        <p:sp>
          <p:nvSpPr>
            <p:cNvPr id="2054" name="Google Shape;2054;p52"/>
            <p:cNvSpPr/>
            <p:nvPr/>
          </p:nvSpPr>
          <p:spPr>
            <a:xfrm>
              <a:off x="3547395" y="2211984"/>
              <a:ext cx="290786" cy="359969"/>
            </a:xfrm>
            <a:custGeom>
              <a:rect b="b" l="l" r="r" t="t"/>
              <a:pathLst>
                <a:path extrusionOk="0" h="12014" w="9705">
                  <a:moveTo>
                    <a:pt x="4847" y="1"/>
                  </a:moveTo>
                  <a:cubicBezTo>
                    <a:pt x="2168" y="1"/>
                    <a:pt x="1" y="2167"/>
                    <a:pt x="1" y="4846"/>
                  </a:cubicBezTo>
                  <a:cubicBezTo>
                    <a:pt x="1" y="6954"/>
                    <a:pt x="1322" y="8716"/>
                    <a:pt x="3180" y="9406"/>
                  </a:cubicBezTo>
                  <a:lnTo>
                    <a:pt x="3180" y="11014"/>
                  </a:lnTo>
                  <a:cubicBezTo>
                    <a:pt x="3180" y="11561"/>
                    <a:pt x="3632" y="12014"/>
                    <a:pt x="4180" y="12014"/>
                  </a:cubicBezTo>
                  <a:lnTo>
                    <a:pt x="5501" y="12014"/>
                  </a:lnTo>
                  <a:cubicBezTo>
                    <a:pt x="6049" y="12014"/>
                    <a:pt x="6502" y="11561"/>
                    <a:pt x="6502" y="11014"/>
                  </a:cubicBezTo>
                  <a:lnTo>
                    <a:pt x="6502" y="9406"/>
                  </a:lnTo>
                  <a:cubicBezTo>
                    <a:pt x="8371" y="8740"/>
                    <a:pt x="9704" y="6954"/>
                    <a:pt x="9704" y="4846"/>
                  </a:cubicBezTo>
                  <a:cubicBezTo>
                    <a:pt x="9704" y="2167"/>
                    <a:pt x="7526" y="1"/>
                    <a:pt x="48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2"/>
            <p:cNvSpPr/>
            <p:nvPr/>
          </p:nvSpPr>
          <p:spPr>
            <a:xfrm>
              <a:off x="3676177" y="2211984"/>
              <a:ext cx="162007" cy="359969"/>
            </a:xfrm>
            <a:custGeom>
              <a:rect b="b" l="l" r="r" t="t"/>
              <a:pathLst>
                <a:path extrusionOk="0" h="12014" w="5407">
                  <a:moveTo>
                    <a:pt x="549" y="1"/>
                  </a:moveTo>
                  <a:cubicBezTo>
                    <a:pt x="358" y="1"/>
                    <a:pt x="180" y="12"/>
                    <a:pt x="1" y="24"/>
                  </a:cubicBezTo>
                  <a:cubicBezTo>
                    <a:pt x="2406" y="310"/>
                    <a:pt x="4287" y="2346"/>
                    <a:pt x="4287" y="4846"/>
                  </a:cubicBezTo>
                  <a:cubicBezTo>
                    <a:pt x="4287" y="6954"/>
                    <a:pt x="2954" y="8716"/>
                    <a:pt x="1096" y="9406"/>
                  </a:cubicBezTo>
                  <a:lnTo>
                    <a:pt x="1096" y="11014"/>
                  </a:lnTo>
                  <a:cubicBezTo>
                    <a:pt x="1096" y="11561"/>
                    <a:pt x="656" y="12014"/>
                    <a:pt x="96" y="12014"/>
                  </a:cubicBezTo>
                  <a:lnTo>
                    <a:pt x="1215" y="12014"/>
                  </a:lnTo>
                  <a:cubicBezTo>
                    <a:pt x="1763" y="12014"/>
                    <a:pt x="2215" y="11561"/>
                    <a:pt x="2215" y="11014"/>
                  </a:cubicBezTo>
                  <a:lnTo>
                    <a:pt x="2215" y="9406"/>
                  </a:lnTo>
                  <a:cubicBezTo>
                    <a:pt x="4073" y="8716"/>
                    <a:pt x="5394" y="6930"/>
                    <a:pt x="5394" y="4846"/>
                  </a:cubicBezTo>
                  <a:cubicBezTo>
                    <a:pt x="5406" y="2167"/>
                    <a:pt x="3228" y="1"/>
                    <a:pt x="549"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2"/>
            <p:cNvSpPr/>
            <p:nvPr/>
          </p:nvSpPr>
          <p:spPr>
            <a:xfrm>
              <a:off x="3540624" y="2207250"/>
              <a:ext cx="38921" cy="37573"/>
            </a:xfrm>
            <a:custGeom>
              <a:rect b="b" l="l" r="r" t="t"/>
              <a:pathLst>
                <a:path extrusionOk="0" h="1254" w="1299">
                  <a:moveTo>
                    <a:pt x="242" y="1"/>
                  </a:moveTo>
                  <a:cubicBezTo>
                    <a:pt x="188" y="1"/>
                    <a:pt x="132" y="22"/>
                    <a:pt x="84" y="63"/>
                  </a:cubicBezTo>
                  <a:cubicBezTo>
                    <a:pt x="1" y="147"/>
                    <a:pt x="1" y="278"/>
                    <a:pt x="84" y="361"/>
                  </a:cubicBezTo>
                  <a:lnTo>
                    <a:pt x="905" y="1194"/>
                  </a:lnTo>
                  <a:cubicBezTo>
                    <a:pt x="953" y="1242"/>
                    <a:pt x="1001" y="1254"/>
                    <a:pt x="1060" y="1254"/>
                  </a:cubicBezTo>
                  <a:cubicBezTo>
                    <a:pt x="1120" y="1254"/>
                    <a:pt x="1155" y="1242"/>
                    <a:pt x="1203" y="1194"/>
                  </a:cubicBezTo>
                  <a:cubicBezTo>
                    <a:pt x="1298" y="1123"/>
                    <a:pt x="1298" y="992"/>
                    <a:pt x="1203" y="897"/>
                  </a:cubicBezTo>
                  <a:lnTo>
                    <a:pt x="382" y="63"/>
                  </a:lnTo>
                  <a:cubicBezTo>
                    <a:pt x="346" y="22"/>
                    <a:pt x="295"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2"/>
            <p:cNvSpPr/>
            <p:nvPr/>
          </p:nvSpPr>
          <p:spPr>
            <a:xfrm>
              <a:off x="3507454" y="2249917"/>
              <a:ext cx="44614" cy="30232"/>
            </a:xfrm>
            <a:custGeom>
              <a:rect b="b" l="l" r="r" t="t"/>
              <a:pathLst>
                <a:path extrusionOk="0" h="1009" w="1489">
                  <a:moveTo>
                    <a:pt x="229" y="0"/>
                  </a:moveTo>
                  <a:cubicBezTo>
                    <a:pt x="161" y="0"/>
                    <a:pt x="98" y="35"/>
                    <a:pt x="60" y="104"/>
                  </a:cubicBezTo>
                  <a:cubicBezTo>
                    <a:pt x="0" y="211"/>
                    <a:pt x="36" y="330"/>
                    <a:pt x="143" y="389"/>
                  </a:cubicBezTo>
                  <a:lnTo>
                    <a:pt x="1143" y="985"/>
                  </a:lnTo>
                  <a:cubicBezTo>
                    <a:pt x="1179" y="997"/>
                    <a:pt x="1227" y="1009"/>
                    <a:pt x="1250" y="1009"/>
                  </a:cubicBezTo>
                  <a:cubicBezTo>
                    <a:pt x="1334" y="1009"/>
                    <a:pt x="1393" y="985"/>
                    <a:pt x="1429" y="901"/>
                  </a:cubicBezTo>
                  <a:cubicBezTo>
                    <a:pt x="1489" y="806"/>
                    <a:pt x="1465" y="687"/>
                    <a:pt x="1358" y="628"/>
                  </a:cubicBezTo>
                  <a:lnTo>
                    <a:pt x="346" y="32"/>
                  </a:lnTo>
                  <a:cubicBezTo>
                    <a:pt x="307" y="11"/>
                    <a:pt x="267" y="0"/>
                    <a:pt x="2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2"/>
            <p:cNvSpPr/>
            <p:nvPr/>
          </p:nvSpPr>
          <p:spPr>
            <a:xfrm>
              <a:off x="3487110" y="2299956"/>
              <a:ext cx="48180" cy="21573"/>
            </a:xfrm>
            <a:custGeom>
              <a:rect b="b" l="l" r="r" t="t"/>
              <a:pathLst>
                <a:path extrusionOk="0" h="720" w="1608">
                  <a:moveTo>
                    <a:pt x="251" y="0"/>
                  </a:moveTo>
                  <a:cubicBezTo>
                    <a:pt x="158" y="0"/>
                    <a:pt x="67" y="58"/>
                    <a:pt x="36" y="160"/>
                  </a:cubicBezTo>
                  <a:cubicBezTo>
                    <a:pt x="1" y="243"/>
                    <a:pt x="60" y="363"/>
                    <a:pt x="179" y="398"/>
                  </a:cubicBezTo>
                  <a:lnTo>
                    <a:pt x="1310" y="708"/>
                  </a:lnTo>
                  <a:cubicBezTo>
                    <a:pt x="1322" y="708"/>
                    <a:pt x="1346" y="720"/>
                    <a:pt x="1370" y="720"/>
                  </a:cubicBezTo>
                  <a:cubicBezTo>
                    <a:pt x="1453" y="720"/>
                    <a:pt x="1548" y="660"/>
                    <a:pt x="1572" y="577"/>
                  </a:cubicBezTo>
                  <a:cubicBezTo>
                    <a:pt x="1608" y="470"/>
                    <a:pt x="1548" y="351"/>
                    <a:pt x="1429" y="327"/>
                  </a:cubicBezTo>
                  <a:lnTo>
                    <a:pt x="298" y="5"/>
                  </a:lnTo>
                  <a:cubicBezTo>
                    <a:pt x="283" y="2"/>
                    <a:pt x="267" y="0"/>
                    <a:pt x="2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2"/>
            <p:cNvSpPr/>
            <p:nvPr/>
          </p:nvSpPr>
          <p:spPr>
            <a:xfrm>
              <a:off x="3480338" y="2352900"/>
              <a:ext cx="47820" cy="12884"/>
            </a:xfrm>
            <a:custGeom>
              <a:rect b="b" l="l" r="r" t="t"/>
              <a:pathLst>
                <a:path extrusionOk="0" h="430" w="1596">
                  <a:moveTo>
                    <a:pt x="215" y="0"/>
                  </a:moveTo>
                  <a:cubicBezTo>
                    <a:pt x="96" y="0"/>
                    <a:pt x="0" y="84"/>
                    <a:pt x="0" y="203"/>
                  </a:cubicBezTo>
                  <a:cubicBezTo>
                    <a:pt x="0" y="322"/>
                    <a:pt x="96" y="417"/>
                    <a:pt x="215" y="417"/>
                  </a:cubicBezTo>
                  <a:lnTo>
                    <a:pt x="1382" y="429"/>
                  </a:lnTo>
                  <a:cubicBezTo>
                    <a:pt x="1501" y="429"/>
                    <a:pt x="1596" y="334"/>
                    <a:pt x="1596" y="227"/>
                  </a:cubicBezTo>
                  <a:cubicBezTo>
                    <a:pt x="1596" y="108"/>
                    <a:pt x="1501" y="12"/>
                    <a:pt x="1382" y="12"/>
                  </a:cubicBezTo>
                  <a:lnTo>
                    <a:pt x="2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2"/>
            <p:cNvSpPr/>
            <p:nvPr/>
          </p:nvSpPr>
          <p:spPr>
            <a:xfrm>
              <a:off x="3487110" y="2397695"/>
              <a:ext cx="47850" cy="21243"/>
            </a:xfrm>
            <a:custGeom>
              <a:rect b="b" l="l" r="r" t="t"/>
              <a:pathLst>
                <a:path extrusionOk="0" h="709" w="1597">
                  <a:moveTo>
                    <a:pt x="1357" y="0"/>
                  </a:moveTo>
                  <a:cubicBezTo>
                    <a:pt x="1342" y="0"/>
                    <a:pt x="1326" y="2"/>
                    <a:pt x="1310" y="6"/>
                  </a:cubicBezTo>
                  <a:lnTo>
                    <a:pt x="179" y="291"/>
                  </a:lnTo>
                  <a:cubicBezTo>
                    <a:pt x="60" y="315"/>
                    <a:pt x="1" y="434"/>
                    <a:pt x="24" y="541"/>
                  </a:cubicBezTo>
                  <a:cubicBezTo>
                    <a:pt x="60" y="637"/>
                    <a:pt x="132" y="708"/>
                    <a:pt x="239" y="708"/>
                  </a:cubicBezTo>
                  <a:lnTo>
                    <a:pt x="274" y="708"/>
                  </a:lnTo>
                  <a:lnTo>
                    <a:pt x="1406" y="422"/>
                  </a:lnTo>
                  <a:cubicBezTo>
                    <a:pt x="1513" y="375"/>
                    <a:pt x="1596" y="256"/>
                    <a:pt x="1560" y="160"/>
                  </a:cubicBezTo>
                  <a:cubicBezTo>
                    <a:pt x="1530" y="59"/>
                    <a:pt x="1447" y="0"/>
                    <a:pt x="13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2"/>
            <p:cNvSpPr/>
            <p:nvPr/>
          </p:nvSpPr>
          <p:spPr>
            <a:xfrm>
              <a:off x="3507095" y="2438984"/>
              <a:ext cx="44974" cy="29873"/>
            </a:xfrm>
            <a:custGeom>
              <a:rect b="b" l="l" r="r" t="t"/>
              <a:pathLst>
                <a:path extrusionOk="0" h="997" w="1501">
                  <a:moveTo>
                    <a:pt x="1275" y="1"/>
                  </a:moveTo>
                  <a:cubicBezTo>
                    <a:pt x="1238" y="1"/>
                    <a:pt x="1201" y="11"/>
                    <a:pt x="1167" y="33"/>
                  </a:cubicBezTo>
                  <a:lnTo>
                    <a:pt x="131" y="604"/>
                  </a:lnTo>
                  <a:cubicBezTo>
                    <a:pt x="36" y="664"/>
                    <a:pt x="0" y="783"/>
                    <a:pt x="60" y="890"/>
                  </a:cubicBezTo>
                  <a:cubicBezTo>
                    <a:pt x="108" y="961"/>
                    <a:pt x="167" y="997"/>
                    <a:pt x="238" y="997"/>
                  </a:cubicBezTo>
                  <a:cubicBezTo>
                    <a:pt x="274" y="997"/>
                    <a:pt x="310" y="973"/>
                    <a:pt x="346" y="961"/>
                  </a:cubicBezTo>
                  <a:lnTo>
                    <a:pt x="1370" y="390"/>
                  </a:lnTo>
                  <a:cubicBezTo>
                    <a:pt x="1453" y="330"/>
                    <a:pt x="1501" y="187"/>
                    <a:pt x="1441" y="104"/>
                  </a:cubicBezTo>
                  <a:cubicBezTo>
                    <a:pt x="1403" y="35"/>
                    <a:pt x="1340"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2"/>
            <p:cNvSpPr/>
            <p:nvPr/>
          </p:nvSpPr>
          <p:spPr>
            <a:xfrm>
              <a:off x="3540264" y="2473831"/>
              <a:ext cx="39281" cy="37483"/>
            </a:xfrm>
            <a:custGeom>
              <a:rect b="b" l="l" r="r" t="t"/>
              <a:pathLst>
                <a:path extrusionOk="0" h="1251" w="1311">
                  <a:moveTo>
                    <a:pt x="1062" y="1"/>
                  </a:moveTo>
                  <a:cubicBezTo>
                    <a:pt x="1007" y="1"/>
                    <a:pt x="953" y="24"/>
                    <a:pt x="917" y="72"/>
                  </a:cubicBezTo>
                  <a:lnTo>
                    <a:pt x="84" y="894"/>
                  </a:lnTo>
                  <a:cubicBezTo>
                    <a:pt x="1" y="965"/>
                    <a:pt x="1" y="1096"/>
                    <a:pt x="84" y="1191"/>
                  </a:cubicBezTo>
                  <a:cubicBezTo>
                    <a:pt x="132" y="1227"/>
                    <a:pt x="179" y="1251"/>
                    <a:pt x="239" y="1251"/>
                  </a:cubicBezTo>
                  <a:cubicBezTo>
                    <a:pt x="298" y="1251"/>
                    <a:pt x="334" y="1227"/>
                    <a:pt x="382" y="1191"/>
                  </a:cubicBezTo>
                  <a:lnTo>
                    <a:pt x="1215" y="370"/>
                  </a:lnTo>
                  <a:cubicBezTo>
                    <a:pt x="1310" y="298"/>
                    <a:pt x="1310" y="155"/>
                    <a:pt x="1215" y="72"/>
                  </a:cubicBezTo>
                  <a:cubicBezTo>
                    <a:pt x="1173" y="24"/>
                    <a:pt x="1117" y="1"/>
                    <a:pt x="10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2"/>
            <p:cNvSpPr/>
            <p:nvPr/>
          </p:nvSpPr>
          <p:spPr>
            <a:xfrm>
              <a:off x="3806397" y="2473831"/>
              <a:ext cx="38921" cy="37843"/>
            </a:xfrm>
            <a:custGeom>
              <a:rect b="b" l="l" r="r" t="t"/>
              <a:pathLst>
                <a:path extrusionOk="0" h="1263" w="1299">
                  <a:moveTo>
                    <a:pt x="242" y="1"/>
                  </a:moveTo>
                  <a:cubicBezTo>
                    <a:pt x="188" y="1"/>
                    <a:pt x="132" y="24"/>
                    <a:pt x="84" y="72"/>
                  </a:cubicBezTo>
                  <a:cubicBezTo>
                    <a:pt x="1" y="144"/>
                    <a:pt x="1" y="274"/>
                    <a:pt x="84" y="370"/>
                  </a:cubicBezTo>
                  <a:lnTo>
                    <a:pt x="906" y="1203"/>
                  </a:lnTo>
                  <a:cubicBezTo>
                    <a:pt x="953" y="1251"/>
                    <a:pt x="1001" y="1263"/>
                    <a:pt x="1060" y="1263"/>
                  </a:cubicBezTo>
                  <a:cubicBezTo>
                    <a:pt x="1120" y="1263"/>
                    <a:pt x="1156" y="1251"/>
                    <a:pt x="1203" y="1203"/>
                  </a:cubicBezTo>
                  <a:cubicBezTo>
                    <a:pt x="1298" y="1132"/>
                    <a:pt x="1298" y="989"/>
                    <a:pt x="1203" y="906"/>
                  </a:cubicBezTo>
                  <a:lnTo>
                    <a:pt x="382" y="72"/>
                  </a:lnTo>
                  <a:cubicBezTo>
                    <a:pt x="346" y="24"/>
                    <a:pt x="295"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2"/>
            <p:cNvSpPr/>
            <p:nvPr/>
          </p:nvSpPr>
          <p:spPr>
            <a:xfrm>
              <a:off x="3833513" y="2438385"/>
              <a:ext cx="44614" cy="30472"/>
            </a:xfrm>
            <a:custGeom>
              <a:rect b="b" l="l" r="r" t="t"/>
              <a:pathLst>
                <a:path extrusionOk="0" h="1017" w="1489">
                  <a:moveTo>
                    <a:pt x="240" y="0"/>
                  </a:moveTo>
                  <a:cubicBezTo>
                    <a:pt x="167" y="0"/>
                    <a:pt x="100" y="40"/>
                    <a:pt x="60" y="112"/>
                  </a:cubicBezTo>
                  <a:cubicBezTo>
                    <a:pt x="1" y="207"/>
                    <a:pt x="36" y="326"/>
                    <a:pt x="132" y="386"/>
                  </a:cubicBezTo>
                  <a:lnTo>
                    <a:pt x="1144" y="981"/>
                  </a:lnTo>
                  <a:cubicBezTo>
                    <a:pt x="1179" y="1005"/>
                    <a:pt x="1227" y="1017"/>
                    <a:pt x="1251" y="1017"/>
                  </a:cubicBezTo>
                  <a:cubicBezTo>
                    <a:pt x="1322" y="1017"/>
                    <a:pt x="1382" y="981"/>
                    <a:pt x="1429" y="910"/>
                  </a:cubicBezTo>
                  <a:cubicBezTo>
                    <a:pt x="1489" y="826"/>
                    <a:pt x="1465" y="684"/>
                    <a:pt x="1358" y="624"/>
                  </a:cubicBezTo>
                  <a:lnTo>
                    <a:pt x="346" y="29"/>
                  </a:lnTo>
                  <a:cubicBezTo>
                    <a:pt x="311" y="9"/>
                    <a:pt x="275" y="0"/>
                    <a:pt x="2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2"/>
            <p:cNvSpPr/>
            <p:nvPr/>
          </p:nvSpPr>
          <p:spPr>
            <a:xfrm>
              <a:off x="3850982" y="2397665"/>
              <a:ext cx="47491" cy="21963"/>
            </a:xfrm>
            <a:custGeom>
              <a:rect b="b" l="l" r="r" t="t"/>
              <a:pathLst>
                <a:path extrusionOk="0" h="733" w="1585">
                  <a:moveTo>
                    <a:pt x="233" y="1"/>
                  </a:moveTo>
                  <a:cubicBezTo>
                    <a:pt x="143" y="1"/>
                    <a:pt x="55" y="52"/>
                    <a:pt x="25" y="161"/>
                  </a:cubicBezTo>
                  <a:cubicBezTo>
                    <a:pt x="1" y="257"/>
                    <a:pt x="61" y="376"/>
                    <a:pt x="180" y="411"/>
                  </a:cubicBezTo>
                  <a:lnTo>
                    <a:pt x="1311" y="721"/>
                  </a:lnTo>
                  <a:cubicBezTo>
                    <a:pt x="1323" y="721"/>
                    <a:pt x="1346" y="733"/>
                    <a:pt x="1370" y="733"/>
                  </a:cubicBezTo>
                  <a:cubicBezTo>
                    <a:pt x="1454" y="733"/>
                    <a:pt x="1549" y="673"/>
                    <a:pt x="1573" y="590"/>
                  </a:cubicBezTo>
                  <a:cubicBezTo>
                    <a:pt x="1585" y="471"/>
                    <a:pt x="1513" y="352"/>
                    <a:pt x="1418" y="316"/>
                  </a:cubicBezTo>
                  <a:lnTo>
                    <a:pt x="287" y="7"/>
                  </a:lnTo>
                  <a:cubicBezTo>
                    <a:pt x="269" y="3"/>
                    <a:pt x="251"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2"/>
            <p:cNvSpPr/>
            <p:nvPr/>
          </p:nvSpPr>
          <p:spPr>
            <a:xfrm>
              <a:off x="3857064" y="2353260"/>
              <a:ext cx="47820" cy="12854"/>
            </a:xfrm>
            <a:custGeom>
              <a:rect b="b" l="l" r="r" t="t"/>
              <a:pathLst>
                <a:path extrusionOk="0" h="429" w="1596">
                  <a:moveTo>
                    <a:pt x="215" y="0"/>
                  </a:moveTo>
                  <a:cubicBezTo>
                    <a:pt x="96" y="0"/>
                    <a:pt x="0" y="96"/>
                    <a:pt x="0" y="203"/>
                  </a:cubicBezTo>
                  <a:cubicBezTo>
                    <a:pt x="0" y="322"/>
                    <a:pt x="96" y="417"/>
                    <a:pt x="215" y="417"/>
                  </a:cubicBezTo>
                  <a:lnTo>
                    <a:pt x="1382" y="429"/>
                  </a:lnTo>
                  <a:cubicBezTo>
                    <a:pt x="1501" y="429"/>
                    <a:pt x="1596" y="346"/>
                    <a:pt x="1596" y="227"/>
                  </a:cubicBezTo>
                  <a:cubicBezTo>
                    <a:pt x="1596" y="108"/>
                    <a:pt x="1512" y="12"/>
                    <a:pt x="1382" y="12"/>
                  </a:cubicBezTo>
                  <a:lnTo>
                    <a:pt x="2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2"/>
            <p:cNvSpPr/>
            <p:nvPr/>
          </p:nvSpPr>
          <p:spPr>
            <a:xfrm>
              <a:off x="3850982" y="2300855"/>
              <a:ext cx="47491" cy="20674"/>
            </a:xfrm>
            <a:custGeom>
              <a:rect b="b" l="l" r="r" t="t"/>
              <a:pathLst>
                <a:path extrusionOk="0" h="690" w="1585">
                  <a:moveTo>
                    <a:pt x="1368" y="1"/>
                  </a:moveTo>
                  <a:cubicBezTo>
                    <a:pt x="1349" y="1"/>
                    <a:pt x="1329" y="4"/>
                    <a:pt x="1311" y="11"/>
                  </a:cubicBezTo>
                  <a:lnTo>
                    <a:pt x="180" y="297"/>
                  </a:lnTo>
                  <a:cubicBezTo>
                    <a:pt x="61" y="309"/>
                    <a:pt x="1" y="428"/>
                    <a:pt x="25" y="523"/>
                  </a:cubicBezTo>
                  <a:cubicBezTo>
                    <a:pt x="61" y="618"/>
                    <a:pt x="132" y="690"/>
                    <a:pt x="239" y="690"/>
                  </a:cubicBezTo>
                  <a:lnTo>
                    <a:pt x="275" y="690"/>
                  </a:lnTo>
                  <a:lnTo>
                    <a:pt x="1406" y="416"/>
                  </a:lnTo>
                  <a:cubicBezTo>
                    <a:pt x="1525" y="380"/>
                    <a:pt x="1585" y="261"/>
                    <a:pt x="1561" y="154"/>
                  </a:cubicBezTo>
                  <a:cubicBezTo>
                    <a:pt x="1532" y="58"/>
                    <a:pt x="1449" y="1"/>
                    <a:pt x="13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2"/>
            <p:cNvSpPr/>
            <p:nvPr/>
          </p:nvSpPr>
          <p:spPr>
            <a:xfrm>
              <a:off x="3833513" y="2250277"/>
              <a:ext cx="44974" cy="29873"/>
            </a:xfrm>
            <a:custGeom>
              <a:rect b="b" l="l" r="r" t="t"/>
              <a:pathLst>
                <a:path extrusionOk="0" h="997" w="1501">
                  <a:moveTo>
                    <a:pt x="1275" y="0"/>
                  </a:moveTo>
                  <a:cubicBezTo>
                    <a:pt x="1238" y="0"/>
                    <a:pt x="1201" y="11"/>
                    <a:pt x="1167" y="32"/>
                  </a:cubicBezTo>
                  <a:lnTo>
                    <a:pt x="132" y="616"/>
                  </a:lnTo>
                  <a:cubicBezTo>
                    <a:pt x="48" y="675"/>
                    <a:pt x="1" y="794"/>
                    <a:pt x="60" y="889"/>
                  </a:cubicBezTo>
                  <a:cubicBezTo>
                    <a:pt x="108" y="973"/>
                    <a:pt x="167" y="997"/>
                    <a:pt x="239" y="997"/>
                  </a:cubicBezTo>
                  <a:cubicBezTo>
                    <a:pt x="274" y="997"/>
                    <a:pt x="310" y="985"/>
                    <a:pt x="346" y="973"/>
                  </a:cubicBezTo>
                  <a:lnTo>
                    <a:pt x="1370" y="389"/>
                  </a:lnTo>
                  <a:cubicBezTo>
                    <a:pt x="1477" y="330"/>
                    <a:pt x="1501" y="211"/>
                    <a:pt x="1441" y="104"/>
                  </a:cubicBezTo>
                  <a:cubicBezTo>
                    <a:pt x="1403" y="35"/>
                    <a:pt x="1340" y="0"/>
                    <a:pt x="12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2"/>
            <p:cNvSpPr/>
            <p:nvPr/>
          </p:nvSpPr>
          <p:spPr>
            <a:xfrm>
              <a:off x="3806397" y="2207699"/>
              <a:ext cx="39281" cy="37124"/>
            </a:xfrm>
            <a:custGeom>
              <a:rect b="b" l="l" r="r" t="t"/>
              <a:pathLst>
                <a:path extrusionOk="0" h="1239" w="1311">
                  <a:moveTo>
                    <a:pt x="1075" y="1"/>
                  </a:moveTo>
                  <a:cubicBezTo>
                    <a:pt x="1022" y="1"/>
                    <a:pt x="965" y="24"/>
                    <a:pt x="917" y="72"/>
                  </a:cubicBezTo>
                  <a:lnTo>
                    <a:pt x="84" y="882"/>
                  </a:lnTo>
                  <a:cubicBezTo>
                    <a:pt x="1" y="965"/>
                    <a:pt x="1" y="1096"/>
                    <a:pt x="84" y="1179"/>
                  </a:cubicBezTo>
                  <a:cubicBezTo>
                    <a:pt x="132" y="1227"/>
                    <a:pt x="191" y="1239"/>
                    <a:pt x="239" y="1239"/>
                  </a:cubicBezTo>
                  <a:cubicBezTo>
                    <a:pt x="298" y="1239"/>
                    <a:pt x="346" y="1227"/>
                    <a:pt x="382" y="1179"/>
                  </a:cubicBezTo>
                  <a:lnTo>
                    <a:pt x="1215" y="370"/>
                  </a:lnTo>
                  <a:cubicBezTo>
                    <a:pt x="1310" y="286"/>
                    <a:pt x="1310" y="155"/>
                    <a:pt x="1215" y="72"/>
                  </a:cubicBezTo>
                  <a:cubicBezTo>
                    <a:pt x="1179" y="24"/>
                    <a:pt x="1129" y="1"/>
                    <a:pt x="10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2"/>
            <p:cNvSpPr/>
            <p:nvPr/>
          </p:nvSpPr>
          <p:spPr>
            <a:xfrm>
              <a:off x="3654424" y="2344331"/>
              <a:ext cx="76734" cy="195535"/>
            </a:xfrm>
            <a:custGeom>
              <a:rect b="b" l="l" r="r" t="t"/>
              <a:pathLst>
                <a:path extrusionOk="0" h="6526" w="2561">
                  <a:moveTo>
                    <a:pt x="1275" y="1"/>
                  </a:moveTo>
                  <a:cubicBezTo>
                    <a:pt x="1156" y="1"/>
                    <a:pt x="1072" y="96"/>
                    <a:pt x="1072" y="215"/>
                  </a:cubicBezTo>
                  <a:lnTo>
                    <a:pt x="1072" y="3049"/>
                  </a:lnTo>
                  <a:lnTo>
                    <a:pt x="370" y="2394"/>
                  </a:lnTo>
                  <a:cubicBezTo>
                    <a:pt x="326" y="2361"/>
                    <a:pt x="274" y="2343"/>
                    <a:pt x="224" y="2343"/>
                  </a:cubicBezTo>
                  <a:cubicBezTo>
                    <a:pt x="166" y="2343"/>
                    <a:pt x="110" y="2367"/>
                    <a:pt x="72" y="2418"/>
                  </a:cubicBezTo>
                  <a:cubicBezTo>
                    <a:pt x="1" y="2501"/>
                    <a:pt x="1" y="2632"/>
                    <a:pt x="84" y="2715"/>
                  </a:cubicBezTo>
                  <a:lnTo>
                    <a:pt x="1072" y="3632"/>
                  </a:lnTo>
                  <a:lnTo>
                    <a:pt x="1072" y="6311"/>
                  </a:lnTo>
                  <a:cubicBezTo>
                    <a:pt x="1072" y="6430"/>
                    <a:pt x="1156" y="6525"/>
                    <a:pt x="1275" y="6525"/>
                  </a:cubicBezTo>
                  <a:cubicBezTo>
                    <a:pt x="1394" y="6525"/>
                    <a:pt x="1489" y="6430"/>
                    <a:pt x="1489" y="6311"/>
                  </a:cubicBezTo>
                  <a:lnTo>
                    <a:pt x="1489" y="3620"/>
                  </a:lnTo>
                  <a:lnTo>
                    <a:pt x="2465" y="2692"/>
                  </a:lnTo>
                  <a:cubicBezTo>
                    <a:pt x="2560" y="2620"/>
                    <a:pt x="2560" y="2501"/>
                    <a:pt x="2477" y="2418"/>
                  </a:cubicBezTo>
                  <a:cubicBezTo>
                    <a:pt x="2439" y="2367"/>
                    <a:pt x="2383" y="2343"/>
                    <a:pt x="2326" y="2343"/>
                  </a:cubicBezTo>
                  <a:cubicBezTo>
                    <a:pt x="2276" y="2343"/>
                    <a:pt x="2224" y="2361"/>
                    <a:pt x="2179" y="2394"/>
                  </a:cubicBezTo>
                  <a:lnTo>
                    <a:pt x="1489" y="3049"/>
                  </a:lnTo>
                  <a:lnTo>
                    <a:pt x="1489" y="215"/>
                  </a:lnTo>
                  <a:cubicBezTo>
                    <a:pt x="1489" y="96"/>
                    <a:pt x="1394" y="1"/>
                    <a:pt x="12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2"/>
            <p:cNvSpPr/>
            <p:nvPr/>
          </p:nvSpPr>
          <p:spPr>
            <a:xfrm>
              <a:off x="3598063" y="2356826"/>
              <a:ext cx="72449" cy="72449"/>
            </a:xfrm>
            <a:custGeom>
              <a:rect b="b" l="l" r="r" t="t"/>
              <a:pathLst>
                <a:path extrusionOk="0" h="2418" w="2418">
                  <a:moveTo>
                    <a:pt x="167" y="0"/>
                  </a:moveTo>
                  <a:cubicBezTo>
                    <a:pt x="72" y="0"/>
                    <a:pt x="0" y="72"/>
                    <a:pt x="0" y="167"/>
                  </a:cubicBezTo>
                  <a:cubicBezTo>
                    <a:pt x="36" y="512"/>
                    <a:pt x="131" y="1262"/>
                    <a:pt x="643" y="1774"/>
                  </a:cubicBezTo>
                  <a:cubicBezTo>
                    <a:pt x="1143" y="2275"/>
                    <a:pt x="1905" y="2382"/>
                    <a:pt x="2251" y="2417"/>
                  </a:cubicBezTo>
                  <a:cubicBezTo>
                    <a:pt x="2334" y="2417"/>
                    <a:pt x="2417" y="2334"/>
                    <a:pt x="2417" y="2251"/>
                  </a:cubicBezTo>
                  <a:cubicBezTo>
                    <a:pt x="2394" y="1917"/>
                    <a:pt x="2275" y="1143"/>
                    <a:pt x="1774" y="643"/>
                  </a:cubicBezTo>
                  <a:cubicBezTo>
                    <a:pt x="1263" y="131"/>
                    <a:pt x="512" y="36"/>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2"/>
            <p:cNvSpPr/>
            <p:nvPr/>
          </p:nvSpPr>
          <p:spPr>
            <a:xfrm>
              <a:off x="3597703" y="2356826"/>
              <a:ext cx="72809" cy="72449"/>
            </a:xfrm>
            <a:custGeom>
              <a:rect b="b" l="l" r="r" t="t"/>
              <a:pathLst>
                <a:path extrusionOk="0" h="2418" w="2430">
                  <a:moveTo>
                    <a:pt x="167" y="0"/>
                  </a:moveTo>
                  <a:cubicBezTo>
                    <a:pt x="72" y="0"/>
                    <a:pt x="12" y="60"/>
                    <a:pt x="1" y="155"/>
                  </a:cubicBezTo>
                  <a:cubicBezTo>
                    <a:pt x="286" y="239"/>
                    <a:pt x="596" y="393"/>
                    <a:pt x="846" y="643"/>
                  </a:cubicBezTo>
                  <a:cubicBezTo>
                    <a:pt x="1358" y="1143"/>
                    <a:pt x="1453" y="1905"/>
                    <a:pt x="1489" y="2251"/>
                  </a:cubicBezTo>
                  <a:lnTo>
                    <a:pt x="1489" y="2263"/>
                  </a:lnTo>
                  <a:cubicBezTo>
                    <a:pt x="1798" y="2370"/>
                    <a:pt x="2084" y="2394"/>
                    <a:pt x="2251" y="2417"/>
                  </a:cubicBezTo>
                  <a:cubicBezTo>
                    <a:pt x="2346" y="2417"/>
                    <a:pt x="2429" y="2334"/>
                    <a:pt x="2406" y="2251"/>
                  </a:cubicBezTo>
                  <a:cubicBezTo>
                    <a:pt x="2394" y="1917"/>
                    <a:pt x="2275" y="1143"/>
                    <a:pt x="1775" y="643"/>
                  </a:cubicBezTo>
                  <a:cubicBezTo>
                    <a:pt x="1263" y="131"/>
                    <a:pt x="501" y="36"/>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2"/>
            <p:cNvSpPr/>
            <p:nvPr/>
          </p:nvSpPr>
          <p:spPr>
            <a:xfrm>
              <a:off x="3715429" y="2356826"/>
              <a:ext cx="72090" cy="72449"/>
            </a:xfrm>
            <a:custGeom>
              <a:rect b="b" l="l" r="r" t="t"/>
              <a:pathLst>
                <a:path extrusionOk="0" h="2418" w="2406">
                  <a:moveTo>
                    <a:pt x="2239" y="0"/>
                  </a:moveTo>
                  <a:cubicBezTo>
                    <a:pt x="1906" y="36"/>
                    <a:pt x="1144" y="131"/>
                    <a:pt x="644" y="643"/>
                  </a:cubicBezTo>
                  <a:cubicBezTo>
                    <a:pt x="132" y="1143"/>
                    <a:pt x="13" y="1917"/>
                    <a:pt x="1" y="2251"/>
                  </a:cubicBezTo>
                  <a:cubicBezTo>
                    <a:pt x="1" y="2334"/>
                    <a:pt x="72" y="2417"/>
                    <a:pt x="167" y="2417"/>
                  </a:cubicBezTo>
                  <a:cubicBezTo>
                    <a:pt x="501" y="2382"/>
                    <a:pt x="1263" y="2275"/>
                    <a:pt x="1775" y="1774"/>
                  </a:cubicBezTo>
                  <a:cubicBezTo>
                    <a:pt x="2275" y="1262"/>
                    <a:pt x="2382" y="512"/>
                    <a:pt x="2406" y="167"/>
                  </a:cubicBezTo>
                  <a:cubicBezTo>
                    <a:pt x="2406" y="72"/>
                    <a:pt x="2334" y="0"/>
                    <a:pt x="2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2"/>
            <p:cNvSpPr/>
            <p:nvPr/>
          </p:nvSpPr>
          <p:spPr>
            <a:xfrm>
              <a:off x="3715788" y="2357155"/>
              <a:ext cx="72090" cy="72120"/>
            </a:xfrm>
            <a:custGeom>
              <a:rect b="b" l="l" r="r" t="t"/>
              <a:pathLst>
                <a:path extrusionOk="0" h="2407" w="2406">
                  <a:moveTo>
                    <a:pt x="2248" y="0"/>
                  </a:moveTo>
                  <a:cubicBezTo>
                    <a:pt x="2241" y="0"/>
                    <a:pt x="2234" y="0"/>
                    <a:pt x="2227" y="1"/>
                  </a:cubicBezTo>
                  <a:cubicBezTo>
                    <a:pt x="2036" y="25"/>
                    <a:pt x="1691" y="61"/>
                    <a:pt x="1358" y="204"/>
                  </a:cubicBezTo>
                  <a:cubicBezTo>
                    <a:pt x="1310" y="573"/>
                    <a:pt x="1179" y="1216"/>
                    <a:pt x="727" y="1656"/>
                  </a:cubicBezTo>
                  <a:cubicBezTo>
                    <a:pt x="524" y="1871"/>
                    <a:pt x="262" y="2013"/>
                    <a:pt x="12" y="2109"/>
                  </a:cubicBezTo>
                  <a:cubicBezTo>
                    <a:pt x="12" y="2144"/>
                    <a:pt x="1" y="2204"/>
                    <a:pt x="1" y="2240"/>
                  </a:cubicBezTo>
                  <a:cubicBezTo>
                    <a:pt x="1" y="2323"/>
                    <a:pt x="72" y="2406"/>
                    <a:pt x="167" y="2406"/>
                  </a:cubicBezTo>
                  <a:cubicBezTo>
                    <a:pt x="489" y="2383"/>
                    <a:pt x="1263" y="2264"/>
                    <a:pt x="1775" y="1763"/>
                  </a:cubicBezTo>
                  <a:cubicBezTo>
                    <a:pt x="2275" y="1251"/>
                    <a:pt x="2382" y="501"/>
                    <a:pt x="2406" y="156"/>
                  </a:cubicBezTo>
                  <a:cubicBezTo>
                    <a:pt x="2395" y="68"/>
                    <a:pt x="2332" y="0"/>
                    <a:pt x="22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2"/>
            <p:cNvSpPr/>
            <p:nvPr/>
          </p:nvSpPr>
          <p:spPr>
            <a:xfrm>
              <a:off x="3669046" y="2273079"/>
              <a:ext cx="47850" cy="97947"/>
            </a:xfrm>
            <a:custGeom>
              <a:rect b="b" l="l" r="r" t="t"/>
              <a:pathLst>
                <a:path extrusionOk="0" h="3269" w="1597">
                  <a:moveTo>
                    <a:pt x="793" y="0"/>
                  </a:moveTo>
                  <a:cubicBezTo>
                    <a:pt x="751" y="0"/>
                    <a:pt x="709" y="15"/>
                    <a:pt x="679" y="45"/>
                  </a:cubicBezTo>
                  <a:cubicBezTo>
                    <a:pt x="477" y="295"/>
                    <a:pt x="1" y="902"/>
                    <a:pt x="1" y="1641"/>
                  </a:cubicBezTo>
                  <a:cubicBezTo>
                    <a:pt x="1" y="2367"/>
                    <a:pt x="465" y="2974"/>
                    <a:pt x="679" y="3224"/>
                  </a:cubicBezTo>
                  <a:cubicBezTo>
                    <a:pt x="709" y="3254"/>
                    <a:pt x="751" y="3269"/>
                    <a:pt x="793" y="3269"/>
                  </a:cubicBezTo>
                  <a:cubicBezTo>
                    <a:pt x="834" y="3269"/>
                    <a:pt x="876" y="3254"/>
                    <a:pt x="906" y="3224"/>
                  </a:cubicBezTo>
                  <a:cubicBezTo>
                    <a:pt x="1108" y="2974"/>
                    <a:pt x="1596" y="2367"/>
                    <a:pt x="1596" y="1641"/>
                  </a:cubicBezTo>
                  <a:cubicBezTo>
                    <a:pt x="1596" y="902"/>
                    <a:pt x="1108" y="283"/>
                    <a:pt x="906" y="45"/>
                  </a:cubicBezTo>
                  <a:cubicBezTo>
                    <a:pt x="876" y="15"/>
                    <a:pt x="834" y="0"/>
                    <a:pt x="7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2"/>
            <p:cNvSpPr/>
            <p:nvPr/>
          </p:nvSpPr>
          <p:spPr>
            <a:xfrm>
              <a:off x="3678694" y="2273079"/>
              <a:ext cx="38202" cy="97228"/>
            </a:xfrm>
            <a:custGeom>
              <a:rect b="b" l="l" r="r" t="t"/>
              <a:pathLst>
                <a:path extrusionOk="0" h="3245" w="1275">
                  <a:moveTo>
                    <a:pt x="471" y="0"/>
                  </a:moveTo>
                  <a:cubicBezTo>
                    <a:pt x="429" y="0"/>
                    <a:pt x="387" y="15"/>
                    <a:pt x="357" y="45"/>
                  </a:cubicBezTo>
                  <a:cubicBezTo>
                    <a:pt x="274" y="140"/>
                    <a:pt x="143" y="307"/>
                    <a:pt x="0" y="521"/>
                  </a:cubicBezTo>
                  <a:cubicBezTo>
                    <a:pt x="179" y="819"/>
                    <a:pt x="346" y="1200"/>
                    <a:pt x="346" y="1617"/>
                  </a:cubicBezTo>
                  <a:cubicBezTo>
                    <a:pt x="346" y="2033"/>
                    <a:pt x="179" y="2426"/>
                    <a:pt x="0" y="2724"/>
                  </a:cubicBezTo>
                  <a:cubicBezTo>
                    <a:pt x="119" y="2926"/>
                    <a:pt x="274" y="3093"/>
                    <a:pt x="357" y="3200"/>
                  </a:cubicBezTo>
                  <a:cubicBezTo>
                    <a:pt x="387" y="3230"/>
                    <a:pt x="429" y="3245"/>
                    <a:pt x="471" y="3245"/>
                  </a:cubicBezTo>
                  <a:cubicBezTo>
                    <a:pt x="512" y="3245"/>
                    <a:pt x="554" y="3230"/>
                    <a:pt x="584" y="3200"/>
                  </a:cubicBezTo>
                  <a:cubicBezTo>
                    <a:pt x="810" y="2938"/>
                    <a:pt x="1274" y="2331"/>
                    <a:pt x="1274" y="1605"/>
                  </a:cubicBezTo>
                  <a:cubicBezTo>
                    <a:pt x="1274" y="879"/>
                    <a:pt x="786" y="283"/>
                    <a:pt x="584" y="45"/>
                  </a:cubicBezTo>
                  <a:cubicBezTo>
                    <a:pt x="554" y="15"/>
                    <a:pt x="512" y="0"/>
                    <a:pt x="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2"/>
            <p:cNvSpPr/>
            <p:nvPr/>
          </p:nvSpPr>
          <p:spPr>
            <a:xfrm>
              <a:off x="3643008" y="2518416"/>
              <a:ext cx="99925" cy="108854"/>
            </a:xfrm>
            <a:custGeom>
              <a:rect b="b" l="l" r="r" t="t"/>
              <a:pathLst>
                <a:path extrusionOk="0" h="3633" w="3335">
                  <a:moveTo>
                    <a:pt x="1001" y="1"/>
                  </a:moveTo>
                  <a:cubicBezTo>
                    <a:pt x="453" y="1"/>
                    <a:pt x="1" y="441"/>
                    <a:pt x="1" y="989"/>
                  </a:cubicBezTo>
                  <a:lnTo>
                    <a:pt x="1" y="2632"/>
                  </a:lnTo>
                  <a:cubicBezTo>
                    <a:pt x="1" y="3180"/>
                    <a:pt x="453" y="3632"/>
                    <a:pt x="1001" y="3632"/>
                  </a:cubicBezTo>
                  <a:lnTo>
                    <a:pt x="2322" y="3632"/>
                  </a:lnTo>
                  <a:cubicBezTo>
                    <a:pt x="2870" y="3632"/>
                    <a:pt x="3334" y="3180"/>
                    <a:pt x="3322" y="2632"/>
                  </a:cubicBezTo>
                  <a:lnTo>
                    <a:pt x="3322" y="989"/>
                  </a:lnTo>
                  <a:cubicBezTo>
                    <a:pt x="3322" y="441"/>
                    <a:pt x="2882" y="1"/>
                    <a:pt x="2322"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2"/>
            <p:cNvSpPr/>
            <p:nvPr/>
          </p:nvSpPr>
          <p:spPr>
            <a:xfrm>
              <a:off x="3676177" y="2518416"/>
              <a:ext cx="66756" cy="108854"/>
            </a:xfrm>
            <a:custGeom>
              <a:rect b="b" l="l" r="r" t="t"/>
              <a:pathLst>
                <a:path extrusionOk="0" h="3633" w="2228">
                  <a:moveTo>
                    <a:pt x="1" y="1"/>
                  </a:moveTo>
                  <a:cubicBezTo>
                    <a:pt x="549" y="1"/>
                    <a:pt x="1001" y="441"/>
                    <a:pt x="1001" y="989"/>
                  </a:cubicBezTo>
                  <a:lnTo>
                    <a:pt x="1001" y="2632"/>
                  </a:lnTo>
                  <a:cubicBezTo>
                    <a:pt x="1001" y="3180"/>
                    <a:pt x="549" y="3632"/>
                    <a:pt x="1" y="3632"/>
                  </a:cubicBezTo>
                  <a:lnTo>
                    <a:pt x="1215" y="3632"/>
                  </a:lnTo>
                  <a:cubicBezTo>
                    <a:pt x="1775" y="3632"/>
                    <a:pt x="2215" y="3180"/>
                    <a:pt x="2215" y="2632"/>
                  </a:cubicBezTo>
                  <a:lnTo>
                    <a:pt x="2215" y="989"/>
                  </a:lnTo>
                  <a:cubicBezTo>
                    <a:pt x="2227" y="441"/>
                    <a:pt x="1763" y="1"/>
                    <a:pt x="1215"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2"/>
            <p:cNvSpPr/>
            <p:nvPr/>
          </p:nvSpPr>
          <p:spPr>
            <a:xfrm>
              <a:off x="3622333" y="2512364"/>
              <a:ext cx="148075" cy="35356"/>
            </a:xfrm>
            <a:custGeom>
              <a:rect b="b" l="l" r="r" t="t"/>
              <a:pathLst>
                <a:path extrusionOk="0" h="1180" w="4942">
                  <a:moveTo>
                    <a:pt x="4463" y="0"/>
                  </a:moveTo>
                  <a:cubicBezTo>
                    <a:pt x="4456" y="0"/>
                    <a:pt x="4448" y="0"/>
                    <a:pt x="4441" y="1"/>
                  </a:cubicBezTo>
                  <a:lnTo>
                    <a:pt x="441" y="239"/>
                  </a:lnTo>
                  <a:cubicBezTo>
                    <a:pt x="191" y="262"/>
                    <a:pt x="0" y="465"/>
                    <a:pt x="0" y="715"/>
                  </a:cubicBezTo>
                  <a:cubicBezTo>
                    <a:pt x="0" y="981"/>
                    <a:pt x="203" y="1180"/>
                    <a:pt x="465" y="1180"/>
                  </a:cubicBezTo>
                  <a:cubicBezTo>
                    <a:pt x="473" y="1180"/>
                    <a:pt x="481" y="1180"/>
                    <a:pt x="488" y="1179"/>
                  </a:cubicBezTo>
                  <a:lnTo>
                    <a:pt x="4489" y="941"/>
                  </a:lnTo>
                  <a:cubicBezTo>
                    <a:pt x="4739" y="929"/>
                    <a:pt x="4941" y="715"/>
                    <a:pt x="4941" y="465"/>
                  </a:cubicBezTo>
                  <a:cubicBezTo>
                    <a:pt x="4941" y="210"/>
                    <a:pt x="4727" y="0"/>
                    <a:pt x="44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2"/>
            <p:cNvSpPr/>
            <p:nvPr/>
          </p:nvSpPr>
          <p:spPr>
            <a:xfrm>
              <a:off x="3622333" y="2569084"/>
              <a:ext cx="148075" cy="35356"/>
            </a:xfrm>
            <a:custGeom>
              <a:rect b="b" l="l" r="r" t="t"/>
              <a:pathLst>
                <a:path extrusionOk="0" h="1180" w="4942">
                  <a:moveTo>
                    <a:pt x="4464" y="0"/>
                  </a:moveTo>
                  <a:cubicBezTo>
                    <a:pt x="4456" y="0"/>
                    <a:pt x="4449" y="0"/>
                    <a:pt x="4441" y="1"/>
                  </a:cubicBezTo>
                  <a:lnTo>
                    <a:pt x="441" y="239"/>
                  </a:lnTo>
                  <a:cubicBezTo>
                    <a:pt x="191" y="251"/>
                    <a:pt x="0" y="465"/>
                    <a:pt x="0" y="715"/>
                  </a:cubicBezTo>
                  <a:cubicBezTo>
                    <a:pt x="0" y="981"/>
                    <a:pt x="203" y="1180"/>
                    <a:pt x="465" y="1180"/>
                  </a:cubicBezTo>
                  <a:cubicBezTo>
                    <a:pt x="473" y="1180"/>
                    <a:pt x="481" y="1180"/>
                    <a:pt x="488" y="1179"/>
                  </a:cubicBezTo>
                  <a:lnTo>
                    <a:pt x="4489" y="941"/>
                  </a:lnTo>
                  <a:cubicBezTo>
                    <a:pt x="4739" y="929"/>
                    <a:pt x="4941" y="715"/>
                    <a:pt x="4941" y="465"/>
                  </a:cubicBezTo>
                  <a:cubicBezTo>
                    <a:pt x="4941" y="199"/>
                    <a:pt x="4727" y="0"/>
                    <a:pt x="4464" y="0"/>
                  </a:cubicBezTo>
                  <a:close/>
                </a:path>
              </a:pathLst>
            </a:cu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2"/>
            <p:cNvSpPr/>
            <p:nvPr/>
          </p:nvSpPr>
          <p:spPr>
            <a:xfrm>
              <a:off x="3622333" y="2569084"/>
              <a:ext cx="148075" cy="35356"/>
            </a:xfrm>
            <a:custGeom>
              <a:rect b="b" l="l" r="r" t="t"/>
              <a:pathLst>
                <a:path extrusionOk="0" h="1180" w="4942">
                  <a:moveTo>
                    <a:pt x="4464" y="0"/>
                  </a:moveTo>
                  <a:cubicBezTo>
                    <a:pt x="4456" y="0"/>
                    <a:pt x="4449" y="0"/>
                    <a:pt x="4441" y="1"/>
                  </a:cubicBezTo>
                  <a:lnTo>
                    <a:pt x="441" y="239"/>
                  </a:lnTo>
                  <a:cubicBezTo>
                    <a:pt x="191" y="251"/>
                    <a:pt x="0" y="465"/>
                    <a:pt x="0" y="715"/>
                  </a:cubicBezTo>
                  <a:cubicBezTo>
                    <a:pt x="0" y="981"/>
                    <a:pt x="203" y="1180"/>
                    <a:pt x="465" y="1180"/>
                  </a:cubicBezTo>
                  <a:cubicBezTo>
                    <a:pt x="473" y="1180"/>
                    <a:pt x="481" y="1180"/>
                    <a:pt x="488" y="1179"/>
                  </a:cubicBezTo>
                  <a:lnTo>
                    <a:pt x="4489" y="941"/>
                  </a:lnTo>
                  <a:cubicBezTo>
                    <a:pt x="4739" y="929"/>
                    <a:pt x="4941" y="715"/>
                    <a:pt x="4941" y="465"/>
                  </a:cubicBezTo>
                  <a:cubicBezTo>
                    <a:pt x="4941" y="199"/>
                    <a:pt x="4727" y="0"/>
                    <a:pt x="4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52"/>
          <p:cNvGrpSpPr/>
          <p:nvPr/>
        </p:nvGrpSpPr>
        <p:grpSpPr>
          <a:xfrm>
            <a:off x="2582762" y="2204493"/>
            <a:ext cx="425264" cy="425620"/>
            <a:chOff x="2582762" y="2204493"/>
            <a:chExt cx="425264" cy="425620"/>
          </a:xfrm>
        </p:grpSpPr>
        <p:sp>
          <p:nvSpPr>
            <p:cNvPr id="2083" name="Google Shape;2083;p52"/>
            <p:cNvSpPr/>
            <p:nvPr/>
          </p:nvSpPr>
          <p:spPr>
            <a:xfrm>
              <a:off x="2858153" y="2412107"/>
              <a:ext cx="78532" cy="39640"/>
            </a:xfrm>
            <a:custGeom>
              <a:rect b="b" l="l" r="r" t="t"/>
              <a:pathLst>
                <a:path extrusionOk="0" h="1323" w="2621">
                  <a:moveTo>
                    <a:pt x="84" y="1"/>
                  </a:moveTo>
                  <a:lnTo>
                    <a:pt x="1" y="1322"/>
                  </a:lnTo>
                  <a:lnTo>
                    <a:pt x="2620" y="1322"/>
                  </a:lnTo>
                  <a:lnTo>
                    <a:pt x="26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2"/>
            <p:cNvSpPr/>
            <p:nvPr/>
          </p:nvSpPr>
          <p:spPr>
            <a:xfrm>
              <a:off x="2639842" y="2301184"/>
              <a:ext cx="12854" cy="54232"/>
            </a:xfrm>
            <a:custGeom>
              <a:rect b="b" l="l" r="r" t="t"/>
              <a:pathLst>
                <a:path extrusionOk="0" h="1810" w="429">
                  <a:moveTo>
                    <a:pt x="203" y="0"/>
                  </a:moveTo>
                  <a:cubicBezTo>
                    <a:pt x="84" y="0"/>
                    <a:pt x="0" y="83"/>
                    <a:pt x="0" y="202"/>
                  </a:cubicBezTo>
                  <a:lnTo>
                    <a:pt x="0" y="1607"/>
                  </a:lnTo>
                  <a:cubicBezTo>
                    <a:pt x="0" y="1726"/>
                    <a:pt x="84" y="1810"/>
                    <a:pt x="203" y="1810"/>
                  </a:cubicBezTo>
                  <a:cubicBezTo>
                    <a:pt x="322" y="1810"/>
                    <a:pt x="417" y="1726"/>
                    <a:pt x="417" y="1607"/>
                  </a:cubicBezTo>
                  <a:lnTo>
                    <a:pt x="417" y="202"/>
                  </a:lnTo>
                  <a:cubicBezTo>
                    <a:pt x="429" y="83"/>
                    <a:pt x="322" y="0"/>
                    <a:pt x="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2"/>
            <p:cNvSpPr/>
            <p:nvPr/>
          </p:nvSpPr>
          <p:spPr>
            <a:xfrm>
              <a:off x="2616650" y="2204853"/>
              <a:ext cx="57109" cy="111700"/>
            </a:xfrm>
            <a:custGeom>
              <a:rect b="b" l="l" r="r" t="t"/>
              <a:pathLst>
                <a:path extrusionOk="0" h="3728" w="1906">
                  <a:moveTo>
                    <a:pt x="941" y="0"/>
                  </a:moveTo>
                  <a:cubicBezTo>
                    <a:pt x="941" y="0"/>
                    <a:pt x="0" y="846"/>
                    <a:pt x="0" y="1870"/>
                  </a:cubicBezTo>
                  <a:cubicBezTo>
                    <a:pt x="12" y="2906"/>
                    <a:pt x="965" y="3727"/>
                    <a:pt x="965" y="3727"/>
                  </a:cubicBezTo>
                  <a:cubicBezTo>
                    <a:pt x="965" y="3727"/>
                    <a:pt x="1905" y="2882"/>
                    <a:pt x="1905" y="1858"/>
                  </a:cubicBezTo>
                  <a:cubicBezTo>
                    <a:pt x="1893" y="834"/>
                    <a:pt x="941" y="0"/>
                    <a:pt x="9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2"/>
            <p:cNvSpPr/>
            <p:nvPr/>
          </p:nvSpPr>
          <p:spPr>
            <a:xfrm>
              <a:off x="2643767" y="2256180"/>
              <a:ext cx="64240" cy="60404"/>
            </a:xfrm>
            <a:custGeom>
              <a:rect b="b" l="l" r="r" t="t"/>
              <a:pathLst>
                <a:path extrusionOk="0" h="2016" w="2144">
                  <a:moveTo>
                    <a:pt x="2013" y="1"/>
                  </a:moveTo>
                  <a:cubicBezTo>
                    <a:pt x="1795" y="1"/>
                    <a:pt x="1025" y="35"/>
                    <a:pt x="548" y="502"/>
                  </a:cubicBezTo>
                  <a:cubicBezTo>
                    <a:pt x="0" y="1050"/>
                    <a:pt x="72" y="2014"/>
                    <a:pt x="72" y="2014"/>
                  </a:cubicBezTo>
                  <a:cubicBezTo>
                    <a:pt x="72" y="2014"/>
                    <a:pt x="93" y="2015"/>
                    <a:pt x="131" y="2015"/>
                  </a:cubicBezTo>
                  <a:cubicBezTo>
                    <a:pt x="352" y="2015"/>
                    <a:pt x="1129" y="1981"/>
                    <a:pt x="1596" y="1514"/>
                  </a:cubicBezTo>
                  <a:cubicBezTo>
                    <a:pt x="2143" y="966"/>
                    <a:pt x="2072" y="2"/>
                    <a:pt x="2072" y="2"/>
                  </a:cubicBezTo>
                  <a:cubicBezTo>
                    <a:pt x="2072" y="2"/>
                    <a:pt x="2051" y="1"/>
                    <a:pt x="2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2"/>
            <p:cNvSpPr/>
            <p:nvPr/>
          </p:nvSpPr>
          <p:spPr>
            <a:xfrm>
              <a:off x="2602028" y="2350773"/>
              <a:ext cx="87431" cy="180884"/>
            </a:xfrm>
            <a:custGeom>
              <a:rect b="b" l="l" r="r" t="t"/>
              <a:pathLst>
                <a:path extrusionOk="0" h="6037" w="2918">
                  <a:moveTo>
                    <a:pt x="715" y="0"/>
                  </a:moveTo>
                  <a:lnTo>
                    <a:pt x="0" y="6036"/>
                  </a:lnTo>
                  <a:lnTo>
                    <a:pt x="2917" y="6036"/>
                  </a:lnTo>
                  <a:lnTo>
                    <a:pt x="2203" y="0"/>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2"/>
            <p:cNvSpPr/>
            <p:nvPr/>
          </p:nvSpPr>
          <p:spPr>
            <a:xfrm>
              <a:off x="2632351" y="2350773"/>
              <a:ext cx="56389" cy="180884"/>
            </a:xfrm>
            <a:custGeom>
              <a:rect b="b" l="l" r="r" t="t"/>
              <a:pathLst>
                <a:path extrusionOk="0" h="6037" w="1882">
                  <a:moveTo>
                    <a:pt x="0" y="0"/>
                  </a:moveTo>
                  <a:lnTo>
                    <a:pt x="715" y="6036"/>
                  </a:lnTo>
                  <a:lnTo>
                    <a:pt x="1881" y="6036"/>
                  </a:lnTo>
                  <a:lnTo>
                    <a:pt x="1167"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2"/>
            <p:cNvSpPr/>
            <p:nvPr/>
          </p:nvSpPr>
          <p:spPr>
            <a:xfrm>
              <a:off x="2617729" y="2350773"/>
              <a:ext cx="54592" cy="41768"/>
            </a:xfrm>
            <a:custGeom>
              <a:rect b="b" l="l" r="r" t="t"/>
              <a:pathLst>
                <a:path extrusionOk="0" h="1394" w="1822">
                  <a:moveTo>
                    <a:pt x="167" y="0"/>
                  </a:moveTo>
                  <a:lnTo>
                    <a:pt x="0" y="1393"/>
                  </a:lnTo>
                  <a:lnTo>
                    <a:pt x="1822" y="1393"/>
                  </a:lnTo>
                  <a:lnTo>
                    <a:pt x="16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2"/>
            <p:cNvSpPr/>
            <p:nvPr/>
          </p:nvSpPr>
          <p:spPr>
            <a:xfrm>
              <a:off x="2632351" y="2350773"/>
              <a:ext cx="39970" cy="41768"/>
            </a:xfrm>
            <a:custGeom>
              <a:rect b="b" l="l" r="r" t="t"/>
              <a:pathLst>
                <a:path extrusionOk="0" h="1394" w="1334">
                  <a:moveTo>
                    <a:pt x="0" y="0"/>
                  </a:moveTo>
                  <a:lnTo>
                    <a:pt x="155" y="1393"/>
                  </a:lnTo>
                  <a:lnTo>
                    <a:pt x="1334" y="1393"/>
                  </a:lnTo>
                  <a:lnTo>
                    <a:pt x="11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2"/>
            <p:cNvSpPr/>
            <p:nvPr/>
          </p:nvSpPr>
          <p:spPr>
            <a:xfrm>
              <a:off x="2582762" y="2369320"/>
              <a:ext cx="425258" cy="260794"/>
            </a:xfrm>
            <a:custGeom>
              <a:rect b="b" l="l" r="r" t="t"/>
              <a:pathLst>
                <a:path extrusionOk="0" h="8704" w="14193">
                  <a:moveTo>
                    <a:pt x="6906" y="0"/>
                  </a:moveTo>
                  <a:lnTo>
                    <a:pt x="6906" y="2619"/>
                  </a:lnTo>
                  <a:lnTo>
                    <a:pt x="4179" y="5417"/>
                  </a:lnTo>
                  <a:lnTo>
                    <a:pt x="0" y="5417"/>
                  </a:lnTo>
                  <a:lnTo>
                    <a:pt x="0" y="8704"/>
                  </a:lnTo>
                  <a:lnTo>
                    <a:pt x="14193" y="8704"/>
                  </a:lnTo>
                  <a:lnTo>
                    <a:pt x="14193" y="0"/>
                  </a:lnTo>
                  <a:lnTo>
                    <a:pt x="11561" y="0"/>
                  </a:lnTo>
                  <a:lnTo>
                    <a:pt x="11561" y="2619"/>
                  </a:lnTo>
                  <a:lnTo>
                    <a:pt x="9537" y="2619"/>
                  </a:lnTo>
                  <a:lnTo>
                    <a:pt x="9537"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2"/>
            <p:cNvSpPr/>
            <p:nvPr/>
          </p:nvSpPr>
          <p:spPr>
            <a:xfrm>
              <a:off x="2840325" y="2369320"/>
              <a:ext cx="28225" cy="78502"/>
            </a:xfrm>
            <a:custGeom>
              <a:rect b="b" l="l" r="r" t="t"/>
              <a:pathLst>
                <a:path extrusionOk="0" h="2620" w="942">
                  <a:moveTo>
                    <a:pt x="1" y="0"/>
                  </a:moveTo>
                  <a:lnTo>
                    <a:pt x="1" y="2619"/>
                  </a:lnTo>
                  <a:lnTo>
                    <a:pt x="941" y="2619"/>
                  </a:lnTo>
                  <a:lnTo>
                    <a:pt x="941" y="0"/>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2"/>
            <p:cNvSpPr/>
            <p:nvPr/>
          </p:nvSpPr>
          <p:spPr>
            <a:xfrm>
              <a:off x="2979474" y="2369320"/>
              <a:ext cx="28195" cy="260794"/>
            </a:xfrm>
            <a:custGeom>
              <a:rect b="b" l="l" r="r" t="t"/>
              <a:pathLst>
                <a:path extrusionOk="0" h="8704" w="941">
                  <a:moveTo>
                    <a:pt x="0" y="0"/>
                  </a:moveTo>
                  <a:lnTo>
                    <a:pt x="0" y="8704"/>
                  </a:lnTo>
                  <a:lnTo>
                    <a:pt x="941" y="8704"/>
                  </a:lnTo>
                  <a:lnTo>
                    <a:pt x="941" y="0"/>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2"/>
            <p:cNvSpPr/>
            <p:nvPr/>
          </p:nvSpPr>
          <p:spPr>
            <a:xfrm>
              <a:off x="2810002" y="2499510"/>
              <a:ext cx="27506" cy="84944"/>
            </a:xfrm>
            <a:custGeom>
              <a:rect b="b" l="l" r="r" t="t"/>
              <a:pathLst>
                <a:path extrusionOk="0" h="2835" w="918">
                  <a:moveTo>
                    <a:pt x="1" y="1"/>
                  </a:moveTo>
                  <a:lnTo>
                    <a:pt x="1" y="2835"/>
                  </a:lnTo>
                  <a:lnTo>
                    <a:pt x="917" y="2835"/>
                  </a:lnTo>
                  <a:lnTo>
                    <a:pt x="9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2"/>
            <p:cNvSpPr/>
            <p:nvPr/>
          </p:nvSpPr>
          <p:spPr>
            <a:xfrm>
              <a:off x="2874213" y="2499510"/>
              <a:ext cx="27506" cy="84944"/>
            </a:xfrm>
            <a:custGeom>
              <a:rect b="b" l="l" r="r" t="t"/>
              <a:pathLst>
                <a:path extrusionOk="0" h="2835" w="918">
                  <a:moveTo>
                    <a:pt x="1" y="1"/>
                  </a:moveTo>
                  <a:lnTo>
                    <a:pt x="1" y="2835"/>
                  </a:lnTo>
                  <a:lnTo>
                    <a:pt x="917" y="2835"/>
                  </a:lnTo>
                  <a:lnTo>
                    <a:pt x="9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2"/>
            <p:cNvSpPr/>
            <p:nvPr/>
          </p:nvSpPr>
          <p:spPr>
            <a:xfrm>
              <a:off x="2938424" y="2499510"/>
              <a:ext cx="27506" cy="84944"/>
            </a:xfrm>
            <a:custGeom>
              <a:rect b="b" l="l" r="r" t="t"/>
              <a:pathLst>
                <a:path extrusionOk="0" h="2835" w="918">
                  <a:moveTo>
                    <a:pt x="1" y="1"/>
                  </a:moveTo>
                  <a:lnTo>
                    <a:pt x="1" y="2835"/>
                  </a:lnTo>
                  <a:lnTo>
                    <a:pt x="918" y="2835"/>
                  </a:lnTo>
                  <a:lnTo>
                    <a:pt x="9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2"/>
            <p:cNvSpPr/>
            <p:nvPr/>
          </p:nvSpPr>
          <p:spPr>
            <a:xfrm>
              <a:off x="2612366" y="2578013"/>
              <a:ext cx="158052" cy="12494"/>
            </a:xfrm>
            <a:custGeom>
              <a:rect b="b" l="l" r="r" t="t"/>
              <a:pathLst>
                <a:path extrusionOk="0" h="417" w="5275">
                  <a:moveTo>
                    <a:pt x="215" y="0"/>
                  </a:moveTo>
                  <a:cubicBezTo>
                    <a:pt x="96" y="0"/>
                    <a:pt x="0" y="95"/>
                    <a:pt x="0" y="215"/>
                  </a:cubicBezTo>
                  <a:cubicBezTo>
                    <a:pt x="0" y="334"/>
                    <a:pt x="96" y="417"/>
                    <a:pt x="215" y="417"/>
                  </a:cubicBezTo>
                  <a:lnTo>
                    <a:pt x="5073" y="417"/>
                  </a:lnTo>
                  <a:cubicBezTo>
                    <a:pt x="5192" y="417"/>
                    <a:pt x="5275" y="322"/>
                    <a:pt x="5275" y="215"/>
                  </a:cubicBezTo>
                  <a:cubicBezTo>
                    <a:pt x="5275" y="107"/>
                    <a:pt x="5192" y="0"/>
                    <a:pt x="5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2"/>
            <p:cNvSpPr/>
            <p:nvPr/>
          </p:nvSpPr>
          <p:spPr>
            <a:xfrm>
              <a:off x="2874213" y="2204493"/>
              <a:ext cx="133813" cy="64959"/>
            </a:xfrm>
            <a:custGeom>
              <a:rect b="b" l="l" r="r" t="t"/>
              <a:pathLst>
                <a:path extrusionOk="0" h="2168" w="4466">
                  <a:moveTo>
                    <a:pt x="2108" y="0"/>
                  </a:moveTo>
                  <a:cubicBezTo>
                    <a:pt x="1406" y="0"/>
                    <a:pt x="834" y="572"/>
                    <a:pt x="834" y="1286"/>
                  </a:cubicBezTo>
                  <a:cubicBezTo>
                    <a:pt x="477" y="1310"/>
                    <a:pt x="179" y="1524"/>
                    <a:pt x="60" y="1834"/>
                  </a:cubicBezTo>
                  <a:cubicBezTo>
                    <a:pt x="1" y="1989"/>
                    <a:pt x="108" y="2167"/>
                    <a:pt x="286" y="2167"/>
                  </a:cubicBezTo>
                  <a:lnTo>
                    <a:pt x="4251" y="2167"/>
                  </a:lnTo>
                  <a:cubicBezTo>
                    <a:pt x="4370" y="2167"/>
                    <a:pt x="4466" y="2060"/>
                    <a:pt x="4466" y="1941"/>
                  </a:cubicBezTo>
                  <a:cubicBezTo>
                    <a:pt x="4466" y="1453"/>
                    <a:pt x="4085" y="1036"/>
                    <a:pt x="3596" y="1036"/>
                  </a:cubicBezTo>
                  <a:lnTo>
                    <a:pt x="3537" y="1036"/>
                  </a:lnTo>
                  <a:cubicBezTo>
                    <a:pt x="3430" y="1036"/>
                    <a:pt x="3323" y="977"/>
                    <a:pt x="3299" y="870"/>
                  </a:cubicBezTo>
                  <a:cubicBezTo>
                    <a:pt x="3120" y="370"/>
                    <a:pt x="2656" y="0"/>
                    <a:pt x="2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2"/>
            <p:cNvSpPr/>
            <p:nvPr/>
          </p:nvSpPr>
          <p:spPr>
            <a:xfrm>
              <a:off x="2726166" y="2264779"/>
              <a:ext cx="133813" cy="65348"/>
            </a:xfrm>
            <a:custGeom>
              <a:rect b="b" l="l" r="r" t="t"/>
              <a:pathLst>
                <a:path extrusionOk="0" h="2181" w="4466">
                  <a:moveTo>
                    <a:pt x="2108" y="1"/>
                  </a:moveTo>
                  <a:cubicBezTo>
                    <a:pt x="1406" y="1"/>
                    <a:pt x="834" y="584"/>
                    <a:pt x="834" y="1298"/>
                  </a:cubicBezTo>
                  <a:cubicBezTo>
                    <a:pt x="477" y="1310"/>
                    <a:pt x="179" y="1537"/>
                    <a:pt x="60" y="1846"/>
                  </a:cubicBezTo>
                  <a:cubicBezTo>
                    <a:pt x="1" y="2001"/>
                    <a:pt x="108" y="2179"/>
                    <a:pt x="286" y="2179"/>
                  </a:cubicBezTo>
                  <a:lnTo>
                    <a:pt x="4251" y="2179"/>
                  </a:lnTo>
                  <a:cubicBezTo>
                    <a:pt x="4258" y="2180"/>
                    <a:pt x="4264" y="2180"/>
                    <a:pt x="4271" y="2180"/>
                  </a:cubicBezTo>
                  <a:cubicBezTo>
                    <a:pt x="4381" y="2180"/>
                    <a:pt x="4465" y="2088"/>
                    <a:pt x="4465" y="1953"/>
                  </a:cubicBezTo>
                  <a:cubicBezTo>
                    <a:pt x="4465" y="1465"/>
                    <a:pt x="4084" y="1048"/>
                    <a:pt x="3596" y="1048"/>
                  </a:cubicBezTo>
                  <a:lnTo>
                    <a:pt x="3537" y="1048"/>
                  </a:lnTo>
                  <a:cubicBezTo>
                    <a:pt x="3430" y="1048"/>
                    <a:pt x="3322" y="989"/>
                    <a:pt x="3299" y="882"/>
                  </a:cubicBezTo>
                  <a:cubicBezTo>
                    <a:pt x="3120" y="382"/>
                    <a:pt x="2656" y="1"/>
                    <a:pt x="2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 name="Google Shape;2100;p52"/>
          <p:cNvGrpSpPr/>
          <p:nvPr/>
        </p:nvGrpSpPr>
        <p:grpSpPr>
          <a:xfrm>
            <a:off x="1682633" y="1323659"/>
            <a:ext cx="425612" cy="424534"/>
            <a:chOff x="1027408" y="1261005"/>
            <a:chExt cx="399374" cy="398361"/>
          </a:xfrm>
        </p:grpSpPr>
        <p:sp>
          <p:nvSpPr>
            <p:cNvPr id="2101" name="Google Shape;2101;p52"/>
            <p:cNvSpPr/>
            <p:nvPr/>
          </p:nvSpPr>
          <p:spPr>
            <a:xfrm>
              <a:off x="1055523" y="1320074"/>
              <a:ext cx="48583" cy="183310"/>
            </a:xfrm>
            <a:custGeom>
              <a:rect b="b" l="l" r="r" t="t"/>
              <a:pathLst>
                <a:path extrusionOk="0" h="6520" w="1728">
                  <a:moveTo>
                    <a:pt x="1490" y="1"/>
                  </a:moveTo>
                  <a:cubicBezTo>
                    <a:pt x="1423" y="1"/>
                    <a:pt x="1354" y="32"/>
                    <a:pt x="1311" y="90"/>
                  </a:cubicBezTo>
                  <a:cubicBezTo>
                    <a:pt x="644" y="983"/>
                    <a:pt x="215" y="2031"/>
                    <a:pt x="108" y="3162"/>
                  </a:cubicBezTo>
                  <a:cubicBezTo>
                    <a:pt x="1" y="4281"/>
                    <a:pt x="191" y="5400"/>
                    <a:pt x="668" y="6388"/>
                  </a:cubicBezTo>
                  <a:cubicBezTo>
                    <a:pt x="715" y="6472"/>
                    <a:pt x="787" y="6519"/>
                    <a:pt x="870" y="6519"/>
                  </a:cubicBezTo>
                  <a:cubicBezTo>
                    <a:pt x="894" y="6519"/>
                    <a:pt x="930" y="6519"/>
                    <a:pt x="942" y="6495"/>
                  </a:cubicBezTo>
                  <a:cubicBezTo>
                    <a:pt x="1049" y="6448"/>
                    <a:pt x="1084" y="6317"/>
                    <a:pt x="1049" y="6222"/>
                  </a:cubicBezTo>
                  <a:cubicBezTo>
                    <a:pt x="596" y="5281"/>
                    <a:pt x="418" y="4233"/>
                    <a:pt x="525" y="3209"/>
                  </a:cubicBezTo>
                  <a:cubicBezTo>
                    <a:pt x="632" y="2173"/>
                    <a:pt x="1013" y="1173"/>
                    <a:pt x="1656" y="340"/>
                  </a:cubicBezTo>
                  <a:cubicBezTo>
                    <a:pt x="1727" y="245"/>
                    <a:pt x="1704" y="114"/>
                    <a:pt x="1608" y="42"/>
                  </a:cubicBezTo>
                  <a:cubicBezTo>
                    <a:pt x="1575" y="14"/>
                    <a:pt x="1533" y="1"/>
                    <a:pt x="1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2"/>
            <p:cNvSpPr/>
            <p:nvPr/>
          </p:nvSpPr>
          <p:spPr>
            <a:xfrm>
              <a:off x="1101716" y="1349286"/>
              <a:ext cx="36859" cy="144371"/>
            </a:xfrm>
            <a:custGeom>
              <a:rect b="b" l="l" r="r" t="t"/>
              <a:pathLst>
                <a:path extrusionOk="0" h="5135" w="1311">
                  <a:moveTo>
                    <a:pt x="1075" y="1"/>
                  </a:moveTo>
                  <a:cubicBezTo>
                    <a:pt x="1007" y="1"/>
                    <a:pt x="939" y="34"/>
                    <a:pt x="894" y="87"/>
                  </a:cubicBezTo>
                  <a:cubicBezTo>
                    <a:pt x="370" y="801"/>
                    <a:pt x="84" y="1646"/>
                    <a:pt x="37" y="2528"/>
                  </a:cubicBezTo>
                  <a:cubicBezTo>
                    <a:pt x="1" y="3420"/>
                    <a:pt x="215" y="4266"/>
                    <a:pt x="668" y="5028"/>
                  </a:cubicBezTo>
                  <a:cubicBezTo>
                    <a:pt x="692" y="5099"/>
                    <a:pt x="775" y="5135"/>
                    <a:pt x="846" y="5135"/>
                  </a:cubicBezTo>
                  <a:cubicBezTo>
                    <a:pt x="894" y="5135"/>
                    <a:pt x="918" y="5111"/>
                    <a:pt x="942" y="5099"/>
                  </a:cubicBezTo>
                  <a:cubicBezTo>
                    <a:pt x="1049" y="5040"/>
                    <a:pt x="1084" y="4909"/>
                    <a:pt x="1025" y="4802"/>
                  </a:cubicBezTo>
                  <a:cubicBezTo>
                    <a:pt x="620" y="4123"/>
                    <a:pt x="430" y="3349"/>
                    <a:pt x="453" y="2539"/>
                  </a:cubicBezTo>
                  <a:cubicBezTo>
                    <a:pt x="501" y="1754"/>
                    <a:pt x="751" y="980"/>
                    <a:pt x="1227" y="337"/>
                  </a:cubicBezTo>
                  <a:cubicBezTo>
                    <a:pt x="1311" y="253"/>
                    <a:pt x="1275" y="122"/>
                    <a:pt x="1192" y="39"/>
                  </a:cubicBezTo>
                  <a:cubicBezTo>
                    <a:pt x="1156" y="13"/>
                    <a:pt x="1116" y="1"/>
                    <a:pt x="10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2"/>
            <p:cNvSpPr/>
            <p:nvPr/>
          </p:nvSpPr>
          <p:spPr>
            <a:xfrm>
              <a:off x="1352783" y="1318641"/>
              <a:ext cx="50242" cy="184744"/>
            </a:xfrm>
            <a:custGeom>
              <a:rect b="b" l="l" r="r" t="t"/>
              <a:pathLst>
                <a:path extrusionOk="0" h="6571" w="1787">
                  <a:moveTo>
                    <a:pt x="242" y="1"/>
                  </a:moveTo>
                  <a:cubicBezTo>
                    <a:pt x="197" y="1"/>
                    <a:pt x="154" y="16"/>
                    <a:pt x="120" y="46"/>
                  </a:cubicBezTo>
                  <a:cubicBezTo>
                    <a:pt x="13" y="117"/>
                    <a:pt x="1" y="248"/>
                    <a:pt x="72" y="343"/>
                  </a:cubicBezTo>
                  <a:cubicBezTo>
                    <a:pt x="727" y="1177"/>
                    <a:pt x="1132" y="2177"/>
                    <a:pt x="1227" y="3225"/>
                  </a:cubicBezTo>
                  <a:cubicBezTo>
                    <a:pt x="1334" y="4272"/>
                    <a:pt x="1156" y="5332"/>
                    <a:pt x="715" y="6273"/>
                  </a:cubicBezTo>
                  <a:cubicBezTo>
                    <a:pt x="667" y="6368"/>
                    <a:pt x="715" y="6499"/>
                    <a:pt x="810" y="6546"/>
                  </a:cubicBezTo>
                  <a:cubicBezTo>
                    <a:pt x="846" y="6570"/>
                    <a:pt x="870" y="6570"/>
                    <a:pt x="906" y="6570"/>
                  </a:cubicBezTo>
                  <a:cubicBezTo>
                    <a:pt x="989" y="6570"/>
                    <a:pt x="1072" y="6523"/>
                    <a:pt x="1096" y="6463"/>
                  </a:cubicBezTo>
                  <a:cubicBezTo>
                    <a:pt x="1584" y="5451"/>
                    <a:pt x="1787" y="4320"/>
                    <a:pt x="1668" y="3201"/>
                  </a:cubicBezTo>
                  <a:cubicBezTo>
                    <a:pt x="1548" y="2058"/>
                    <a:pt x="1108" y="986"/>
                    <a:pt x="417" y="93"/>
                  </a:cubicBezTo>
                  <a:cubicBezTo>
                    <a:pt x="369" y="31"/>
                    <a:pt x="304" y="1"/>
                    <a:pt x="2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2"/>
            <p:cNvSpPr/>
            <p:nvPr/>
          </p:nvSpPr>
          <p:spPr>
            <a:xfrm>
              <a:off x="1319635" y="1349286"/>
              <a:ext cx="36859" cy="144371"/>
            </a:xfrm>
            <a:custGeom>
              <a:rect b="b" l="l" r="r" t="t"/>
              <a:pathLst>
                <a:path extrusionOk="0" h="5135" w="1311">
                  <a:moveTo>
                    <a:pt x="231" y="1"/>
                  </a:moveTo>
                  <a:cubicBezTo>
                    <a:pt x="190" y="1"/>
                    <a:pt x="151" y="13"/>
                    <a:pt x="120" y="39"/>
                  </a:cubicBezTo>
                  <a:cubicBezTo>
                    <a:pt x="25" y="122"/>
                    <a:pt x="1" y="253"/>
                    <a:pt x="72" y="337"/>
                  </a:cubicBezTo>
                  <a:cubicBezTo>
                    <a:pt x="549" y="980"/>
                    <a:pt x="822" y="1742"/>
                    <a:pt x="846" y="2539"/>
                  </a:cubicBezTo>
                  <a:cubicBezTo>
                    <a:pt x="882" y="3349"/>
                    <a:pt x="680" y="4123"/>
                    <a:pt x="287" y="4802"/>
                  </a:cubicBezTo>
                  <a:cubicBezTo>
                    <a:pt x="227" y="4909"/>
                    <a:pt x="251" y="5040"/>
                    <a:pt x="358" y="5099"/>
                  </a:cubicBezTo>
                  <a:cubicBezTo>
                    <a:pt x="382" y="5123"/>
                    <a:pt x="430" y="5135"/>
                    <a:pt x="465" y="5135"/>
                  </a:cubicBezTo>
                  <a:cubicBezTo>
                    <a:pt x="537" y="5135"/>
                    <a:pt x="608" y="5087"/>
                    <a:pt x="644" y="5028"/>
                  </a:cubicBezTo>
                  <a:cubicBezTo>
                    <a:pt x="1084" y="4266"/>
                    <a:pt x="1311" y="3409"/>
                    <a:pt x="1263" y="2528"/>
                  </a:cubicBezTo>
                  <a:cubicBezTo>
                    <a:pt x="1239" y="1646"/>
                    <a:pt x="942" y="801"/>
                    <a:pt x="418" y="87"/>
                  </a:cubicBezTo>
                  <a:cubicBezTo>
                    <a:pt x="373" y="34"/>
                    <a:pt x="300" y="1"/>
                    <a:pt x="2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2"/>
            <p:cNvSpPr/>
            <p:nvPr/>
          </p:nvSpPr>
          <p:spPr>
            <a:xfrm>
              <a:off x="1219546" y="1387185"/>
              <a:ext cx="11752" cy="138607"/>
            </a:xfrm>
            <a:custGeom>
              <a:rect b="b" l="l" r="r" t="t"/>
              <a:pathLst>
                <a:path extrusionOk="0" h="4930" w="418">
                  <a:moveTo>
                    <a:pt x="203" y="1"/>
                  </a:moveTo>
                  <a:cubicBezTo>
                    <a:pt x="84" y="1"/>
                    <a:pt x="1" y="96"/>
                    <a:pt x="1" y="215"/>
                  </a:cubicBezTo>
                  <a:lnTo>
                    <a:pt x="1" y="4728"/>
                  </a:lnTo>
                  <a:cubicBezTo>
                    <a:pt x="1" y="4847"/>
                    <a:pt x="84" y="4930"/>
                    <a:pt x="203" y="4930"/>
                  </a:cubicBezTo>
                  <a:cubicBezTo>
                    <a:pt x="334" y="4930"/>
                    <a:pt x="418" y="4847"/>
                    <a:pt x="418" y="4728"/>
                  </a:cubicBezTo>
                  <a:lnTo>
                    <a:pt x="418" y="215"/>
                  </a:lnTo>
                  <a:cubicBezTo>
                    <a:pt x="418" y="108"/>
                    <a:pt x="334"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2"/>
            <p:cNvSpPr/>
            <p:nvPr/>
          </p:nvSpPr>
          <p:spPr>
            <a:xfrm>
              <a:off x="1268438" y="1530853"/>
              <a:ext cx="109817" cy="101748"/>
            </a:xfrm>
            <a:custGeom>
              <a:rect b="b" l="l" r="r" t="t"/>
              <a:pathLst>
                <a:path extrusionOk="0" h="3619" w="3906">
                  <a:moveTo>
                    <a:pt x="3180" y="1"/>
                  </a:moveTo>
                  <a:cubicBezTo>
                    <a:pt x="3024" y="1"/>
                    <a:pt x="2866" y="55"/>
                    <a:pt x="2739" y="165"/>
                  </a:cubicBezTo>
                  <a:lnTo>
                    <a:pt x="0" y="2558"/>
                  </a:lnTo>
                  <a:lnTo>
                    <a:pt x="715" y="3618"/>
                  </a:lnTo>
                  <a:lnTo>
                    <a:pt x="3620" y="1082"/>
                  </a:lnTo>
                  <a:cubicBezTo>
                    <a:pt x="3894" y="868"/>
                    <a:pt x="3906" y="463"/>
                    <a:pt x="3667" y="213"/>
                  </a:cubicBezTo>
                  <a:cubicBezTo>
                    <a:pt x="3540" y="73"/>
                    <a:pt x="3361" y="1"/>
                    <a:pt x="31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2"/>
            <p:cNvSpPr/>
            <p:nvPr/>
          </p:nvSpPr>
          <p:spPr>
            <a:xfrm>
              <a:off x="1131855" y="1523655"/>
              <a:ext cx="224301" cy="102901"/>
            </a:xfrm>
            <a:custGeom>
              <a:rect b="b" l="l" r="r" t="t"/>
              <a:pathLst>
                <a:path extrusionOk="0" h="3660" w="7978">
                  <a:moveTo>
                    <a:pt x="5236" y="0"/>
                  </a:moveTo>
                  <a:cubicBezTo>
                    <a:pt x="4600" y="0"/>
                    <a:pt x="4196" y="1095"/>
                    <a:pt x="3089" y="1095"/>
                  </a:cubicBezTo>
                  <a:cubicBezTo>
                    <a:pt x="3037" y="1095"/>
                    <a:pt x="2984" y="1093"/>
                    <a:pt x="2929" y="1088"/>
                  </a:cubicBezTo>
                  <a:lnTo>
                    <a:pt x="1" y="2029"/>
                  </a:lnTo>
                  <a:lnTo>
                    <a:pt x="953" y="3660"/>
                  </a:lnTo>
                  <a:lnTo>
                    <a:pt x="6382" y="3660"/>
                  </a:lnTo>
                  <a:lnTo>
                    <a:pt x="7942" y="2112"/>
                  </a:lnTo>
                  <a:cubicBezTo>
                    <a:pt x="7978" y="1755"/>
                    <a:pt x="7716" y="1219"/>
                    <a:pt x="6823" y="1195"/>
                  </a:cubicBezTo>
                  <a:cubicBezTo>
                    <a:pt x="5906" y="1159"/>
                    <a:pt x="6168" y="207"/>
                    <a:pt x="5370" y="16"/>
                  </a:cubicBezTo>
                  <a:cubicBezTo>
                    <a:pt x="5324" y="5"/>
                    <a:pt x="5280" y="0"/>
                    <a:pt x="5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2"/>
            <p:cNvSpPr/>
            <p:nvPr/>
          </p:nvSpPr>
          <p:spPr>
            <a:xfrm>
              <a:off x="1266414" y="1523711"/>
              <a:ext cx="90080" cy="86116"/>
            </a:xfrm>
            <a:custGeom>
              <a:rect b="b" l="l" r="r" t="t"/>
              <a:pathLst>
                <a:path extrusionOk="0" h="3063" w="3204">
                  <a:moveTo>
                    <a:pt x="470" y="1"/>
                  </a:moveTo>
                  <a:cubicBezTo>
                    <a:pt x="300" y="1"/>
                    <a:pt x="154" y="76"/>
                    <a:pt x="1" y="181"/>
                  </a:cubicBezTo>
                  <a:cubicBezTo>
                    <a:pt x="406" y="526"/>
                    <a:pt x="358" y="1157"/>
                    <a:pt x="1120" y="1193"/>
                  </a:cubicBezTo>
                  <a:cubicBezTo>
                    <a:pt x="2013" y="1217"/>
                    <a:pt x="2263" y="1753"/>
                    <a:pt x="2239" y="2110"/>
                  </a:cubicBezTo>
                  <a:lnTo>
                    <a:pt x="2204" y="3062"/>
                  </a:lnTo>
                  <a:lnTo>
                    <a:pt x="3156" y="2110"/>
                  </a:lnTo>
                  <a:cubicBezTo>
                    <a:pt x="3204" y="1753"/>
                    <a:pt x="2954" y="1217"/>
                    <a:pt x="2061" y="1193"/>
                  </a:cubicBezTo>
                  <a:cubicBezTo>
                    <a:pt x="1132" y="1157"/>
                    <a:pt x="1406" y="193"/>
                    <a:pt x="596" y="14"/>
                  </a:cubicBezTo>
                  <a:cubicBezTo>
                    <a:pt x="552" y="5"/>
                    <a:pt x="510" y="1"/>
                    <a:pt x="470"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2"/>
            <p:cNvSpPr/>
            <p:nvPr/>
          </p:nvSpPr>
          <p:spPr>
            <a:xfrm>
              <a:off x="1027408" y="1510076"/>
              <a:ext cx="399374" cy="149291"/>
            </a:xfrm>
            <a:custGeom>
              <a:rect b="b" l="l" r="r" t="t"/>
              <a:pathLst>
                <a:path extrusionOk="0" h="5310" w="14205">
                  <a:moveTo>
                    <a:pt x="8220" y="1"/>
                  </a:moveTo>
                  <a:cubicBezTo>
                    <a:pt x="8151" y="1"/>
                    <a:pt x="8082" y="12"/>
                    <a:pt x="8014" y="35"/>
                  </a:cubicBezTo>
                  <a:lnTo>
                    <a:pt x="3799" y="1392"/>
                  </a:lnTo>
                  <a:cubicBezTo>
                    <a:pt x="3192" y="1583"/>
                    <a:pt x="2668" y="2035"/>
                    <a:pt x="2382" y="2619"/>
                  </a:cubicBezTo>
                  <a:lnTo>
                    <a:pt x="1" y="2595"/>
                  </a:lnTo>
                  <a:lnTo>
                    <a:pt x="13" y="5310"/>
                  </a:lnTo>
                  <a:lnTo>
                    <a:pt x="4085" y="5310"/>
                  </a:lnTo>
                  <a:lnTo>
                    <a:pt x="10109" y="5298"/>
                  </a:lnTo>
                  <a:cubicBezTo>
                    <a:pt x="10252" y="5298"/>
                    <a:pt x="10419" y="5238"/>
                    <a:pt x="10538" y="5131"/>
                  </a:cubicBezTo>
                  <a:cubicBezTo>
                    <a:pt x="11050" y="4678"/>
                    <a:pt x="13098" y="2881"/>
                    <a:pt x="13872" y="2202"/>
                  </a:cubicBezTo>
                  <a:cubicBezTo>
                    <a:pt x="14169" y="1928"/>
                    <a:pt x="14205" y="1488"/>
                    <a:pt x="13919" y="1190"/>
                  </a:cubicBezTo>
                  <a:cubicBezTo>
                    <a:pt x="13792" y="1050"/>
                    <a:pt x="13613" y="978"/>
                    <a:pt x="13434" y="978"/>
                  </a:cubicBezTo>
                  <a:cubicBezTo>
                    <a:pt x="13279" y="978"/>
                    <a:pt x="13124" y="1032"/>
                    <a:pt x="13002" y="1142"/>
                  </a:cubicBezTo>
                  <a:lnTo>
                    <a:pt x="10276" y="3524"/>
                  </a:lnTo>
                  <a:cubicBezTo>
                    <a:pt x="10151" y="3631"/>
                    <a:pt x="9992" y="3684"/>
                    <a:pt x="9836" y="3684"/>
                  </a:cubicBezTo>
                  <a:cubicBezTo>
                    <a:pt x="9783" y="3684"/>
                    <a:pt x="9731" y="3678"/>
                    <a:pt x="9681" y="3666"/>
                  </a:cubicBezTo>
                  <a:lnTo>
                    <a:pt x="6823" y="3000"/>
                  </a:lnTo>
                  <a:cubicBezTo>
                    <a:pt x="6192" y="2857"/>
                    <a:pt x="6144" y="2000"/>
                    <a:pt x="6764" y="1797"/>
                  </a:cubicBezTo>
                  <a:lnTo>
                    <a:pt x="8442" y="1285"/>
                  </a:lnTo>
                  <a:cubicBezTo>
                    <a:pt x="8788" y="1166"/>
                    <a:pt x="8966" y="809"/>
                    <a:pt x="8859" y="488"/>
                  </a:cubicBezTo>
                  <a:lnTo>
                    <a:pt x="8847" y="440"/>
                  </a:lnTo>
                  <a:cubicBezTo>
                    <a:pt x="8761" y="182"/>
                    <a:pt x="8499" y="1"/>
                    <a:pt x="8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2"/>
            <p:cNvSpPr/>
            <p:nvPr/>
          </p:nvSpPr>
          <p:spPr>
            <a:xfrm>
              <a:off x="1119485" y="1537684"/>
              <a:ext cx="306988" cy="121682"/>
            </a:xfrm>
            <a:custGeom>
              <a:rect b="b" l="l" r="r" t="t"/>
              <a:pathLst>
                <a:path extrusionOk="0" h="4328" w="10919">
                  <a:moveTo>
                    <a:pt x="10164" y="0"/>
                  </a:moveTo>
                  <a:cubicBezTo>
                    <a:pt x="10007" y="0"/>
                    <a:pt x="9850" y="54"/>
                    <a:pt x="9727" y="160"/>
                  </a:cubicBezTo>
                  <a:lnTo>
                    <a:pt x="9501" y="351"/>
                  </a:lnTo>
                  <a:cubicBezTo>
                    <a:pt x="9644" y="637"/>
                    <a:pt x="9608" y="994"/>
                    <a:pt x="9335" y="1220"/>
                  </a:cubicBezTo>
                  <a:cubicBezTo>
                    <a:pt x="8561" y="1899"/>
                    <a:pt x="6513" y="3696"/>
                    <a:pt x="6013" y="4149"/>
                  </a:cubicBezTo>
                  <a:cubicBezTo>
                    <a:pt x="5894" y="4244"/>
                    <a:pt x="5739" y="4316"/>
                    <a:pt x="5584" y="4316"/>
                  </a:cubicBezTo>
                  <a:lnTo>
                    <a:pt x="0" y="4328"/>
                  </a:lnTo>
                  <a:lnTo>
                    <a:pt x="810" y="4328"/>
                  </a:lnTo>
                  <a:lnTo>
                    <a:pt x="6834" y="4316"/>
                  </a:lnTo>
                  <a:cubicBezTo>
                    <a:pt x="7001" y="4316"/>
                    <a:pt x="7144" y="4244"/>
                    <a:pt x="7263" y="4149"/>
                  </a:cubicBezTo>
                  <a:cubicBezTo>
                    <a:pt x="7775" y="3720"/>
                    <a:pt x="9811" y="1899"/>
                    <a:pt x="10585" y="1220"/>
                  </a:cubicBezTo>
                  <a:cubicBezTo>
                    <a:pt x="10894" y="946"/>
                    <a:pt x="10918" y="506"/>
                    <a:pt x="10644" y="208"/>
                  </a:cubicBezTo>
                  <a:cubicBezTo>
                    <a:pt x="10518" y="69"/>
                    <a:pt x="10341" y="0"/>
                    <a:pt x="10164"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2"/>
            <p:cNvSpPr/>
            <p:nvPr/>
          </p:nvSpPr>
          <p:spPr>
            <a:xfrm>
              <a:off x="1028083" y="1583681"/>
              <a:ext cx="31826" cy="365"/>
            </a:xfrm>
            <a:custGeom>
              <a:rect b="b" l="l" r="r" t="t"/>
              <a:pathLst>
                <a:path extrusionOk="0" h="13" w="1132">
                  <a:moveTo>
                    <a:pt x="1" y="1"/>
                  </a:moveTo>
                  <a:lnTo>
                    <a:pt x="1" y="13"/>
                  </a:lnTo>
                  <a:lnTo>
                    <a:pt x="1132" y="13"/>
                  </a:lnTo>
                  <a:lnTo>
                    <a:pt x="1" y="1"/>
                  </a:lnTo>
                  <a:close/>
                </a:path>
              </a:pathLst>
            </a:custGeom>
            <a:solidFill>
              <a:srgbClr val="F1BA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2"/>
            <p:cNvSpPr/>
            <p:nvPr/>
          </p:nvSpPr>
          <p:spPr>
            <a:xfrm>
              <a:off x="1196801" y="1261005"/>
              <a:ext cx="57945" cy="57608"/>
            </a:xfrm>
            <a:custGeom>
              <a:rect b="b" l="l" r="r" t="t"/>
              <a:pathLst>
                <a:path extrusionOk="0" h="2049" w="2061">
                  <a:moveTo>
                    <a:pt x="1036" y="0"/>
                  </a:moveTo>
                  <a:cubicBezTo>
                    <a:pt x="465" y="0"/>
                    <a:pt x="0" y="465"/>
                    <a:pt x="0" y="1024"/>
                  </a:cubicBezTo>
                  <a:cubicBezTo>
                    <a:pt x="0" y="1596"/>
                    <a:pt x="465" y="2048"/>
                    <a:pt x="1036" y="2048"/>
                  </a:cubicBezTo>
                  <a:cubicBezTo>
                    <a:pt x="1596" y="2048"/>
                    <a:pt x="2060" y="1596"/>
                    <a:pt x="2060" y="1024"/>
                  </a:cubicBezTo>
                  <a:cubicBezTo>
                    <a:pt x="2060" y="465"/>
                    <a:pt x="1596" y="0"/>
                    <a:pt x="10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2"/>
            <p:cNvSpPr/>
            <p:nvPr/>
          </p:nvSpPr>
          <p:spPr>
            <a:xfrm>
              <a:off x="1185752" y="1274050"/>
              <a:ext cx="98768" cy="137286"/>
            </a:xfrm>
            <a:custGeom>
              <a:rect b="b" l="l" r="r" t="t"/>
              <a:pathLst>
                <a:path extrusionOk="0" h="4883" w="3513">
                  <a:moveTo>
                    <a:pt x="3513" y="1"/>
                  </a:moveTo>
                  <a:cubicBezTo>
                    <a:pt x="3513" y="1"/>
                    <a:pt x="0" y="489"/>
                    <a:pt x="0" y="4299"/>
                  </a:cubicBezTo>
                  <a:cubicBezTo>
                    <a:pt x="370" y="4656"/>
                    <a:pt x="882" y="4882"/>
                    <a:pt x="1429" y="4882"/>
                  </a:cubicBezTo>
                  <a:cubicBezTo>
                    <a:pt x="2572" y="4882"/>
                    <a:pt x="3513" y="3941"/>
                    <a:pt x="3513" y="2798"/>
                  </a:cubicBezTo>
                  <a:lnTo>
                    <a:pt x="35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2"/>
            <p:cNvSpPr/>
            <p:nvPr/>
          </p:nvSpPr>
          <p:spPr>
            <a:xfrm>
              <a:off x="1167336" y="1274050"/>
              <a:ext cx="98768" cy="137286"/>
            </a:xfrm>
            <a:custGeom>
              <a:rect b="b" l="l" r="r" t="t"/>
              <a:pathLst>
                <a:path extrusionOk="0" h="4883" w="3513">
                  <a:moveTo>
                    <a:pt x="1" y="1"/>
                  </a:moveTo>
                  <a:lnTo>
                    <a:pt x="1" y="2798"/>
                  </a:lnTo>
                  <a:cubicBezTo>
                    <a:pt x="1" y="3941"/>
                    <a:pt x="941" y="4882"/>
                    <a:pt x="2084" y="4882"/>
                  </a:cubicBezTo>
                  <a:cubicBezTo>
                    <a:pt x="2632" y="4882"/>
                    <a:pt x="3144" y="4656"/>
                    <a:pt x="3513" y="4299"/>
                  </a:cubicBezTo>
                  <a:cubicBezTo>
                    <a:pt x="3513" y="489"/>
                    <a:pt x="1"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2"/>
            <p:cNvSpPr/>
            <p:nvPr/>
          </p:nvSpPr>
          <p:spPr>
            <a:xfrm>
              <a:off x="1224579" y="1418983"/>
              <a:ext cx="69669" cy="71328"/>
            </a:xfrm>
            <a:custGeom>
              <a:rect b="b" l="l" r="r" t="t"/>
              <a:pathLst>
                <a:path extrusionOk="0" h="2537" w="2478">
                  <a:moveTo>
                    <a:pt x="2394" y="1"/>
                  </a:moveTo>
                  <a:cubicBezTo>
                    <a:pt x="1" y="358"/>
                    <a:pt x="24" y="2537"/>
                    <a:pt x="24" y="2537"/>
                  </a:cubicBezTo>
                  <a:cubicBezTo>
                    <a:pt x="2477" y="2334"/>
                    <a:pt x="2418" y="25"/>
                    <a:pt x="2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2"/>
            <p:cNvSpPr/>
            <p:nvPr/>
          </p:nvSpPr>
          <p:spPr>
            <a:xfrm>
              <a:off x="1251035" y="1568948"/>
              <a:ext cx="15070" cy="12089"/>
            </a:xfrm>
            <a:custGeom>
              <a:rect b="b" l="l" r="r" t="t"/>
              <a:pathLst>
                <a:path extrusionOk="0" h="430" w="536">
                  <a:moveTo>
                    <a:pt x="262" y="1"/>
                  </a:moveTo>
                  <a:cubicBezTo>
                    <a:pt x="0" y="1"/>
                    <a:pt x="0" y="429"/>
                    <a:pt x="262" y="429"/>
                  </a:cubicBezTo>
                  <a:cubicBezTo>
                    <a:pt x="536" y="429"/>
                    <a:pt x="536" y="1"/>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2"/>
            <p:cNvSpPr/>
            <p:nvPr/>
          </p:nvSpPr>
          <p:spPr>
            <a:xfrm>
              <a:off x="1290199" y="1581347"/>
              <a:ext cx="15744" cy="12399"/>
            </a:xfrm>
            <a:custGeom>
              <a:rect b="b" l="l" r="r" t="t"/>
              <a:pathLst>
                <a:path extrusionOk="0" h="441" w="560">
                  <a:moveTo>
                    <a:pt x="286" y="0"/>
                  </a:moveTo>
                  <a:cubicBezTo>
                    <a:pt x="0" y="24"/>
                    <a:pt x="0" y="441"/>
                    <a:pt x="286" y="441"/>
                  </a:cubicBezTo>
                  <a:cubicBezTo>
                    <a:pt x="560" y="441"/>
                    <a:pt x="560"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52"/>
          <p:cNvGrpSpPr/>
          <p:nvPr/>
        </p:nvGrpSpPr>
        <p:grpSpPr>
          <a:xfrm>
            <a:off x="2112387" y="3701509"/>
            <a:ext cx="425612" cy="418901"/>
            <a:chOff x="7717963" y="1263619"/>
            <a:chExt cx="399374" cy="393076"/>
          </a:xfrm>
        </p:grpSpPr>
        <p:sp>
          <p:nvSpPr>
            <p:cNvPr id="2119" name="Google Shape;2119;p52"/>
            <p:cNvSpPr/>
            <p:nvPr/>
          </p:nvSpPr>
          <p:spPr>
            <a:xfrm>
              <a:off x="7725301" y="1585368"/>
              <a:ext cx="128570" cy="65620"/>
            </a:xfrm>
            <a:custGeom>
              <a:rect b="b" l="l" r="r" t="t"/>
              <a:pathLst>
                <a:path extrusionOk="0" h="2334" w="4573">
                  <a:moveTo>
                    <a:pt x="1739" y="0"/>
                  </a:moveTo>
                  <a:cubicBezTo>
                    <a:pt x="1299" y="0"/>
                    <a:pt x="930" y="298"/>
                    <a:pt x="822" y="691"/>
                  </a:cubicBezTo>
                  <a:cubicBezTo>
                    <a:pt x="370" y="715"/>
                    <a:pt x="13" y="1072"/>
                    <a:pt x="1" y="1512"/>
                  </a:cubicBezTo>
                  <a:cubicBezTo>
                    <a:pt x="1" y="1977"/>
                    <a:pt x="370" y="2334"/>
                    <a:pt x="822" y="2334"/>
                  </a:cubicBezTo>
                  <a:lnTo>
                    <a:pt x="3906" y="2334"/>
                  </a:lnTo>
                  <a:cubicBezTo>
                    <a:pt x="4275" y="2334"/>
                    <a:pt x="4573" y="2036"/>
                    <a:pt x="4573" y="1655"/>
                  </a:cubicBezTo>
                  <a:cubicBezTo>
                    <a:pt x="4573" y="1286"/>
                    <a:pt x="4275" y="988"/>
                    <a:pt x="3906" y="988"/>
                  </a:cubicBezTo>
                  <a:cubicBezTo>
                    <a:pt x="3811" y="988"/>
                    <a:pt x="3740" y="1012"/>
                    <a:pt x="3668" y="1036"/>
                  </a:cubicBezTo>
                  <a:cubicBezTo>
                    <a:pt x="3692" y="965"/>
                    <a:pt x="3704" y="893"/>
                    <a:pt x="3692" y="798"/>
                  </a:cubicBezTo>
                  <a:cubicBezTo>
                    <a:pt x="3680" y="500"/>
                    <a:pt x="3442" y="274"/>
                    <a:pt x="3144" y="250"/>
                  </a:cubicBezTo>
                  <a:cubicBezTo>
                    <a:pt x="3132" y="250"/>
                    <a:pt x="3119" y="249"/>
                    <a:pt x="3106" y="249"/>
                  </a:cubicBezTo>
                  <a:cubicBezTo>
                    <a:pt x="2896" y="249"/>
                    <a:pt x="2709" y="344"/>
                    <a:pt x="2597" y="512"/>
                  </a:cubicBezTo>
                  <a:cubicBezTo>
                    <a:pt x="2430" y="203"/>
                    <a:pt x="2120" y="0"/>
                    <a:pt x="17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2"/>
            <p:cNvSpPr/>
            <p:nvPr/>
          </p:nvSpPr>
          <p:spPr>
            <a:xfrm>
              <a:off x="7773518" y="1333626"/>
              <a:ext cx="271844" cy="316378"/>
            </a:xfrm>
            <a:custGeom>
              <a:rect b="b" l="l" r="r" t="t"/>
              <a:pathLst>
                <a:path extrusionOk="0" h="11253" w="9669">
                  <a:moveTo>
                    <a:pt x="4834" y="1"/>
                  </a:moveTo>
                  <a:lnTo>
                    <a:pt x="0" y="3525"/>
                  </a:lnTo>
                  <a:lnTo>
                    <a:pt x="0" y="11252"/>
                  </a:lnTo>
                  <a:lnTo>
                    <a:pt x="9668" y="11252"/>
                  </a:lnTo>
                  <a:lnTo>
                    <a:pt x="9668" y="3525"/>
                  </a:lnTo>
                  <a:lnTo>
                    <a:pt x="4834" y="1"/>
                  </a:ln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2"/>
            <p:cNvSpPr/>
            <p:nvPr/>
          </p:nvSpPr>
          <p:spPr>
            <a:xfrm>
              <a:off x="7892023" y="1333626"/>
              <a:ext cx="153002" cy="316378"/>
            </a:xfrm>
            <a:custGeom>
              <a:rect b="b" l="l" r="r" t="t"/>
              <a:pathLst>
                <a:path extrusionOk="0" h="11253" w="5442">
                  <a:moveTo>
                    <a:pt x="607" y="1"/>
                  </a:moveTo>
                  <a:lnTo>
                    <a:pt x="0" y="453"/>
                  </a:lnTo>
                  <a:lnTo>
                    <a:pt x="4227" y="3525"/>
                  </a:lnTo>
                  <a:lnTo>
                    <a:pt x="4227" y="11252"/>
                  </a:lnTo>
                  <a:lnTo>
                    <a:pt x="5441" y="11252"/>
                  </a:lnTo>
                  <a:lnTo>
                    <a:pt x="5441" y="3525"/>
                  </a:lnTo>
                  <a:lnTo>
                    <a:pt x="607"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2"/>
            <p:cNvSpPr/>
            <p:nvPr/>
          </p:nvSpPr>
          <p:spPr>
            <a:xfrm>
              <a:off x="7853843" y="1499336"/>
              <a:ext cx="110829" cy="151315"/>
            </a:xfrm>
            <a:custGeom>
              <a:rect b="b" l="l" r="r" t="t"/>
              <a:pathLst>
                <a:path extrusionOk="0" h="5382" w="3942">
                  <a:moveTo>
                    <a:pt x="1987" y="0"/>
                  </a:moveTo>
                  <a:cubicBezTo>
                    <a:pt x="1980" y="0"/>
                    <a:pt x="1973" y="0"/>
                    <a:pt x="1965" y="0"/>
                  </a:cubicBezTo>
                  <a:cubicBezTo>
                    <a:pt x="882" y="0"/>
                    <a:pt x="1" y="881"/>
                    <a:pt x="1" y="1965"/>
                  </a:cubicBezTo>
                  <a:lnTo>
                    <a:pt x="1" y="5382"/>
                  </a:lnTo>
                  <a:lnTo>
                    <a:pt x="3942" y="5382"/>
                  </a:lnTo>
                  <a:lnTo>
                    <a:pt x="3942" y="1965"/>
                  </a:lnTo>
                  <a:cubicBezTo>
                    <a:pt x="3942" y="889"/>
                    <a:pt x="3061" y="0"/>
                    <a:pt x="1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2"/>
            <p:cNvSpPr/>
            <p:nvPr/>
          </p:nvSpPr>
          <p:spPr>
            <a:xfrm>
              <a:off x="7721955" y="1314564"/>
              <a:ext cx="374295" cy="154323"/>
            </a:xfrm>
            <a:custGeom>
              <a:rect b="b" l="l" r="r" t="t"/>
              <a:pathLst>
                <a:path extrusionOk="0" h="5489" w="13313">
                  <a:moveTo>
                    <a:pt x="6668" y="0"/>
                  </a:moveTo>
                  <a:cubicBezTo>
                    <a:pt x="6549" y="0"/>
                    <a:pt x="6442" y="24"/>
                    <a:pt x="6347" y="107"/>
                  </a:cubicBezTo>
                  <a:lnTo>
                    <a:pt x="299" y="4513"/>
                  </a:lnTo>
                  <a:cubicBezTo>
                    <a:pt x="60" y="4691"/>
                    <a:pt x="1" y="5025"/>
                    <a:pt x="179" y="5263"/>
                  </a:cubicBezTo>
                  <a:cubicBezTo>
                    <a:pt x="287" y="5417"/>
                    <a:pt x="453" y="5489"/>
                    <a:pt x="632" y="5489"/>
                  </a:cubicBezTo>
                  <a:cubicBezTo>
                    <a:pt x="751" y="5489"/>
                    <a:pt x="846" y="5465"/>
                    <a:pt x="953" y="5382"/>
                  </a:cubicBezTo>
                  <a:lnTo>
                    <a:pt x="6668" y="1215"/>
                  </a:lnTo>
                  <a:lnTo>
                    <a:pt x="12360" y="5382"/>
                  </a:lnTo>
                  <a:cubicBezTo>
                    <a:pt x="12455" y="5465"/>
                    <a:pt x="12562" y="5489"/>
                    <a:pt x="12681" y="5489"/>
                  </a:cubicBezTo>
                  <a:cubicBezTo>
                    <a:pt x="12848" y="5489"/>
                    <a:pt x="13014" y="5417"/>
                    <a:pt x="13133" y="5263"/>
                  </a:cubicBezTo>
                  <a:cubicBezTo>
                    <a:pt x="13312" y="5025"/>
                    <a:pt x="13253" y="4691"/>
                    <a:pt x="13014" y="4513"/>
                  </a:cubicBezTo>
                  <a:lnTo>
                    <a:pt x="7002" y="107"/>
                  </a:lnTo>
                  <a:cubicBezTo>
                    <a:pt x="6907" y="24"/>
                    <a:pt x="6787" y="0"/>
                    <a:pt x="66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2"/>
            <p:cNvSpPr/>
            <p:nvPr/>
          </p:nvSpPr>
          <p:spPr>
            <a:xfrm>
              <a:off x="7936191" y="1406612"/>
              <a:ext cx="81393" cy="60953"/>
            </a:xfrm>
            <a:custGeom>
              <a:rect b="b" l="l" r="r" t="t"/>
              <a:pathLst>
                <a:path extrusionOk="0" h="2168" w="2895">
                  <a:moveTo>
                    <a:pt x="254" y="1"/>
                  </a:moveTo>
                  <a:cubicBezTo>
                    <a:pt x="190" y="1"/>
                    <a:pt x="123" y="33"/>
                    <a:pt x="72" y="84"/>
                  </a:cubicBezTo>
                  <a:cubicBezTo>
                    <a:pt x="1" y="179"/>
                    <a:pt x="37" y="310"/>
                    <a:pt x="120" y="381"/>
                  </a:cubicBezTo>
                  <a:lnTo>
                    <a:pt x="2513" y="2132"/>
                  </a:lnTo>
                  <a:cubicBezTo>
                    <a:pt x="2549" y="2155"/>
                    <a:pt x="2596" y="2167"/>
                    <a:pt x="2632" y="2167"/>
                  </a:cubicBezTo>
                  <a:cubicBezTo>
                    <a:pt x="2692" y="2167"/>
                    <a:pt x="2775" y="2143"/>
                    <a:pt x="2799" y="2084"/>
                  </a:cubicBezTo>
                  <a:cubicBezTo>
                    <a:pt x="2894" y="1977"/>
                    <a:pt x="2858" y="1858"/>
                    <a:pt x="2775" y="1786"/>
                  </a:cubicBezTo>
                  <a:lnTo>
                    <a:pt x="370" y="48"/>
                  </a:lnTo>
                  <a:cubicBezTo>
                    <a:pt x="337" y="15"/>
                    <a:pt x="296" y="1"/>
                    <a:pt x="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2"/>
            <p:cNvSpPr/>
            <p:nvPr/>
          </p:nvSpPr>
          <p:spPr>
            <a:xfrm>
              <a:off x="7987754" y="1263676"/>
              <a:ext cx="129582" cy="111139"/>
            </a:xfrm>
            <a:custGeom>
              <a:rect b="b" l="l" r="r" t="t"/>
              <a:pathLst>
                <a:path extrusionOk="0" h="3953" w="4609">
                  <a:moveTo>
                    <a:pt x="3380" y="1"/>
                  </a:moveTo>
                  <a:cubicBezTo>
                    <a:pt x="2681" y="1"/>
                    <a:pt x="1758" y="129"/>
                    <a:pt x="1132" y="703"/>
                  </a:cubicBezTo>
                  <a:cubicBezTo>
                    <a:pt x="0" y="1751"/>
                    <a:pt x="250" y="3870"/>
                    <a:pt x="250" y="3870"/>
                  </a:cubicBezTo>
                  <a:cubicBezTo>
                    <a:pt x="250" y="3870"/>
                    <a:pt x="667" y="3953"/>
                    <a:pt x="1229" y="3953"/>
                  </a:cubicBezTo>
                  <a:cubicBezTo>
                    <a:pt x="1927" y="3953"/>
                    <a:pt x="2850" y="3825"/>
                    <a:pt x="3477" y="3251"/>
                  </a:cubicBezTo>
                  <a:cubicBezTo>
                    <a:pt x="4608" y="2203"/>
                    <a:pt x="4358" y="84"/>
                    <a:pt x="4358" y="84"/>
                  </a:cubicBezTo>
                  <a:cubicBezTo>
                    <a:pt x="4358" y="84"/>
                    <a:pt x="3942" y="1"/>
                    <a:pt x="33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2"/>
            <p:cNvSpPr/>
            <p:nvPr/>
          </p:nvSpPr>
          <p:spPr>
            <a:xfrm>
              <a:off x="8004820" y="1263619"/>
              <a:ext cx="112516" cy="111195"/>
            </a:xfrm>
            <a:custGeom>
              <a:rect b="b" l="l" r="r" t="t"/>
              <a:pathLst>
                <a:path extrusionOk="0" h="3955" w="4002">
                  <a:moveTo>
                    <a:pt x="2793" y="0"/>
                  </a:moveTo>
                  <a:cubicBezTo>
                    <a:pt x="2602" y="0"/>
                    <a:pt x="2394" y="11"/>
                    <a:pt x="2180" y="38"/>
                  </a:cubicBezTo>
                  <a:cubicBezTo>
                    <a:pt x="2394" y="74"/>
                    <a:pt x="2537" y="86"/>
                    <a:pt x="2537" y="86"/>
                  </a:cubicBezTo>
                  <a:cubicBezTo>
                    <a:pt x="2537" y="86"/>
                    <a:pt x="2787" y="2217"/>
                    <a:pt x="1656" y="3253"/>
                  </a:cubicBezTo>
                  <a:cubicBezTo>
                    <a:pt x="1191" y="3681"/>
                    <a:pt x="584" y="3860"/>
                    <a:pt x="1" y="3920"/>
                  </a:cubicBezTo>
                  <a:cubicBezTo>
                    <a:pt x="172" y="3938"/>
                    <a:pt x="391" y="3954"/>
                    <a:pt x="638" y="3954"/>
                  </a:cubicBezTo>
                  <a:cubicBezTo>
                    <a:pt x="1335" y="3954"/>
                    <a:pt x="2245" y="3825"/>
                    <a:pt x="2870" y="3253"/>
                  </a:cubicBezTo>
                  <a:cubicBezTo>
                    <a:pt x="4001" y="2193"/>
                    <a:pt x="3751" y="86"/>
                    <a:pt x="3751" y="86"/>
                  </a:cubicBezTo>
                  <a:cubicBezTo>
                    <a:pt x="3751" y="86"/>
                    <a:pt x="3344" y="0"/>
                    <a:pt x="2793"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2"/>
            <p:cNvSpPr/>
            <p:nvPr/>
          </p:nvSpPr>
          <p:spPr>
            <a:xfrm>
              <a:off x="7988092" y="1264688"/>
              <a:ext cx="122553" cy="113500"/>
            </a:xfrm>
            <a:custGeom>
              <a:rect b="b" l="l" r="r" t="t"/>
              <a:pathLst>
                <a:path extrusionOk="0" h="4037" w="4359">
                  <a:moveTo>
                    <a:pt x="4084" y="0"/>
                  </a:moveTo>
                  <a:lnTo>
                    <a:pt x="1679" y="2215"/>
                  </a:lnTo>
                  <a:lnTo>
                    <a:pt x="1679" y="286"/>
                  </a:lnTo>
                  <a:cubicBezTo>
                    <a:pt x="1536" y="357"/>
                    <a:pt x="1405" y="429"/>
                    <a:pt x="1262" y="536"/>
                  </a:cubicBezTo>
                  <a:lnTo>
                    <a:pt x="1262" y="2596"/>
                  </a:lnTo>
                  <a:lnTo>
                    <a:pt x="215" y="3560"/>
                  </a:lnTo>
                  <a:lnTo>
                    <a:pt x="96" y="3679"/>
                  </a:lnTo>
                  <a:cubicBezTo>
                    <a:pt x="0" y="3751"/>
                    <a:pt x="0" y="3882"/>
                    <a:pt x="72" y="3977"/>
                  </a:cubicBezTo>
                  <a:cubicBezTo>
                    <a:pt x="119" y="4024"/>
                    <a:pt x="179" y="4036"/>
                    <a:pt x="227" y="4036"/>
                  </a:cubicBezTo>
                  <a:cubicBezTo>
                    <a:pt x="274" y="4036"/>
                    <a:pt x="334" y="4024"/>
                    <a:pt x="358" y="3977"/>
                  </a:cubicBezTo>
                  <a:lnTo>
                    <a:pt x="477" y="3858"/>
                  </a:lnTo>
                  <a:lnTo>
                    <a:pt x="1560" y="2858"/>
                  </a:lnTo>
                  <a:cubicBezTo>
                    <a:pt x="1596" y="2846"/>
                    <a:pt x="1608" y="2834"/>
                    <a:pt x="1620" y="2798"/>
                  </a:cubicBezTo>
                  <a:lnTo>
                    <a:pt x="2679" y="1834"/>
                  </a:lnTo>
                  <a:lnTo>
                    <a:pt x="4215" y="1834"/>
                  </a:lnTo>
                  <a:cubicBezTo>
                    <a:pt x="4239" y="1691"/>
                    <a:pt x="4275" y="1548"/>
                    <a:pt x="4299" y="1417"/>
                  </a:cubicBezTo>
                  <a:lnTo>
                    <a:pt x="3144" y="1417"/>
                  </a:lnTo>
                  <a:lnTo>
                    <a:pt x="4358" y="298"/>
                  </a:lnTo>
                  <a:cubicBezTo>
                    <a:pt x="4358" y="131"/>
                    <a:pt x="4346" y="48"/>
                    <a:pt x="4346" y="48"/>
                  </a:cubicBezTo>
                  <a:cubicBezTo>
                    <a:pt x="4346" y="48"/>
                    <a:pt x="4239" y="36"/>
                    <a:pt x="4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2"/>
            <p:cNvSpPr/>
            <p:nvPr/>
          </p:nvSpPr>
          <p:spPr>
            <a:xfrm>
              <a:off x="7944570" y="1567964"/>
              <a:ext cx="162055" cy="83024"/>
            </a:xfrm>
            <a:custGeom>
              <a:rect b="b" l="l" r="r" t="t"/>
              <a:pathLst>
                <a:path extrusionOk="0" h="2953" w="5764">
                  <a:moveTo>
                    <a:pt x="3584" y="0"/>
                  </a:moveTo>
                  <a:cubicBezTo>
                    <a:pt x="3132" y="0"/>
                    <a:pt x="2727" y="274"/>
                    <a:pt x="2513" y="655"/>
                  </a:cubicBezTo>
                  <a:cubicBezTo>
                    <a:pt x="2385" y="463"/>
                    <a:pt x="2170" y="328"/>
                    <a:pt x="1913" y="328"/>
                  </a:cubicBezTo>
                  <a:cubicBezTo>
                    <a:pt x="1883" y="328"/>
                    <a:pt x="1853" y="330"/>
                    <a:pt x="1822" y="333"/>
                  </a:cubicBezTo>
                  <a:cubicBezTo>
                    <a:pt x="1441" y="357"/>
                    <a:pt x="1144" y="655"/>
                    <a:pt x="1120" y="1012"/>
                  </a:cubicBezTo>
                  <a:cubicBezTo>
                    <a:pt x="1108" y="1119"/>
                    <a:pt x="1120" y="1226"/>
                    <a:pt x="1144" y="1310"/>
                  </a:cubicBezTo>
                  <a:cubicBezTo>
                    <a:pt x="1060" y="1286"/>
                    <a:pt x="953" y="1250"/>
                    <a:pt x="846" y="1250"/>
                  </a:cubicBezTo>
                  <a:cubicBezTo>
                    <a:pt x="393" y="1250"/>
                    <a:pt x="1" y="1631"/>
                    <a:pt x="1" y="2108"/>
                  </a:cubicBezTo>
                  <a:cubicBezTo>
                    <a:pt x="1" y="2572"/>
                    <a:pt x="370" y="2953"/>
                    <a:pt x="846" y="2953"/>
                  </a:cubicBezTo>
                  <a:lnTo>
                    <a:pt x="4739" y="2953"/>
                  </a:lnTo>
                  <a:cubicBezTo>
                    <a:pt x="5299" y="2953"/>
                    <a:pt x="5763" y="2489"/>
                    <a:pt x="5763" y="1917"/>
                  </a:cubicBezTo>
                  <a:cubicBezTo>
                    <a:pt x="5751" y="1357"/>
                    <a:pt x="5299" y="917"/>
                    <a:pt x="4751" y="893"/>
                  </a:cubicBezTo>
                  <a:cubicBezTo>
                    <a:pt x="4620" y="393"/>
                    <a:pt x="4144" y="0"/>
                    <a:pt x="35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2"/>
            <p:cNvSpPr/>
            <p:nvPr/>
          </p:nvSpPr>
          <p:spPr>
            <a:xfrm>
              <a:off x="7980726" y="1582022"/>
              <a:ext cx="3374" cy="4358"/>
            </a:xfrm>
            <a:custGeom>
              <a:rect b="b" l="l" r="r" t="t"/>
              <a:pathLst>
                <a:path extrusionOk="0" h="155" w="120">
                  <a:moveTo>
                    <a:pt x="119" y="0"/>
                  </a:moveTo>
                  <a:cubicBezTo>
                    <a:pt x="72" y="36"/>
                    <a:pt x="24" y="72"/>
                    <a:pt x="0" y="131"/>
                  </a:cubicBezTo>
                  <a:cubicBezTo>
                    <a:pt x="0" y="143"/>
                    <a:pt x="0" y="143"/>
                    <a:pt x="12" y="155"/>
                  </a:cubicBezTo>
                  <a:cubicBezTo>
                    <a:pt x="36" y="95"/>
                    <a:pt x="72" y="60"/>
                    <a:pt x="119" y="0"/>
                  </a:cubicBezTo>
                  <a:close/>
                </a:path>
              </a:pathLst>
            </a:custGeom>
            <a:solidFill>
              <a:srgbClr val="07B1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2"/>
            <p:cNvSpPr/>
            <p:nvPr/>
          </p:nvSpPr>
          <p:spPr>
            <a:xfrm>
              <a:off x="8028268" y="1567964"/>
              <a:ext cx="78357" cy="83024"/>
            </a:xfrm>
            <a:custGeom>
              <a:rect b="b" l="l" r="r" t="t"/>
              <a:pathLst>
                <a:path extrusionOk="0" h="2953" w="2787">
                  <a:moveTo>
                    <a:pt x="607" y="0"/>
                  </a:moveTo>
                  <a:cubicBezTo>
                    <a:pt x="393" y="0"/>
                    <a:pt x="179" y="60"/>
                    <a:pt x="0" y="167"/>
                  </a:cubicBezTo>
                  <a:cubicBezTo>
                    <a:pt x="274" y="333"/>
                    <a:pt x="476" y="584"/>
                    <a:pt x="548" y="893"/>
                  </a:cubicBezTo>
                  <a:cubicBezTo>
                    <a:pt x="1107" y="917"/>
                    <a:pt x="1560" y="1357"/>
                    <a:pt x="1560" y="1929"/>
                  </a:cubicBezTo>
                  <a:cubicBezTo>
                    <a:pt x="1560" y="2489"/>
                    <a:pt x="1107" y="2953"/>
                    <a:pt x="536" y="2953"/>
                  </a:cubicBezTo>
                  <a:lnTo>
                    <a:pt x="1762" y="2953"/>
                  </a:lnTo>
                  <a:cubicBezTo>
                    <a:pt x="2322" y="2953"/>
                    <a:pt x="2786" y="2489"/>
                    <a:pt x="2786" y="1929"/>
                  </a:cubicBezTo>
                  <a:cubicBezTo>
                    <a:pt x="2774" y="1357"/>
                    <a:pt x="2322" y="917"/>
                    <a:pt x="1774" y="893"/>
                  </a:cubicBezTo>
                  <a:cubicBezTo>
                    <a:pt x="1643" y="393"/>
                    <a:pt x="1167" y="0"/>
                    <a:pt x="607"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2"/>
            <p:cNvSpPr/>
            <p:nvPr/>
          </p:nvSpPr>
          <p:spPr>
            <a:xfrm>
              <a:off x="7717963" y="1644943"/>
              <a:ext cx="399036" cy="11752"/>
            </a:xfrm>
            <a:custGeom>
              <a:rect b="b" l="l" r="r" t="t"/>
              <a:pathLst>
                <a:path extrusionOk="0" h="418" w="14193">
                  <a:moveTo>
                    <a:pt x="202" y="1"/>
                  </a:moveTo>
                  <a:cubicBezTo>
                    <a:pt x="83" y="1"/>
                    <a:pt x="0" y="96"/>
                    <a:pt x="0" y="215"/>
                  </a:cubicBezTo>
                  <a:cubicBezTo>
                    <a:pt x="0" y="334"/>
                    <a:pt x="83" y="417"/>
                    <a:pt x="202" y="417"/>
                  </a:cubicBezTo>
                  <a:lnTo>
                    <a:pt x="13990" y="417"/>
                  </a:lnTo>
                  <a:cubicBezTo>
                    <a:pt x="14085" y="417"/>
                    <a:pt x="14192" y="334"/>
                    <a:pt x="14192" y="215"/>
                  </a:cubicBezTo>
                  <a:cubicBezTo>
                    <a:pt x="14192" y="96"/>
                    <a:pt x="14109" y="1"/>
                    <a:pt x="13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 name="Google Shape;2132;p52"/>
          <p:cNvGrpSpPr/>
          <p:nvPr/>
        </p:nvGrpSpPr>
        <p:grpSpPr>
          <a:xfrm>
            <a:off x="4816728" y="3808413"/>
            <a:ext cx="424534" cy="424534"/>
            <a:chOff x="6878083" y="1261005"/>
            <a:chExt cx="398361" cy="398361"/>
          </a:xfrm>
        </p:grpSpPr>
        <p:sp>
          <p:nvSpPr>
            <p:cNvPr id="2133" name="Google Shape;2133;p52"/>
            <p:cNvSpPr/>
            <p:nvPr/>
          </p:nvSpPr>
          <p:spPr>
            <a:xfrm>
              <a:off x="6878421" y="1261005"/>
              <a:ext cx="355852" cy="356526"/>
            </a:xfrm>
            <a:custGeom>
              <a:rect b="b" l="l" r="r" t="t"/>
              <a:pathLst>
                <a:path extrusionOk="0" h="12681" w="12657">
                  <a:moveTo>
                    <a:pt x="6322" y="0"/>
                  </a:moveTo>
                  <a:cubicBezTo>
                    <a:pt x="2834" y="0"/>
                    <a:pt x="0" y="2846"/>
                    <a:pt x="0" y="6334"/>
                  </a:cubicBezTo>
                  <a:cubicBezTo>
                    <a:pt x="0" y="9835"/>
                    <a:pt x="2834" y="12680"/>
                    <a:pt x="6322" y="12680"/>
                  </a:cubicBezTo>
                  <a:cubicBezTo>
                    <a:pt x="9811" y="12680"/>
                    <a:pt x="12656" y="9835"/>
                    <a:pt x="12656" y="6334"/>
                  </a:cubicBezTo>
                  <a:cubicBezTo>
                    <a:pt x="12656" y="2846"/>
                    <a:pt x="9823" y="0"/>
                    <a:pt x="6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2"/>
            <p:cNvSpPr/>
            <p:nvPr/>
          </p:nvSpPr>
          <p:spPr>
            <a:xfrm>
              <a:off x="7034065" y="1261005"/>
              <a:ext cx="200207" cy="356526"/>
            </a:xfrm>
            <a:custGeom>
              <a:rect b="b" l="l" r="r" t="t"/>
              <a:pathLst>
                <a:path extrusionOk="0" h="12681" w="7121">
                  <a:moveTo>
                    <a:pt x="786" y="0"/>
                  </a:moveTo>
                  <a:cubicBezTo>
                    <a:pt x="524" y="0"/>
                    <a:pt x="274" y="12"/>
                    <a:pt x="1" y="48"/>
                  </a:cubicBezTo>
                  <a:cubicBezTo>
                    <a:pt x="3132" y="429"/>
                    <a:pt x="5537" y="3096"/>
                    <a:pt x="5537" y="6334"/>
                  </a:cubicBezTo>
                  <a:cubicBezTo>
                    <a:pt x="5537" y="9573"/>
                    <a:pt x="3132" y="12252"/>
                    <a:pt x="1" y="12633"/>
                  </a:cubicBezTo>
                  <a:cubicBezTo>
                    <a:pt x="251" y="12668"/>
                    <a:pt x="524" y="12680"/>
                    <a:pt x="786" y="12680"/>
                  </a:cubicBezTo>
                  <a:cubicBezTo>
                    <a:pt x="4287" y="12680"/>
                    <a:pt x="7120" y="9835"/>
                    <a:pt x="7120" y="6334"/>
                  </a:cubicBezTo>
                  <a:cubicBezTo>
                    <a:pt x="7120" y="2846"/>
                    <a:pt x="4275" y="0"/>
                    <a:pt x="786"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2"/>
            <p:cNvSpPr/>
            <p:nvPr/>
          </p:nvSpPr>
          <p:spPr>
            <a:xfrm>
              <a:off x="6985201" y="1261342"/>
              <a:ext cx="241367" cy="283062"/>
            </a:xfrm>
            <a:custGeom>
              <a:rect b="b" l="l" r="r" t="t"/>
              <a:pathLst>
                <a:path extrusionOk="0" h="10068" w="8585">
                  <a:moveTo>
                    <a:pt x="2917" y="0"/>
                  </a:moveTo>
                  <a:lnTo>
                    <a:pt x="2917" y="12"/>
                  </a:lnTo>
                  <a:cubicBezTo>
                    <a:pt x="2917" y="12"/>
                    <a:pt x="2679" y="1846"/>
                    <a:pt x="1715" y="2453"/>
                  </a:cubicBezTo>
                  <a:cubicBezTo>
                    <a:pt x="738" y="3072"/>
                    <a:pt x="0" y="4048"/>
                    <a:pt x="548" y="5132"/>
                  </a:cubicBezTo>
                  <a:cubicBezTo>
                    <a:pt x="832" y="5707"/>
                    <a:pt x="1300" y="5868"/>
                    <a:pt x="1840" y="5868"/>
                  </a:cubicBezTo>
                  <a:cubicBezTo>
                    <a:pt x="2341" y="5868"/>
                    <a:pt x="2903" y="5730"/>
                    <a:pt x="3441" y="5656"/>
                  </a:cubicBezTo>
                  <a:cubicBezTo>
                    <a:pt x="3464" y="5653"/>
                    <a:pt x="3486" y="5651"/>
                    <a:pt x="3507" y="5651"/>
                  </a:cubicBezTo>
                  <a:cubicBezTo>
                    <a:pt x="4538" y="5651"/>
                    <a:pt x="3717" y="8995"/>
                    <a:pt x="4370" y="9835"/>
                  </a:cubicBezTo>
                  <a:cubicBezTo>
                    <a:pt x="4499" y="9997"/>
                    <a:pt x="4671" y="10068"/>
                    <a:pt x="4864" y="10068"/>
                  </a:cubicBezTo>
                  <a:cubicBezTo>
                    <a:pt x="5688" y="10068"/>
                    <a:pt x="6896" y="8781"/>
                    <a:pt x="6751" y="7894"/>
                  </a:cubicBezTo>
                  <a:cubicBezTo>
                    <a:pt x="6489" y="6263"/>
                    <a:pt x="6382" y="5691"/>
                    <a:pt x="8585" y="4524"/>
                  </a:cubicBezTo>
                  <a:cubicBezTo>
                    <a:pt x="7846" y="2024"/>
                    <a:pt x="5608" y="167"/>
                    <a:pt x="29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2"/>
            <p:cNvSpPr/>
            <p:nvPr/>
          </p:nvSpPr>
          <p:spPr>
            <a:xfrm>
              <a:off x="7167640" y="1300169"/>
              <a:ext cx="28" cy="28"/>
            </a:xfrm>
            <a:custGeom>
              <a:rect b="b" l="l" r="r" t="t"/>
              <a:pathLst>
                <a:path extrusionOk="0" h="1" w="1">
                  <a:moveTo>
                    <a:pt x="0" y="0"/>
                  </a:moveTo>
                  <a:lnTo>
                    <a:pt x="0" y="0"/>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2"/>
            <p:cNvSpPr/>
            <p:nvPr/>
          </p:nvSpPr>
          <p:spPr>
            <a:xfrm>
              <a:off x="7189401" y="1321255"/>
              <a:ext cx="28" cy="28"/>
            </a:xfrm>
            <a:custGeom>
              <a:rect b="b" l="l" r="r" t="t"/>
              <a:pathLst>
                <a:path extrusionOk="0" h="1" w="1">
                  <a:moveTo>
                    <a:pt x="0" y="0"/>
                  </a:moveTo>
                  <a:lnTo>
                    <a:pt x="0" y="0"/>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2"/>
            <p:cNvSpPr/>
            <p:nvPr/>
          </p:nvSpPr>
          <p:spPr>
            <a:xfrm>
              <a:off x="6878083" y="1376810"/>
              <a:ext cx="85048" cy="205577"/>
            </a:xfrm>
            <a:custGeom>
              <a:rect b="b" l="l" r="r" t="t"/>
              <a:pathLst>
                <a:path extrusionOk="0" h="7312" w="3025">
                  <a:moveTo>
                    <a:pt x="405" y="1"/>
                  </a:moveTo>
                  <a:cubicBezTo>
                    <a:pt x="143" y="679"/>
                    <a:pt x="0" y="1429"/>
                    <a:pt x="0" y="2203"/>
                  </a:cubicBezTo>
                  <a:cubicBezTo>
                    <a:pt x="0" y="4299"/>
                    <a:pt x="1012" y="6168"/>
                    <a:pt x="2572" y="7311"/>
                  </a:cubicBezTo>
                  <a:lnTo>
                    <a:pt x="2572" y="7180"/>
                  </a:lnTo>
                  <a:cubicBezTo>
                    <a:pt x="2572" y="7180"/>
                    <a:pt x="2572" y="7180"/>
                    <a:pt x="2572" y="7180"/>
                  </a:cubicBezTo>
                  <a:cubicBezTo>
                    <a:pt x="2587" y="7180"/>
                    <a:pt x="2842" y="6138"/>
                    <a:pt x="2143" y="5097"/>
                  </a:cubicBezTo>
                  <a:cubicBezTo>
                    <a:pt x="1846" y="4644"/>
                    <a:pt x="2667" y="3608"/>
                    <a:pt x="2846" y="2799"/>
                  </a:cubicBezTo>
                  <a:cubicBezTo>
                    <a:pt x="3024" y="2013"/>
                    <a:pt x="1929" y="2072"/>
                    <a:pt x="1596" y="1787"/>
                  </a:cubicBezTo>
                  <a:cubicBezTo>
                    <a:pt x="1262" y="1513"/>
                    <a:pt x="798" y="322"/>
                    <a:pt x="465" y="48"/>
                  </a:cubicBezTo>
                  <a:lnTo>
                    <a:pt x="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2"/>
            <p:cNvSpPr/>
            <p:nvPr/>
          </p:nvSpPr>
          <p:spPr>
            <a:xfrm>
              <a:off x="7065863" y="1261342"/>
              <a:ext cx="160705" cy="152327"/>
            </a:xfrm>
            <a:custGeom>
              <a:rect b="b" l="l" r="r" t="t"/>
              <a:pathLst>
                <a:path extrusionOk="0" h="5418" w="5716">
                  <a:moveTo>
                    <a:pt x="48" y="0"/>
                  </a:moveTo>
                  <a:lnTo>
                    <a:pt x="48" y="12"/>
                  </a:lnTo>
                  <a:cubicBezTo>
                    <a:pt x="48" y="12"/>
                    <a:pt x="36" y="119"/>
                    <a:pt x="1" y="286"/>
                  </a:cubicBezTo>
                  <a:cubicBezTo>
                    <a:pt x="2275" y="1012"/>
                    <a:pt x="3989" y="2989"/>
                    <a:pt x="4346" y="5417"/>
                  </a:cubicBezTo>
                  <a:cubicBezTo>
                    <a:pt x="4644" y="5132"/>
                    <a:pt x="5097" y="4858"/>
                    <a:pt x="5716" y="4524"/>
                  </a:cubicBezTo>
                  <a:cubicBezTo>
                    <a:pt x="5454" y="3631"/>
                    <a:pt x="4989" y="2810"/>
                    <a:pt x="4394" y="2131"/>
                  </a:cubicBezTo>
                  <a:cubicBezTo>
                    <a:pt x="4156" y="1857"/>
                    <a:pt x="3906" y="1607"/>
                    <a:pt x="3620" y="1381"/>
                  </a:cubicBezTo>
                  <a:cubicBezTo>
                    <a:pt x="2632" y="583"/>
                    <a:pt x="1406" y="72"/>
                    <a:pt x="48"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2"/>
            <p:cNvSpPr/>
            <p:nvPr/>
          </p:nvSpPr>
          <p:spPr>
            <a:xfrm>
              <a:off x="7127126" y="1301828"/>
              <a:ext cx="149319" cy="357538"/>
            </a:xfrm>
            <a:custGeom>
              <a:rect b="b" l="l" r="r" t="t"/>
              <a:pathLst>
                <a:path extrusionOk="0" h="12717" w="5311">
                  <a:moveTo>
                    <a:pt x="2644" y="1"/>
                  </a:moveTo>
                  <a:cubicBezTo>
                    <a:pt x="1941" y="1"/>
                    <a:pt x="1382" y="572"/>
                    <a:pt x="1382" y="1275"/>
                  </a:cubicBezTo>
                  <a:lnTo>
                    <a:pt x="1382" y="7728"/>
                  </a:lnTo>
                  <a:cubicBezTo>
                    <a:pt x="548" y="8180"/>
                    <a:pt x="0" y="9049"/>
                    <a:pt x="0" y="10061"/>
                  </a:cubicBezTo>
                  <a:cubicBezTo>
                    <a:pt x="0" y="11526"/>
                    <a:pt x="1191" y="12717"/>
                    <a:pt x="2644" y="12717"/>
                  </a:cubicBezTo>
                  <a:cubicBezTo>
                    <a:pt x="4108" y="12717"/>
                    <a:pt x="5299" y="11526"/>
                    <a:pt x="5299" y="10061"/>
                  </a:cubicBezTo>
                  <a:cubicBezTo>
                    <a:pt x="5311" y="9049"/>
                    <a:pt x="4739" y="8180"/>
                    <a:pt x="3906" y="7728"/>
                  </a:cubicBezTo>
                  <a:lnTo>
                    <a:pt x="3906" y="1275"/>
                  </a:lnTo>
                  <a:cubicBezTo>
                    <a:pt x="3906" y="572"/>
                    <a:pt x="3346" y="1"/>
                    <a:pt x="26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2"/>
            <p:cNvSpPr/>
            <p:nvPr/>
          </p:nvSpPr>
          <p:spPr>
            <a:xfrm>
              <a:off x="7187714" y="1301828"/>
              <a:ext cx="88731" cy="357538"/>
            </a:xfrm>
            <a:custGeom>
              <a:rect b="b" l="l" r="r" t="t"/>
              <a:pathLst>
                <a:path extrusionOk="0" h="12717" w="3156">
                  <a:moveTo>
                    <a:pt x="489" y="1"/>
                  </a:moveTo>
                  <a:cubicBezTo>
                    <a:pt x="322" y="1"/>
                    <a:pt x="167" y="36"/>
                    <a:pt x="12" y="96"/>
                  </a:cubicBezTo>
                  <a:cubicBezTo>
                    <a:pt x="477" y="286"/>
                    <a:pt x="798" y="739"/>
                    <a:pt x="798" y="1275"/>
                  </a:cubicBezTo>
                  <a:lnTo>
                    <a:pt x="798" y="7728"/>
                  </a:lnTo>
                  <a:cubicBezTo>
                    <a:pt x="1632" y="8180"/>
                    <a:pt x="2191" y="9049"/>
                    <a:pt x="2191" y="10061"/>
                  </a:cubicBezTo>
                  <a:cubicBezTo>
                    <a:pt x="2191" y="11371"/>
                    <a:pt x="1251" y="12443"/>
                    <a:pt x="1" y="12669"/>
                  </a:cubicBezTo>
                  <a:cubicBezTo>
                    <a:pt x="143" y="12705"/>
                    <a:pt x="310" y="12717"/>
                    <a:pt x="477" y="12717"/>
                  </a:cubicBezTo>
                  <a:cubicBezTo>
                    <a:pt x="1929" y="12717"/>
                    <a:pt x="3120" y="11526"/>
                    <a:pt x="3120" y="10061"/>
                  </a:cubicBezTo>
                  <a:cubicBezTo>
                    <a:pt x="3156" y="9049"/>
                    <a:pt x="2584" y="8180"/>
                    <a:pt x="1751" y="7728"/>
                  </a:cubicBezTo>
                  <a:lnTo>
                    <a:pt x="1751" y="1275"/>
                  </a:lnTo>
                  <a:cubicBezTo>
                    <a:pt x="1751" y="572"/>
                    <a:pt x="1191" y="1"/>
                    <a:pt x="489" y="1"/>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2"/>
            <p:cNvSpPr/>
            <p:nvPr/>
          </p:nvSpPr>
          <p:spPr>
            <a:xfrm>
              <a:off x="7166290" y="1349708"/>
              <a:ext cx="16419" cy="12061"/>
            </a:xfrm>
            <a:custGeom>
              <a:rect b="b" l="l" r="r" t="t"/>
              <a:pathLst>
                <a:path extrusionOk="0" h="429" w="584">
                  <a:moveTo>
                    <a:pt x="1" y="0"/>
                  </a:moveTo>
                  <a:lnTo>
                    <a:pt x="1" y="429"/>
                  </a:lnTo>
                  <a:lnTo>
                    <a:pt x="370" y="429"/>
                  </a:lnTo>
                  <a:cubicBezTo>
                    <a:pt x="477" y="417"/>
                    <a:pt x="584" y="322"/>
                    <a:pt x="584" y="203"/>
                  </a:cubicBezTo>
                  <a:cubicBezTo>
                    <a:pt x="584" y="84"/>
                    <a:pt x="489" y="0"/>
                    <a:pt x="370" y="0"/>
                  </a:cubicBez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2"/>
            <p:cNvSpPr/>
            <p:nvPr/>
          </p:nvSpPr>
          <p:spPr>
            <a:xfrm>
              <a:off x="7166290" y="1378160"/>
              <a:ext cx="16419" cy="12061"/>
            </a:xfrm>
            <a:custGeom>
              <a:rect b="b" l="l" r="r" t="t"/>
              <a:pathLst>
                <a:path extrusionOk="0" h="429" w="584">
                  <a:moveTo>
                    <a:pt x="1" y="0"/>
                  </a:moveTo>
                  <a:lnTo>
                    <a:pt x="1" y="429"/>
                  </a:lnTo>
                  <a:lnTo>
                    <a:pt x="370" y="429"/>
                  </a:lnTo>
                  <a:cubicBezTo>
                    <a:pt x="477" y="417"/>
                    <a:pt x="584" y="322"/>
                    <a:pt x="584" y="203"/>
                  </a:cubicBezTo>
                  <a:cubicBezTo>
                    <a:pt x="584" y="84"/>
                    <a:pt x="489" y="0"/>
                    <a:pt x="370" y="0"/>
                  </a:cubicBez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2"/>
            <p:cNvSpPr/>
            <p:nvPr/>
          </p:nvSpPr>
          <p:spPr>
            <a:xfrm>
              <a:off x="7166290" y="1406612"/>
              <a:ext cx="16419" cy="12061"/>
            </a:xfrm>
            <a:custGeom>
              <a:rect b="b" l="l" r="r" t="t"/>
              <a:pathLst>
                <a:path extrusionOk="0" h="429" w="584">
                  <a:moveTo>
                    <a:pt x="1" y="0"/>
                  </a:moveTo>
                  <a:lnTo>
                    <a:pt x="1" y="429"/>
                  </a:lnTo>
                  <a:lnTo>
                    <a:pt x="370" y="429"/>
                  </a:lnTo>
                  <a:cubicBezTo>
                    <a:pt x="477" y="417"/>
                    <a:pt x="584" y="310"/>
                    <a:pt x="584" y="203"/>
                  </a:cubicBezTo>
                  <a:cubicBezTo>
                    <a:pt x="584" y="84"/>
                    <a:pt x="489" y="0"/>
                    <a:pt x="370" y="0"/>
                  </a:cubicBez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2"/>
            <p:cNvSpPr/>
            <p:nvPr/>
          </p:nvSpPr>
          <p:spPr>
            <a:xfrm>
              <a:off x="7166290" y="1434390"/>
              <a:ext cx="16419" cy="12427"/>
            </a:xfrm>
            <a:custGeom>
              <a:rect b="b" l="l" r="r" t="t"/>
              <a:pathLst>
                <a:path extrusionOk="0" h="442" w="584">
                  <a:moveTo>
                    <a:pt x="1" y="1"/>
                  </a:moveTo>
                  <a:lnTo>
                    <a:pt x="1" y="441"/>
                  </a:lnTo>
                  <a:lnTo>
                    <a:pt x="370" y="441"/>
                  </a:lnTo>
                  <a:cubicBezTo>
                    <a:pt x="477" y="441"/>
                    <a:pt x="584" y="334"/>
                    <a:pt x="584" y="215"/>
                  </a:cubicBezTo>
                  <a:cubicBezTo>
                    <a:pt x="584" y="96"/>
                    <a:pt x="489" y="1"/>
                    <a:pt x="370" y="1"/>
                  </a:cubicBez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2"/>
            <p:cNvSpPr/>
            <p:nvPr/>
          </p:nvSpPr>
          <p:spPr>
            <a:xfrm>
              <a:off x="7166290" y="1463180"/>
              <a:ext cx="16419" cy="12089"/>
            </a:xfrm>
            <a:custGeom>
              <a:rect b="b" l="l" r="r" t="t"/>
              <a:pathLst>
                <a:path extrusionOk="0" h="430" w="584">
                  <a:moveTo>
                    <a:pt x="1" y="0"/>
                  </a:moveTo>
                  <a:lnTo>
                    <a:pt x="1" y="429"/>
                  </a:lnTo>
                  <a:lnTo>
                    <a:pt x="370" y="429"/>
                  </a:lnTo>
                  <a:cubicBezTo>
                    <a:pt x="477" y="429"/>
                    <a:pt x="584" y="322"/>
                    <a:pt x="584" y="203"/>
                  </a:cubicBezTo>
                  <a:cubicBezTo>
                    <a:pt x="584" y="84"/>
                    <a:pt x="489" y="0"/>
                    <a:pt x="370" y="0"/>
                  </a:cubicBez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2"/>
            <p:cNvSpPr/>
            <p:nvPr/>
          </p:nvSpPr>
          <p:spPr>
            <a:xfrm>
              <a:off x="7166290" y="1491295"/>
              <a:ext cx="16419" cy="12427"/>
            </a:xfrm>
            <a:custGeom>
              <a:rect b="b" l="l" r="r" t="t"/>
              <a:pathLst>
                <a:path extrusionOk="0" h="442" w="584">
                  <a:moveTo>
                    <a:pt x="1" y="1"/>
                  </a:moveTo>
                  <a:lnTo>
                    <a:pt x="1" y="441"/>
                  </a:lnTo>
                  <a:lnTo>
                    <a:pt x="370" y="441"/>
                  </a:lnTo>
                  <a:cubicBezTo>
                    <a:pt x="477" y="429"/>
                    <a:pt x="584" y="334"/>
                    <a:pt x="584" y="215"/>
                  </a:cubicBezTo>
                  <a:cubicBezTo>
                    <a:pt x="584" y="96"/>
                    <a:pt x="489" y="1"/>
                    <a:pt x="370" y="1"/>
                  </a:cubicBez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2"/>
            <p:cNvSpPr/>
            <p:nvPr/>
          </p:nvSpPr>
          <p:spPr>
            <a:xfrm>
              <a:off x="7220861" y="1349033"/>
              <a:ext cx="16082" cy="12427"/>
            </a:xfrm>
            <a:custGeom>
              <a:rect b="b" l="l" r="r" t="t"/>
              <a:pathLst>
                <a:path extrusionOk="0" h="442" w="572">
                  <a:moveTo>
                    <a:pt x="203" y="0"/>
                  </a:moveTo>
                  <a:cubicBezTo>
                    <a:pt x="84" y="12"/>
                    <a:pt x="0" y="108"/>
                    <a:pt x="0" y="227"/>
                  </a:cubicBezTo>
                  <a:cubicBezTo>
                    <a:pt x="0" y="346"/>
                    <a:pt x="84" y="441"/>
                    <a:pt x="203" y="441"/>
                  </a:cubicBezTo>
                  <a:lnTo>
                    <a:pt x="572" y="441"/>
                  </a:lnTo>
                  <a:lnTo>
                    <a:pt x="572" y="0"/>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2"/>
            <p:cNvSpPr/>
            <p:nvPr/>
          </p:nvSpPr>
          <p:spPr>
            <a:xfrm>
              <a:off x="7220861" y="1377823"/>
              <a:ext cx="16082" cy="12089"/>
            </a:xfrm>
            <a:custGeom>
              <a:rect b="b" l="l" r="r" t="t"/>
              <a:pathLst>
                <a:path extrusionOk="0" h="430" w="572">
                  <a:moveTo>
                    <a:pt x="203" y="0"/>
                  </a:moveTo>
                  <a:cubicBezTo>
                    <a:pt x="84" y="0"/>
                    <a:pt x="0" y="96"/>
                    <a:pt x="0" y="215"/>
                  </a:cubicBezTo>
                  <a:cubicBezTo>
                    <a:pt x="0" y="334"/>
                    <a:pt x="84" y="429"/>
                    <a:pt x="203" y="429"/>
                  </a:cubicBezTo>
                  <a:lnTo>
                    <a:pt x="572" y="429"/>
                  </a:lnTo>
                  <a:lnTo>
                    <a:pt x="572" y="0"/>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2"/>
            <p:cNvSpPr/>
            <p:nvPr/>
          </p:nvSpPr>
          <p:spPr>
            <a:xfrm>
              <a:off x="7220861" y="1406275"/>
              <a:ext cx="16082" cy="12089"/>
            </a:xfrm>
            <a:custGeom>
              <a:rect b="b" l="l" r="r" t="t"/>
              <a:pathLst>
                <a:path extrusionOk="0" h="430" w="572">
                  <a:moveTo>
                    <a:pt x="203" y="0"/>
                  </a:moveTo>
                  <a:cubicBezTo>
                    <a:pt x="84" y="0"/>
                    <a:pt x="0" y="96"/>
                    <a:pt x="0" y="215"/>
                  </a:cubicBezTo>
                  <a:cubicBezTo>
                    <a:pt x="0" y="334"/>
                    <a:pt x="84" y="429"/>
                    <a:pt x="203" y="429"/>
                  </a:cubicBezTo>
                  <a:lnTo>
                    <a:pt x="572" y="429"/>
                  </a:lnTo>
                  <a:lnTo>
                    <a:pt x="572" y="0"/>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2"/>
            <p:cNvSpPr/>
            <p:nvPr/>
          </p:nvSpPr>
          <p:spPr>
            <a:xfrm>
              <a:off x="7220861" y="1434053"/>
              <a:ext cx="16082" cy="12427"/>
            </a:xfrm>
            <a:custGeom>
              <a:rect b="b" l="l" r="r" t="t"/>
              <a:pathLst>
                <a:path extrusionOk="0" h="442" w="572">
                  <a:moveTo>
                    <a:pt x="203" y="1"/>
                  </a:moveTo>
                  <a:cubicBezTo>
                    <a:pt x="84" y="13"/>
                    <a:pt x="0" y="108"/>
                    <a:pt x="0" y="227"/>
                  </a:cubicBezTo>
                  <a:cubicBezTo>
                    <a:pt x="0" y="346"/>
                    <a:pt x="84" y="441"/>
                    <a:pt x="203" y="441"/>
                  </a:cubicBezTo>
                  <a:lnTo>
                    <a:pt x="572" y="441"/>
                  </a:lnTo>
                  <a:lnTo>
                    <a:pt x="572" y="1"/>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2"/>
            <p:cNvSpPr/>
            <p:nvPr/>
          </p:nvSpPr>
          <p:spPr>
            <a:xfrm>
              <a:off x="7220861" y="1463180"/>
              <a:ext cx="16082" cy="11752"/>
            </a:xfrm>
            <a:custGeom>
              <a:rect b="b" l="l" r="r" t="t"/>
              <a:pathLst>
                <a:path extrusionOk="0" h="418" w="572">
                  <a:moveTo>
                    <a:pt x="203" y="0"/>
                  </a:moveTo>
                  <a:cubicBezTo>
                    <a:pt x="84" y="0"/>
                    <a:pt x="0" y="84"/>
                    <a:pt x="0" y="203"/>
                  </a:cubicBezTo>
                  <a:cubicBezTo>
                    <a:pt x="0" y="322"/>
                    <a:pt x="84" y="417"/>
                    <a:pt x="203" y="417"/>
                  </a:cubicBezTo>
                  <a:lnTo>
                    <a:pt x="572" y="417"/>
                  </a:lnTo>
                  <a:lnTo>
                    <a:pt x="572" y="0"/>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2"/>
            <p:cNvSpPr/>
            <p:nvPr/>
          </p:nvSpPr>
          <p:spPr>
            <a:xfrm>
              <a:off x="7220861" y="1490957"/>
              <a:ext cx="16082" cy="12427"/>
            </a:xfrm>
            <a:custGeom>
              <a:rect b="b" l="l" r="r" t="t"/>
              <a:pathLst>
                <a:path extrusionOk="0" h="442" w="572">
                  <a:moveTo>
                    <a:pt x="203" y="1"/>
                  </a:moveTo>
                  <a:cubicBezTo>
                    <a:pt x="84" y="25"/>
                    <a:pt x="0" y="108"/>
                    <a:pt x="0" y="227"/>
                  </a:cubicBezTo>
                  <a:cubicBezTo>
                    <a:pt x="0" y="346"/>
                    <a:pt x="84" y="441"/>
                    <a:pt x="203" y="441"/>
                  </a:cubicBezTo>
                  <a:lnTo>
                    <a:pt x="572" y="441"/>
                  </a:lnTo>
                  <a:lnTo>
                    <a:pt x="572" y="1"/>
                  </a:ln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2"/>
            <p:cNvSpPr/>
            <p:nvPr/>
          </p:nvSpPr>
          <p:spPr>
            <a:xfrm>
              <a:off x="7176327" y="1331630"/>
              <a:ext cx="51254" cy="279210"/>
            </a:xfrm>
            <a:custGeom>
              <a:rect b="b" l="l" r="r" t="t"/>
              <a:pathLst>
                <a:path extrusionOk="0" h="9931" w="1823">
                  <a:moveTo>
                    <a:pt x="906" y="0"/>
                  </a:moveTo>
                  <a:cubicBezTo>
                    <a:pt x="787" y="0"/>
                    <a:pt x="703" y="84"/>
                    <a:pt x="703" y="215"/>
                  </a:cubicBezTo>
                  <a:lnTo>
                    <a:pt x="703" y="8132"/>
                  </a:lnTo>
                  <a:cubicBezTo>
                    <a:pt x="298" y="8216"/>
                    <a:pt x="1" y="8585"/>
                    <a:pt x="1" y="9025"/>
                  </a:cubicBezTo>
                  <a:cubicBezTo>
                    <a:pt x="1" y="9525"/>
                    <a:pt x="406" y="9930"/>
                    <a:pt x="906" y="9930"/>
                  </a:cubicBezTo>
                  <a:cubicBezTo>
                    <a:pt x="1418" y="9930"/>
                    <a:pt x="1810" y="9525"/>
                    <a:pt x="1810" y="9025"/>
                  </a:cubicBezTo>
                  <a:cubicBezTo>
                    <a:pt x="1822" y="8585"/>
                    <a:pt x="1525" y="8228"/>
                    <a:pt x="1120" y="8132"/>
                  </a:cubicBezTo>
                  <a:lnTo>
                    <a:pt x="1120" y="215"/>
                  </a:lnTo>
                  <a:cubicBezTo>
                    <a:pt x="1120" y="96"/>
                    <a:pt x="1025" y="0"/>
                    <a:pt x="9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52"/>
          <p:cNvGrpSpPr/>
          <p:nvPr/>
        </p:nvGrpSpPr>
        <p:grpSpPr>
          <a:xfrm>
            <a:off x="7033694" y="1326536"/>
            <a:ext cx="425253" cy="418811"/>
            <a:chOff x="6048578" y="1263704"/>
            <a:chExt cx="399036" cy="392991"/>
          </a:xfrm>
        </p:grpSpPr>
        <p:sp>
          <p:nvSpPr>
            <p:cNvPr id="2156" name="Google Shape;2156;p52"/>
            <p:cNvSpPr/>
            <p:nvPr/>
          </p:nvSpPr>
          <p:spPr>
            <a:xfrm>
              <a:off x="6137281" y="1301153"/>
              <a:ext cx="177434" cy="202906"/>
            </a:xfrm>
            <a:custGeom>
              <a:rect b="b" l="l" r="r" t="t"/>
              <a:pathLst>
                <a:path extrusionOk="0" h="7217" w="6311">
                  <a:moveTo>
                    <a:pt x="3156" y="1"/>
                  </a:moveTo>
                  <a:lnTo>
                    <a:pt x="1" y="1799"/>
                  </a:lnTo>
                  <a:lnTo>
                    <a:pt x="1" y="5418"/>
                  </a:lnTo>
                  <a:lnTo>
                    <a:pt x="3156" y="7216"/>
                  </a:lnTo>
                  <a:lnTo>
                    <a:pt x="6311" y="5418"/>
                  </a:lnTo>
                  <a:lnTo>
                    <a:pt x="6311" y="1799"/>
                  </a:lnTo>
                  <a:lnTo>
                    <a:pt x="31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2"/>
            <p:cNvSpPr/>
            <p:nvPr/>
          </p:nvSpPr>
          <p:spPr>
            <a:xfrm>
              <a:off x="6226659" y="1453817"/>
              <a:ext cx="177434" cy="202878"/>
            </a:xfrm>
            <a:custGeom>
              <a:rect b="b" l="l" r="r" t="t"/>
              <a:pathLst>
                <a:path extrusionOk="0" h="7216" w="6311">
                  <a:moveTo>
                    <a:pt x="3156" y="0"/>
                  </a:moveTo>
                  <a:lnTo>
                    <a:pt x="1" y="1798"/>
                  </a:lnTo>
                  <a:lnTo>
                    <a:pt x="1" y="5417"/>
                  </a:lnTo>
                  <a:lnTo>
                    <a:pt x="3156" y="7215"/>
                  </a:lnTo>
                  <a:lnTo>
                    <a:pt x="6311" y="5417"/>
                  </a:lnTo>
                  <a:lnTo>
                    <a:pt x="6311" y="1798"/>
                  </a:lnTo>
                  <a:lnTo>
                    <a:pt x="31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2"/>
            <p:cNvSpPr/>
            <p:nvPr/>
          </p:nvSpPr>
          <p:spPr>
            <a:xfrm>
              <a:off x="6342830" y="1554553"/>
              <a:ext cx="39530" cy="56933"/>
            </a:xfrm>
            <a:custGeom>
              <a:rect b="b" l="l" r="r" t="t"/>
              <a:pathLst>
                <a:path extrusionOk="0" h="2025" w="1406">
                  <a:moveTo>
                    <a:pt x="1191" y="1"/>
                  </a:moveTo>
                  <a:cubicBezTo>
                    <a:pt x="1072" y="1"/>
                    <a:pt x="988" y="96"/>
                    <a:pt x="988" y="215"/>
                  </a:cubicBezTo>
                  <a:lnTo>
                    <a:pt x="988" y="1156"/>
                  </a:lnTo>
                  <a:lnTo>
                    <a:pt x="131" y="1644"/>
                  </a:lnTo>
                  <a:cubicBezTo>
                    <a:pt x="36" y="1703"/>
                    <a:pt x="0" y="1823"/>
                    <a:pt x="60" y="1930"/>
                  </a:cubicBezTo>
                  <a:cubicBezTo>
                    <a:pt x="95" y="1989"/>
                    <a:pt x="167" y="2025"/>
                    <a:pt x="238" y="2025"/>
                  </a:cubicBezTo>
                  <a:cubicBezTo>
                    <a:pt x="286" y="2025"/>
                    <a:pt x="310" y="2013"/>
                    <a:pt x="334" y="2001"/>
                  </a:cubicBezTo>
                  <a:lnTo>
                    <a:pt x="1298" y="1442"/>
                  </a:lnTo>
                  <a:cubicBezTo>
                    <a:pt x="1357" y="1418"/>
                    <a:pt x="1405" y="1346"/>
                    <a:pt x="1405" y="1263"/>
                  </a:cubicBezTo>
                  <a:lnTo>
                    <a:pt x="1405" y="215"/>
                  </a:lnTo>
                  <a:cubicBezTo>
                    <a:pt x="1405" y="96"/>
                    <a:pt x="1310" y="1"/>
                    <a:pt x="1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2"/>
            <p:cNvSpPr/>
            <p:nvPr/>
          </p:nvSpPr>
          <p:spPr>
            <a:xfrm>
              <a:off x="6048578" y="1453817"/>
              <a:ext cx="177434" cy="202878"/>
            </a:xfrm>
            <a:custGeom>
              <a:rect b="b" l="l" r="r" t="t"/>
              <a:pathLst>
                <a:path extrusionOk="0" h="7216" w="6311">
                  <a:moveTo>
                    <a:pt x="3156" y="0"/>
                  </a:moveTo>
                  <a:lnTo>
                    <a:pt x="1" y="1798"/>
                  </a:lnTo>
                  <a:lnTo>
                    <a:pt x="1" y="5417"/>
                  </a:lnTo>
                  <a:lnTo>
                    <a:pt x="3156" y="7215"/>
                  </a:lnTo>
                  <a:lnTo>
                    <a:pt x="6311" y="5417"/>
                  </a:lnTo>
                  <a:lnTo>
                    <a:pt x="6311" y="1798"/>
                  </a:lnTo>
                  <a:lnTo>
                    <a:pt x="31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2"/>
            <p:cNvSpPr/>
            <p:nvPr/>
          </p:nvSpPr>
          <p:spPr>
            <a:xfrm>
              <a:off x="6165396" y="1554216"/>
              <a:ext cx="39530" cy="56961"/>
            </a:xfrm>
            <a:custGeom>
              <a:rect b="b" l="l" r="r" t="t"/>
              <a:pathLst>
                <a:path extrusionOk="0" h="2026" w="1406">
                  <a:moveTo>
                    <a:pt x="1191" y="1"/>
                  </a:moveTo>
                  <a:cubicBezTo>
                    <a:pt x="1072" y="1"/>
                    <a:pt x="989" y="84"/>
                    <a:pt x="989" y="215"/>
                  </a:cubicBezTo>
                  <a:lnTo>
                    <a:pt x="989" y="1144"/>
                  </a:lnTo>
                  <a:lnTo>
                    <a:pt x="132" y="1644"/>
                  </a:lnTo>
                  <a:cubicBezTo>
                    <a:pt x="37" y="1704"/>
                    <a:pt x="1" y="1823"/>
                    <a:pt x="60" y="1918"/>
                  </a:cubicBezTo>
                  <a:cubicBezTo>
                    <a:pt x="96" y="1977"/>
                    <a:pt x="168" y="2025"/>
                    <a:pt x="239" y="2025"/>
                  </a:cubicBezTo>
                  <a:cubicBezTo>
                    <a:pt x="275" y="2025"/>
                    <a:pt x="298" y="2013"/>
                    <a:pt x="334" y="1989"/>
                  </a:cubicBezTo>
                  <a:lnTo>
                    <a:pt x="1299" y="1442"/>
                  </a:lnTo>
                  <a:cubicBezTo>
                    <a:pt x="1358" y="1418"/>
                    <a:pt x="1406" y="1346"/>
                    <a:pt x="1406" y="1263"/>
                  </a:cubicBezTo>
                  <a:lnTo>
                    <a:pt x="1406" y="215"/>
                  </a:lnTo>
                  <a:cubicBezTo>
                    <a:pt x="1406" y="84"/>
                    <a:pt x="1311" y="1"/>
                    <a:pt x="1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2"/>
            <p:cNvSpPr/>
            <p:nvPr/>
          </p:nvSpPr>
          <p:spPr>
            <a:xfrm>
              <a:off x="6397036" y="1424690"/>
              <a:ext cx="50579" cy="12399"/>
            </a:xfrm>
            <a:custGeom>
              <a:rect b="b" l="l" r="r" t="t"/>
              <a:pathLst>
                <a:path extrusionOk="0" h="441" w="1799">
                  <a:moveTo>
                    <a:pt x="215" y="0"/>
                  </a:moveTo>
                  <a:cubicBezTo>
                    <a:pt x="96" y="0"/>
                    <a:pt x="1" y="84"/>
                    <a:pt x="1" y="203"/>
                  </a:cubicBezTo>
                  <a:cubicBezTo>
                    <a:pt x="1" y="322"/>
                    <a:pt x="96" y="417"/>
                    <a:pt x="215" y="417"/>
                  </a:cubicBezTo>
                  <a:lnTo>
                    <a:pt x="1584" y="441"/>
                  </a:lnTo>
                  <a:cubicBezTo>
                    <a:pt x="1704" y="441"/>
                    <a:pt x="1799" y="357"/>
                    <a:pt x="1799" y="238"/>
                  </a:cubicBezTo>
                  <a:cubicBezTo>
                    <a:pt x="1799" y="131"/>
                    <a:pt x="1704" y="24"/>
                    <a:pt x="1584" y="24"/>
                  </a:cubicBezTo>
                  <a:lnTo>
                    <a:pt x="2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2"/>
            <p:cNvSpPr/>
            <p:nvPr/>
          </p:nvSpPr>
          <p:spPr>
            <a:xfrm>
              <a:off x="6255786" y="1263704"/>
              <a:ext cx="90080" cy="99583"/>
            </a:xfrm>
            <a:custGeom>
              <a:rect b="b" l="l" r="r" t="t"/>
              <a:pathLst>
                <a:path extrusionOk="0" h="3542" w="3204">
                  <a:moveTo>
                    <a:pt x="930" y="0"/>
                  </a:moveTo>
                  <a:cubicBezTo>
                    <a:pt x="786" y="0"/>
                    <a:pt x="653" y="34"/>
                    <a:pt x="536" y="107"/>
                  </a:cubicBezTo>
                  <a:cubicBezTo>
                    <a:pt x="1" y="452"/>
                    <a:pt x="48" y="1464"/>
                    <a:pt x="643" y="2393"/>
                  </a:cubicBezTo>
                  <a:cubicBezTo>
                    <a:pt x="1097" y="3097"/>
                    <a:pt x="1746" y="3541"/>
                    <a:pt x="2264" y="3541"/>
                  </a:cubicBezTo>
                  <a:cubicBezTo>
                    <a:pt x="2412" y="3541"/>
                    <a:pt x="2549" y="3505"/>
                    <a:pt x="2668" y="3428"/>
                  </a:cubicBezTo>
                  <a:cubicBezTo>
                    <a:pt x="3203" y="3071"/>
                    <a:pt x="3156" y="2059"/>
                    <a:pt x="2560" y="1154"/>
                  </a:cubicBezTo>
                  <a:cubicBezTo>
                    <a:pt x="2104" y="446"/>
                    <a:pt x="1450" y="0"/>
                    <a:pt x="9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2"/>
            <p:cNvSpPr/>
            <p:nvPr/>
          </p:nvSpPr>
          <p:spPr>
            <a:xfrm>
              <a:off x="6199893" y="1348611"/>
              <a:ext cx="221940" cy="156516"/>
            </a:xfrm>
            <a:custGeom>
              <a:rect b="b" l="l" r="r" t="t"/>
              <a:pathLst>
                <a:path extrusionOk="0" h="5567" w="7894">
                  <a:moveTo>
                    <a:pt x="3841" y="1"/>
                  </a:moveTo>
                  <a:cubicBezTo>
                    <a:pt x="1769" y="1"/>
                    <a:pt x="82" y="1167"/>
                    <a:pt x="36" y="2659"/>
                  </a:cubicBezTo>
                  <a:cubicBezTo>
                    <a:pt x="0" y="4195"/>
                    <a:pt x="1691" y="5480"/>
                    <a:pt x="3846" y="5564"/>
                  </a:cubicBezTo>
                  <a:cubicBezTo>
                    <a:pt x="3908" y="5566"/>
                    <a:pt x="3970" y="5567"/>
                    <a:pt x="4031" y="5567"/>
                  </a:cubicBezTo>
                  <a:cubicBezTo>
                    <a:pt x="6114" y="5567"/>
                    <a:pt x="7800" y="4401"/>
                    <a:pt x="7834" y="2909"/>
                  </a:cubicBezTo>
                  <a:cubicBezTo>
                    <a:pt x="7894" y="1397"/>
                    <a:pt x="6191" y="87"/>
                    <a:pt x="4024" y="4"/>
                  </a:cubicBezTo>
                  <a:cubicBezTo>
                    <a:pt x="3963" y="2"/>
                    <a:pt x="3902" y="1"/>
                    <a:pt x="38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2"/>
            <p:cNvSpPr/>
            <p:nvPr/>
          </p:nvSpPr>
          <p:spPr>
            <a:xfrm>
              <a:off x="6260144" y="1350045"/>
              <a:ext cx="161689" cy="155082"/>
            </a:xfrm>
            <a:custGeom>
              <a:rect b="b" l="l" r="r" t="t"/>
              <a:pathLst>
                <a:path extrusionOk="0" h="5516" w="5751">
                  <a:moveTo>
                    <a:pt x="2393" y="0"/>
                  </a:moveTo>
                  <a:cubicBezTo>
                    <a:pt x="3656" y="488"/>
                    <a:pt x="4501" y="1477"/>
                    <a:pt x="4477" y="2560"/>
                  </a:cubicBezTo>
                  <a:cubicBezTo>
                    <a:pt x="4431" y="4052"/>
                    <a:pt x="2733" y="5218"/>
                    <a:pt x="671" y="5218"/>
                  </a:cubicBezTo>
                  <a:cubicBezTo>
                    <a:pt x="611" y="5218"/>
                    <a:pt x="550" y="5217"/>
                    <a:pt x="488" y="5215"/>
                  </a:cubicBezTo>
                  <a:cubicBezTo>
                    <a:pt x="322" y="5215"/>
                    <a:pt x="155" y="5191"/>
                    <a:pt x="0" y="5167"/>
                  </a:cubicBezTo>
                  <a:lnTo>
                    <a:pt x="0" y="5167"/>
                  </a:lnTo>
                  <a:cubicBezTo>
                    <a:pt x="512" y="5370"/>
                    <a:pt x="1096" y="5489"/>
                    <a:pt x="1727" y="5513"/>
                  </a:cubicBezTo>
                  <a:cubicBezTo>
                    <a:pt x="1788" y="5515"/>
                    <a:pt x="1850" y="5516"/>
                    <a:pt x="1911" y="5516"/>
                  </a:cubicBezTo>
                  <a:cubicBezTo>
                    <a:pt x="3982" y="5516"/>
                    <a:pt x="5669" y="4350"/>
                    <a:pt x="5715" y="2858"/>
                  </a:cubicBezTo>
                  <a:cubicBezTo>
                    <a:pt x="5751" y="1465"/>
                    <a:pt x="4298" y="238"/>
                    <a:pt x="2393" y="0"/>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2"/>
            <p:cNvSpPr/>
            <p:nvPr/>
          </p:nvSpPr>
          <p:spPr>
            <a:xfrm>
              <a:off x="6260144" y="1348667"/>
              <a:ext cx="141615" cy="155785"/>
            </a:xfrm>
            <a:custGeom>
              <a:rect b="b" l="l" r="r" t="t"/>
              <a:pathLst>
                <a:path extrusionOk="0" h="5541" w="5037">
                  <a:moveTo>
                    <a:pt x="1750" y="0"/>
                  </a:moveTo>
                  <a:cubicBezTo>
                    <a:pt x="1177" y="0"/>
                    <a:pt x="618" y="74"/>
                    <a:pt x="131" y="240"/>
                  </a:cubicBezTo>
                  <a:cubicBezTo>
                    <a:pt x="155" y="287"/>
                    <a:pt x="2346" y="2657"/>
                    <a:pt x="0" y="5193"/>
                  </a:cubicBezTo>
                  <a:cubicBezTo>
                    <a:pt x="512" y="5407"/>
                    <a:pt x="1096" y="5526"/>
                    <a:pt x="1727" y="5538"/>
                  </a:cubicBezTo>
                  <a:cubicBezTo>
                    <a:pt x="1788" y="5540"/>
                    <a:pt x="1849" y="5541"/>
                    <a:pt x="1909" y="5541"/>
                  </a:cubicBezTo>
                  <a:cubicBezTo>
                    <a:pt x="2198" y="5541"/>
                    <a:pt x="2474" y="5518"/>
                    <a:pt x="2751" y="5478"/>
                  </a:cubicBezTo>
                  <a:lnTo>
                    <a:pt x="2810" y="5419"/>
                  </a:lnTo>
                  <a:cubicBezTo>
                    <a:pt x="5037" y="2895"/>
                    <a:pt x="2977" y="204"/>
                    <a:pt x="2977" y="204"/>
                  </a:cubicBezTo>
                  <a:lnTo>
                    <a:pt x="2929" y="144"/>
                  </a:lnTo>
                  <a:cubicBezTo>
                    <a:pt x="2596" y="61"/>
                    <a:pt x="2239" y="25"/>
                    <a:pt x="1881" y="2"/>
                  </a:cubicBezTo>
                  <a:cubicBezTo>
                    <a:pt x="1838" y="1"/>
                    <a:pt x="1794" y="0"/>
                    <a:pt x="1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2"/>
            <p:cNvSpPr/>
            <p:nvPr/>
          </p:nvSpPr>
          <p:spPr>
            <a:xfrm>
              <a:off x="6259469" y="1470883"/>
              <a:ext cx="99780" cy="34497"/>
            </a:xfrm>
            <a:custGeom>
              <a:rect b="b" l="l" r="r" t="t"/>
              <a:pathLst>
                <a:path extrusionOk="0" h="1227" w="3549">
                  <a:moveTo>
                    <a:pt x="3549" y="0"/>
                  </a:moveTo>
                  <a:lnTo>
                    <a:pt x="3549" y="0"/>
                  </a:lnTo>
                  <a:cubicBezTo>
                    <a:pt x="2854" y="560"/>
                    <a:pt x="1844" y="909"/>
                    <a:pt x="716" y="909"/>
                  </a:cubicBezTo>
                  <a:cubicBezTo>
                    <a:pt x="645" y="909"/>
                    <a:pt x="573" y="908"/>
                    <a:pt x="501" y="905"/>
                  </a:cubicBezTo>
                  <a:cubicBezTo>
                    <a:pt x="334" y="905"/>
                    <a:pt x="167" y="893"/>
                    <a:pt x="0" y="869"/>
                  </a:cubicBezTo>
                  <a:lnTo>
                    <a:pt x="0" y="869"/>
                  </a:lnTo>
                  <a:cubicBezTo>
                    <a:pt x="286" y="1012"/>
                    <a:pt x="643" y="1072"/>
                    <a:pt x="953" y="1131"/>
                  </a:cubicBezTo>
                  <a:cubicBezTo>
                    <a:pt x="1274" y="1191"/>
                    <a:pt x="1584" y="1215"/>
                    <a:pt x="1894" y="1227"/>
                  </a:cubicBezTo>
                  <a:cubicBezTo>
                    <a:pt x="2048" y="1227"/>
                    <a:pt x="2203" y="1227"/>
                    <a:pt x="2358" y="1215"/>
                  </a:cubicBezTo>
                  <a:cubicBezTo>
                    <a:pt x="2489" y="1191"/>
                    <a:pt x="2644" y="1167"/>
                    <a:pt x="2775" y="1167"/>
                  </a:cubicBezTo>
                  <a:lnTo>
                    <a:pt x="2834" y="1108"/>
                  </a:lnTo>
                  <a:cubicBezTo>
                    <a:pt x="3156" y="727"/>
                    <a:pt x="3382" y="369"/>
                    <a:pt x="3549" y="0"/>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2"/>
            <p:cNvSpPr/>
            <p:nvPr/>
          </p:nvSpPr>
          <p:spPr>
            <a:xfrm>
              <a:off x="6223650" y="1399246"/>
              <a:ext cx="42875" cy="27806"/>
            </a:xfrm>
            <a:custGeom>
              <a:rect b="b" l="l" r="r" t="t"/>
              <a:pathLst>
                <a:path extrusionOk="0" h="989" w="1525">
                  <a:moveTo>
                    <a:pt x="765" y="0"/>
                  </a:moveTo>
                  <a:cubicBezTo>
                    <a:pt x="357" y="0"/>
                    <a:pt x="12" y="329"/>
                    <a:pt x="1" y="739"/>
                  </a:cubicBezTo>
                  <a:cubicBezTo>
                    <a:pt x="1" y="858"/>
                    <a:pt x="84" y="953"/>
                    <a:pt x="203" y="953"/>
                  </a:cubicBezTo>
                  <a:cubicBezTo>
                    <a:pt x="322" y="953"/>
                    <a:pt x="429" y="870"/>
                    <a:pt x="429" y="751"/>
                  </a:cubicBezTo>
                  <a:cubicBezTo>
                    <a:pt x="429" y="560"/>
                    <a:pt x="596" y="429"/>
                    <a:pt x="774" y="429"/>
                  </a:cubicBezTo>
                  <a:cubicBezTo>
                    <a:pt x="965" y="429"/>
                    <a:pt x="1096" y="572"/>
                    <a:pt x="1096" y="762"/>
                  </a:cubicBezTo>
                  <a:cubicBezTo>
                    <a:pt x="1096" y="881"/>
                    <a:pt x="1191" y="989"/>
                    <a:pt x="1310" y="989"/>
                  </a:cubicBezTo>
                  <a:cubicBezTo>
                    <a:pt x="1417" y="989"/>
                    <a:pt x="1513" y="905"/>
                    <a:pt x="1513" y="798"/>
                  </a:cubicBezTo>
                  <a:cubicBezTo>
                    <a:pt x="1525" y="381"/>
                    <a:pt x="1203" y="24"/>
                    <a:pt x="786" y="0"/>
                  </a:cubicBezTo>
                  <a:cubicBezTo>
                    <a:pt x="779" y="0"/>
                    <a:pt x="772" y="0"/>
                    <a:pt x="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2"/>
            <p:cNvSpPr/>
            <p:nvPr/>
          </p:nvSpPr>
          <p:spPr>
            <a:xfrm>
              <a:off x="6302654" y="1266206"/>
              <a:ext cx="94101" cy="96912"/>
            </a:xfrm>
            <a:custGeom>
              <a:rect b="b" l="l" r="r" t="t"/>
              <a:pathLst>
                <a:path extrusionOk="0" h="3447" w="3347">
                  <a:moveTo>
                    <a:pt x="2394" y="0"/>
                  </a:moveTo>
                  <a:cubicBezTo>
                    <a:pt x="1887" y="0"/>
                    <a:pt x="1244" y="393"/>
                    <a:pt x="762" y="1053"/>
                  </a:cubicBezTo>
                  <a:cubicBezTo>
                    <a:pt x="119" y="1923"/>
                    <a:pt x="0" y="2935"/>
                    <a:pt x="512" y="3304"/>
                  </a:cubicBezTo>
                  <a:cubicBezTo>
                    <a:pt x="640" y="3401"/>
                    <a:pt x="796" y="3447"/>
                    <a:pt x="969" y="3447"/>
                  </a:cubicBezTo>
                  <a:cubicBezTo>
                    <a:pt x="1473" y="3447"/>
                    <a:pt x="2117" y="3055"/>
                    <a:pt x="2596" y="2399"/>
                  </a:cubicBezTo>
                  <a:cubicBezTo>
                    <a:pt x="3251" y="1530"/>
                    <a:pt x="3346" y="530"/>
                    <a:pt x="2846" y="137"/>
                  </a:cubicBezTo>
                  <a:cubicBezTo>
                    <a:pt x="2718" y="44"/>
                    <a:pt x="2563" y="0"/>
                    <a:pt x="23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9" name="Google Shape;2169;p52"/>
          <p:cNvGrpSpPr/>
          <p:nvPr/>
        </p:nvGrpSpPr>
        <p:grpSpPr>
          <a:xfrm>
            <a:off x="6157541" y="1323210"/>
            <a:ext cx="443470" cy="425343"/>
            <a:chOff x="5226440" y="1260583"/>
            <a:chExt cx="416130" cy="399121"/>
          </a:xfrm>
        </p:grpSpPr>
        <p:sp>
          <p:nvSpPr>
            <p:cNvPr id="2170" name="Google Shape;2170;p52"/>
            <p:cNvSpPr/>
            <p:nvPr/>
          </p:nvSpPr>
          <p:spPr>
            <a:xfrm>
              <a:off x="5270299" y="1358732"/>
              <a:ext cx="262144" cy="262819"/>
            </a:xfrm>
            <a:custGeom>
              <a:rect b="b" l="l" r="r" t="t"/>
              <a:pathLst>
                <a:path extrusionOk="0" h="9348" w="9324">
                  <a:moveTo>
                    <a:pt x="4668" y="1"/>
                  </a:moveTo>
                  <a:cubicBezTo>
                    <a:pt x="2084" y="1"/>
                    <a:pt x="1" y="2084"/>
                    <a:pt x="1" y="4680"/>
                  </a:cubicBezTo>
                  <a:cubicBezTo>
                    <a:pt x="1" y="7264"/>
                    <a:pt x="2084" y="9347"/>
                    <a:pt x="4668" y="9347"/>
                  </a:cubicBezTo>
                  <a:cubicBezTo>
                    <a:pt x="7240" y="9347"/>
                    <a:pt x="9323" y="7252"/>
                    <a:pt x="9323" y="4680"/>
                  </a:cubicBezTo>
                  <a:cubicBezTo>
                    <a:pt x="9323" y="2096"/>
                    <a:pt x="7240" y="1"/>
                    <a:pt x="4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2"/>
            <p:cNvSpPr/>
            <p:nvPr/>
          </p:nvSpPr>
          <p:spPr>
            <a:xfrm>
              <a:off x="5381775" y="1358732"/>
              <a:ext cx="150668" cy="262819"/>
            </a:xfrm>
            <a:custGeom>
              <a:rect b="b" l="l" r="r" t="t"/>
              <a:pathLst>
                <a:path extrusionOk="0" h="9348" w="5359">
                  <a:moveTo>
                    <a:pt x="703" y="1"/>
                  </a:moveTo>
                  <a:cubicBezTo>
                    <a:pt x="465" y="1"/>
                    <a:pt x="227" y="13"/>
                    <a:pt x="0" y="60"/>
                  </a:cubicBezTo>
                  <a:cubicBezTo>
                    <a:pt x="2227" y="406"/>
                    <a:pt x="3953" y="2346"/>
                    <a:pt x="3953" y="4680"/>
                  </a:cubicBezTo>
                  <a:cubicBezTo>
                    <a:pt x="3953" y="7014"/>
                    <a:pt x="2239" y="8954"/>
                    <a:pt x="0" y="9288"/>
                  </a:cubicBezTo>
                  <a:cubicBezTo>
                    <a:pt x="227" y="9323"/>
                    <a:pt x="453" y="9347"/>
                    <a:pt x="703" y="9347"/>
                  </a:cubicBezTo>
                  <a:cubicBezTo>
                    <a:pt x="3275" y="9347"/>
                    <a:pt x="5358" y="7264"/>
                    <a:pt x="5358" y="4680"/>
                  </a:cubicBezTo>
                  <a:cubicBezTo>
                    <a:pt x="5358" y="2084"/>
                    <a:pt x="3275" y="1"/>
                    <a:pt x="703"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2"/>
            <p:cNvSpPr/>
            <p:nvPr/>
          </p:nvSpPr>
          <p:spPr>
            <a:xfrm>
              <a:off x="5349639" y="1359407"/>
              <a:ext cx="177771" cy="208388"/>
            </a:xfrm>
            <a:custGeom>
              <a:rect b="b" l="l" r="r" t="t"/>
              <a:pathLst>
                <a:path extrusionOk="0" h="7412" w="6323">
                  <a:moveTo>
                    <a:pt x="2143" y="1"/>
                  </a:moveTo>
                  <a:cubicBezTo>
                    <a:pt x="2142" y="1"/>
                    <a:pt x="1962" y="1348"/>
                    <a:pt x="1250" y="1798"/>
                  </a:cubicBezTo>
                  <a:cubicBezTo>
                    <a:pt x="536" y="2239"/>
                    <a:pt x="0" y="2977"/>
                    <a:pt x="393" y="3775"/>
                  </a:cubicBezTo>
                  <a:cubicBezTo>
                    <a:pt x="604" y="4196"/>
                    <a:pt x="947" y="4311"/>
                    <a:pt x="1345" y="4311"/>
                  </a:cubicBezTo>
                  <a:cubicBezTo>
                    <a:pt x="1711" y="4311"/>
                    <a:pt x="2125" y="4213"/>
                    <a:pt x="2524" y="4168"/>
                  </a:cubicBezTo>
                  <a:cubicBezTo>
                    <a:pt x="2543" y="4165"/>
                    <a:pt x="2561" y="4164"/>
                    <a:pt x="2579" y="4164"/>
                  </a:cubicBezTo>
                  <a:cubicBezTo>
                    <a:pt x="3330" y="4164"/>
                    <a:pt x="2750" y="6634"/>
                    <a:pt x="3227" y="7240"/>
                  </a:cubicBezTo>
                  <a:cubicBezTo>
                    <a:pt x="3320" y="7359"/>
                    <a:pt x="3445" y="7411"/>
                    <a:pt x="3587" y="7411"/>
                  </a:cubicBezTo>
                  <a:cubicBezTo>
                    <a:pt x="4193" y="7411"/>
                    <a:pt x="5093" y="6464"/>
                    <a:pt x="4977" y="5799"/>
                  </a:cubicBezTo>
                  <a:cubicBezTo>
                    <a:pt x="4787" y="4596"/>
                    <a:pt x="4715" y="4180"/>
                    <a:pt x="6323" y="3334"/>
                  </a:cubicBezTo>
                  <a:cubicBezTo>
                    <a:pt x="5763" y="1489"/>
                    <a:pt x="4132" y="120"/>
                    <a:pt x="2143" y="1"/>
                  </a:cubicBezTo>
                  <a:cubicBezTo>
                    <a:pt x="2143" y="1"/>
                    <a:pt x="2143" y="1"/>
                    <a:pt x="21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2"/>
            <p:cNvSpPr/>
            <p:nvPr/>
          </p:nvSpPr>
          <p:spPr>
            <a:xfrm>
              <a:off x="5483523" y="1387860"/>
              <a:ext cx="28" cy="28"/>
            </a:xfrm>
            <a:custGeom>
              <a:rect b="b" l="l" r="r" t="t"/>
              <a:pathLst>
                <a:path extrusionOk="0" h="1" w="1">
                  <a:moveTo>
                    <a:pt x="1" y="1"/>
                  </a:moveTo>
                  <a:lnTo>
                    <a:pt x="1"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2"/>
            <p:cNvSpPr/>
            <p:nvPr/>
          </p:nvSpPr>
          <p:spPr>
            <a:xfrm>
              <a:off x="5499605" y="1403267"/>
              <a:ext cx="28" cy="28"/>
            </a:xfrm>
            <a:custGeom>
              <a:rect b="b" l="l" r="r" t="t"/>
              <a:pathLst>
                <a:path extrusionOk="0" h="1" w="1">
                  <a:moveTo>
                    <a:pt x="0" y="0"/>
                  </a:moveTo>
                  <a:lnTo>
                    <a:pt x="0" y="0"/>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2"/>
            <p:cNvSpPr/>
            <p:nvPr/>
          </p:nvSpPr>
          <p:spPr>
            <a:xfrm>
              <a:off x="5269962" y="1444764"/>
              <a:ext cx="62949" cy="151343"/>
            </a:xfrm>
            <a:custGeom>
              <a:rect b="b" l="l" r="r" t="t"/>
              <a:pathLst>
                <a:path extrusionOk="0" h="5383" w="2239">
                  <a:moveTo>
                    <a:pt x="298" y="1"/>
                  </a:moveTo>
                  <a:cubicBezTo>
                    <a:pt x="108" y="501"/>
                    <a:pt x="1" y="1048"/>
                    <a:pt x="1" y="1620"/>
                  </a:cubicBezTo>
                  <a:cubicBezTo>
                    <a:pt x="1" y="3168"/>
                    <a:pt x="751" y="4537"/>
                    <a:pt x="1906" y="5382"/>
                  </a:cubicBezTo>
                  <a:lnTo>
                    <a:pt x="1906" y="5275"/>
                  </a:lnTo>
                  <a:cubicBezTo>
                    <a:pt x="1918" y="5275"/>
                    <a:pt x="2096" y="4525"/>
                    <a:pt x="1584" y="3727"/>
                  </a:cubicBezTo>
                  <a:cubicBezTo>
                    <a:pt x="1370" y="3406"/>
                    <a:pt x="1965" y="2632"/>
                    <a:pt x="2096" y="2049"/>
                  </a:cubicBezTo>
                  <a:cubicBezTo>
                    <a:pt x="2239" y="1465"/>
                    <a:pt x="1429" y="1513"/>
                    <a:pt x="1179" y="1298"/>
                  </a:cubicBezTo>
                  <a:cubicBezTo>
                    <a:pt x="929" y="1096"/>
                    <a:pt x="596" y="215"/>
                    <a:pt x="346" y="24"/>
                  </a:cubicBezTo>
                  <a:lnTo>
                    <a:pt x="2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2"/>
            <p:cNvSpPr/>
            <p:nvPr/>
          </p:nvSpPr>
          <p:spPr>
            <a:xfrm>
              <a:off x="5478519" y="1522081"/>
              <a:ext cx="12061" cy="28818"/>
            </a:xfrm>
            <a:custGeom>
              <a:rect b="b" l="l" r="r" t="t"/>
              <a:pathLst>
                <a:path extrusionOk="0" h="1025" w="429">
                  <a:moveTo>
                    <a:pt x="381" y="1"/>
                  </a:moveTo>
                  <a:cubicBezTo>
                    <a:pt x="298" y="358"/>
                    <a:pt x="155" y="703"/>
                    <a:pt x="0" y="1025"/>
                  </a:cubicBezTo>
                  <a:cubicBezTo>
                    <a:pt x="250" y="703"/>
                    <a:pt x="429" y="322"/>
                    <a:pt x="381" y="13"/>
                  </a:cubicBezTo>
                  <a:lnTo>
                    <a:pt x="381"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2"/>
            <p:cNvSpPr/>
            <p:nvPr/>
          </p:nvSpPr>
          <p:spPr>
            <a:xfrm>
              <a:off x="5408203" y="1359070"/>
              <a:ext cx="118533" cy="119545"/>
            </a:xfrm>
            <a:custGeom>
              <a:rect b="b" l="l" r="r" t="t"/>
              <a:pathLst>
                <a:path extrusionOk="0" h="4252" w="4216">
                  <a:moveTo>
                    <a:pt x="60" y="1"/>
                  </a:moveTo>
                  <a:cubicBezTo>
                    <a:pt x="60" y="1"/>
                    <a:pt x="37" y="132"/>
                    <a:pt x="1" y="298"/>
                  </a:cubicBezTo>
                  <a:cubicBezTo>
                    <a:pt x="1632" y="929"/>
                    <a:pt x="2823" y="2430"/>
                    <a:pt x="2989" y="4251"/>
                  </a:cubicBezTo>
                  <a:cubicBezTo>
                    <a:pt x="3192" y="3965"/>
                    <a:pt x="3573" y="3703"/>
                    <a:pt x="4216" y="3358"/>
                  </a:cubicBezTo>
                  <a:cubicBezTo>
                    <a:pt x="3680" y="1489"/>
                    <a:pt x="2037" y="132"/>
                    <a:pt x="60"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2"/>
            <p:cNvSpPr/>
            <p:nvPr/>
          </p:nvSpPr>
          <p:spPr>
            <a:xfrm>
              <a:off x="5226440" y="1322464"/>
              <a:ext cx="348851" cy="337239"/>
            </a:xfrm>
            <a:custGeom>
              <a:rect b="b" l="l" r="r" t="t"/>
              <a:pathLst>
                <a:path extrusionOk="0" h="11995" w="12408">
                  <a:moveTo>
                    <a:pt x="7155" y="1"/>
                  </a:moveTo>
                  <a:cubicBezTo>
                    <a:pt x="7059" y="1"/>
                    <a:pt x="6965" y="78"/>
                    <a:pt x="6954" y="183"/>
                  </a:cubicBezTo>
                  <a:cubicBezTo>
                    <a:pt x="6942" y="279"/>
                    <a:pt x="7014" y="398"/>
                    <a:pt x="7133" y="422"/>
                  </a:cubicBezTo>
                  <a:cubicBezTo>
                    <a:pt x="8621" y="660"/>
                    <a:pt x="9895" y="1457"/>
                    <a:pt x="10776" y="2684"/>
                  </a:cubicBezTo>
                  <a:cubicBezTo>
                    <a:pt x="11633" y="3898"/>
                    <a:pt x="11978" y="5386"/>
                    <a:pt x="11740" y="6863"/>
                  </a:cubicBezTo>
                  <a:cubicBezTo>
                    <a:pt x="11291" y="9599"/>
                    <a:pt x="8914" y="11548"/>
                    <a:pt x="6228" y="11548"/>
                  </a:cubicBezTo>
                  <a:cubicBezTo>
                    <a:pt x="5921" y="11548"/>
                    <a:pt x="5611" y="11523"/>
                    <a:pt x="5299" y="11471"/>
                  </a:cubicBezTo>
                  <a:cubicBezTo>
                    <a:pt x="3811" y="11232"/>
                    <a:pt x="2537" y="10435"/>
                    <a:pt x="1656" y="9208"/>
                  </a:cubicBezTo>
                  <a:cubicBezTo>
                    <a:pt x="787" y="7994"/>
                    <a:pt x="453" y="6506"/>
                    <a:pt x="691" y="5029"/>
                  </a:cubicBezTo>
                  <a:cubicBezTo>
                    <a:pt x="703" y="4922"/>
                    <a:pt x="620" y="4803"/>
                    <a:pt x="513" y="4791"/>
                  </a:cubicBezTo>
                  <a:cubicBezTo>
                    <a:pt x="505" y="4790"/>
                    <a:pt x="497" y="4790"/>
                    <a:pt x="489" y="4790"/>
                  </a:cubicBezTo>
                  <a:cubicBezTo>
                    <a:pt x="389" y="4790"/>
                    <a:pt x="286" y="4859"/>
                    <a:pt x="275" y="4970"/>
                  </a:cubicBezTo>
                  <a:cubicBezTo>
                    <a:pt x="1" y="6565"/>
                    <a:pt x="370" y="8161"/>
                    <a:pt x="1310" y="9470"/>
                  </a:cubicBezTo>
                  <a:cubicBezTo>
                    <a:pt x="2251" y="10780"/>
                    <a:pt x="3632" y="11637"/>
                    <a:pt x="5228" y="11911"/>
                  </a:cubicBezTo>
                  <a:cubicBezTo>
                    <a:pt x="5573" y="11971"/>
                    <a:pt x="5894" y="11994"/>
                    <a:pt x="6228" y="11994"/>
                  </a:cubicBezTo>
                  <a:cubicBezTo>
                    <a:pt x="7466" y="11994"/>
                    <a:pt x="8680" y="11613"/>
                    <a:pt x="9704" y="10851"/>
                  </a:cubicBezTo>
                  <a:cubicBezTo>
                    <a:pt x="11014" y="9911"/>
                    <a:pt x="11871" y="8530"/>
                    <a:pt x="12145" y="6934"/>
                  </a:cubicBezTo>
                  <a:cubicBezTo>
                    <a:pt x="12407" y="5339"/>
                    <a:pt x="12038" y="3755"/>
                    <a:pt x="11097" y="2446"/>
                  </a:cubicBezTo>
                  <a:cubicBezTo>
                    <a:pt x="10169" y="1136"/>
                    <a:pt x="8776" y="267"/>
                    <a:pt x="7192" y="5"/>
                  </a:cubicBezTo>
                  <a:cubicBezTo>
                    <a:pt x="7180" y="2"/>
                    <a:pt x="7167" y="1"/>
                    <a:pt x="7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2"/>
            <p:cNvSpPr/>
            <p:nvPr/>
          </p:nvSpPr>
          <p:spPr>
            <a:xfrm>
              <a:off x="5262933" y="1261033"/>
              <a:ext cx="229334" cy="144174"/>
            </a:xfrm>
            <a:custGeom>
              <a:rect b="b" l="l" r="r" t="t"/>
              <a:pathLst>
                <a:path extrusionOk="0" h="5128" w="8157">
                  <a:moveTo>
                    <a:pt x="3950" y="0"/>
                  </a:moveTo>
                  <a:cubicBezTo>
                    <a:pt x="1889" y="0"/>
                    <a:pt x="1" y="1868"/>
                    <a:pt x="1" y="1868"/>
                  </a:cubicBezTo>
                  <a:cubicBezTo>
                    <a:pt x="1" y="1868"/>
                    <a:pt x="1394" y="4702"/>
                    <a:pt x="3644" y="5083"/>
                  </a:cubicBezTo>
                  <a:cubicBezTo>
                    <a:pt x="3823" y="5113"/>
                    <a:pt x="4002" y="5127"/>
                    <a:pt x="4180" y="5127"/>
                  </a:cubicBezTo>
                  <a:cubicBezTo>
                    <a:pt x="6240" y="5127"/>
                    <a:pt x="8156" y="3261"/>
                    <a:pt x="8156" y="3261"/>
                  </a:cubicBezTo>
                  <a:cubicBezTo>
                    <a:pt x="8156" y="3261"/>
                    <a:pt x="6763" y="428"/>
                    <a:pt x="4501" y="47"/>
                  </a:cubicBezTo>
                  <a:cubicBezTo>
                    <a:pt x="4317" y="15"/>
                    <a:pt x="4133" y="0"/>
                    <a:pt x="39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2"/>
            <p:cNvSpPr/>
            <p:nvPr/>
          </p:nvSpPr>
          <p:spPr>
            <a:xfrm>
              <a:off x="5353323" y="1260583"/>
              <a:ext cx="138607" cy="144286"/>
            </a:xfrm>
            <a:custGeom>
              <a:rect b="b" l="l" r="r" t="t"/>
              <a:pathLst>
                <a:path extrusionOk="0" h="5132" w="4930">
                  <a:moveTo>
                    <a:pt x="784" y="0"/>
                  </a:moveTo>
                  <a:cubicBezTo>
                    <a:pt x="520" y="0"/>
                    <a:pt x="258" y="31"/>
                    <a:pt x="0" y="75"/>
                  </a:cubicBezTo>
                  <a:cubicBezTo>
                    <a:pt x="2155" y="563"/>
                    <a:pt x="3477" y="3254"/>
                    <a:pt x="3477" y="3254"/>
                  </a:cubicBezTo>
                  <a:cubicBezTo>
                    <a:pt x="3477" y="3254"/>
                    <a:pt x="2012" y="4694"/>
                    <a:pt x="250" y="5063"/>
                  </a:cubicBezTo>
                  <a:cubicBezTo>
                    <a:pt x="310" y="5075"/>
                    <a:pt x="357" y="5087"/>
                    <a:pt x="417" y="5087"/>
                  </a:cubicBezTo>
                  <a:cubicBezTo>
                    <a:pt x="594" y="5117"/>
                    <a:pt x="772" y="5131"/>
                    <a:pt x="948" y="5131"/>
                  </a:cubicBezTo>
                  <a:cubicBezTo>
                    <a:pt x="3001" y="5131"/>
                    <a:pt x="4929" y="3254"/>
                    <a:pt x="4929" y="3254"/>
                  </a:cubicBezTo>
                  <a:cubicBezTo>
                    <a:pt x="4929" y="3254"/>
                    <a:pt x="3536" y="432"/>
                    <a:pt x="1274" y="39"/>
                  </a:cubicBezTo>
                  <a:cubicBezTo>
                    <a:pt x="1111" y="12"/>
                    <a:pt x="947" y="0"/>
                    <a:pt x="784"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2"/>
            <p:cNvSpPr/>
            <p:nvPr/>
          </p:nvSpPr>
          <p:spPr>
            <a:xfrm>
              <a:off x="5262595" y="1261005"/>
              <a:ext cx="229334" cy="140940"/>
            </a:xfrm>
            <a:custGeom>
              <a:rect b="b" l="l" r="r" t="t"/>
              <a:pathLst>
                <a:path extrusionOk="0" h="5013" w="8157">
                  <a:moveTo>
                    <a:pt x="3775" y="0"/>
                  </a:moveTo>
                  <a:cubicBezTo>
                    <a:pt x="3608" y="12"/>
                    <a:pt x="3453" y="24"/>
                    <a:pt x="3287" y="60"/>
                  </a:cubicBezTo>
                  <a:lnTo>
                    <a:pt x="5216" y="2548"/>
                  </a:lnTo>
                  <a:lnTo>
                    <a:pt x="3549" y="2262"/>
                  </a:lnTo>
                  <a:lnTo>
                    <a:pt x="2144" y="429"/>
                  </a:lnTo>
                  <a:cubicBezTo>
                    <a:pt x="2001" y="488"/>
                    <a:pt x="1870" y="548"/>
                    <a:pt x="1751" y="619"/>
                  </a:cubicBezTo>
                  <a:lnTo>
                    <a:pt x="2942" y="2167"/>
                  </a:lnTo>
                  <a:lnTo>
                    <a:pt x="2942" y="2167"/>
                  </a:lnTo>
                  <a:lnTo>
                    <a:pt x="191" y="1715"/>
                  </a:lnTo>
                  <a:cubicBezTo>
                    <a:pt x="72" y="1810"/>
                    <a:pt x="1" y="1893"/>
                    <a:pt x="1" y="1893"/>
                  </a:cubicBezTo>
                  <a:cubicBezTo>
                    <a:pt x="1" y="1893"/>
                    <a:pt x="36" y="1977"/>
                    <a:pt x="132" y="2131"/>
                  </a:cubicBezTo>
                  <a:lnTo>
                    <a:pt x="2870" y="2584"/>
                  </a:lnTo>
                  <a:lnTo>
                    <a:pt x="1346" y="3763"/>
                  </a:lnTo>
                  <a:cubicBezTo>
                    <a:pt x="1453" y="3870"/>
                    <a:pt x="1548" y="3953"/>
                    <a:pt x="1668" y="4060"/>
                  </a:cubicBezTo>
                  <a:lnTo>
                    <a:pt x="3430" y="2691"/>
                  </a:lnTo>
                  <a:lnTo>
                    <a:pt x="5192" y="2989"/>
                  </a:lnTo>
                  <a:lnTo>
                    <a:pt x="2799" y="4834"/>
                  </a:lnTo>
                  <a:cubicBezTo>
                    <a:pt x="2942" y="4906"/>
                    <a:pt x="3096" y="4965"/>
                    <a:pt x="3251" y="5013"/>
                  </a:cubicBezTo>
                  <a:lnTo>
                    <a:pt x="5751" y="3072"/>
                  </a:lnTo>
                  <a:lnTo>
                    <a:pt x="7954" y="3453"/>
                  </a:lnTo>
                  <a:cubicBezTo>
                    <a:pt x="8097" y="3346"/>
                    <a:pt x="8156" y="3274"/>
                    <a:pt x="8156" y="3274"/>
                  </a:cubicBezTo>
                  <a:cubicBezTo>
                    <a:pt x="8156" y="3274"/>
                    <a:pt x="8121" y="3155"/>
                    <a:pt x="8037" y="3024"/>
                  </a:cubicBezTo>
                  <a:lnTo>
                    <a:pt x="5835" y="2643"/>
                  </a:lnTo>
                  <a:lnTo>
                    <a:pt x="3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2"/>
            <p:cNvSpPr/>
            <p:nvPr/>
          </p:nvSpPr>
          <p:spPr>
            <a:xfrm>
              <a:off x="5518020" y="1273038"/>
              <a:ext cx="123875" cy="145326"/>
            </a:xfrm>
            <a:custGeom>
              <a:rect b="b" l="l" r="r" t="t"/>
              <a:pathLst>
                <a:path extrusionOk="0" h="5169" w="4406">
                  <a:moveTo>
                    <a:pt x="3286" y="1"/>
                  </a:moveTo>
                  <a:cubicBezTo>
                    <a:pt x="3286" y="1"/>
                    <a:pt x="1203" y="477"/>
                    <a:pt x="595" y="1906"/>
                  </a:cubicBezTo>
                  <a:cubicBezTo>
                    <a:pt x="0" y="3335"/>
                    <a:pt x="1107" y="5168"/>
                    <a:pt x="1107" y="5168"/>
                  </a:cubicBezTo>
                  <a:cubicBezTo>
                    <a:pt x="1107" y="5168"/>
                    <a:pt x="3191" y="4692"/>
                    <a:pt x="3798" y="3263"/>
                  </a:cubicBezTo>
                  <a:cubicBezTo>
                    <a:pt x="4405" y="1834"/>
                    <a:pt x="3286" y="1"/>
                    <a:pt x="32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2"/>
            <p:cNvSpPr/>
            <p:nvPr/>
          </p:nvSpPr>
          <p:spPr>
            <a:xfrm>
              <a:off x="5544111" y="1272701"/>
              <a:ext cx="98459" cy="145326"/>
            </a:xfrm>
            <a:custGeom>
              <a:rect b="b" l="l" r="r" t="t"/>
              <a:pathLst>
                <a:path extrusionOk="0" h="5169" w="3502">
                  <a:moveTo>
                    <a:pt x="2382" y="1"/>
                  </a:moveTo>
                  <a:cubicBezTo>
                    <a:pt x="2382" y="1"/>
                    <a:pt x="1906" y="108"/>
                    <a:pt x="1334" y="370"/>
                  </a:cubicBezTo>
                  <a:cubicBezTo>
                    <a:pt x="1620" y="977"/>
                    <a:pt x="2084" y="2227"/>
                    <a:pt x="1644" y="3263"/>
                  </a:cubicBezTo>
                  <a:cubicBezTo>
                    <a:pt x="1334" y="4001"/>
                    <a:pt x="608" y="4490"/>
                    <a:pt x="1" y="4787"/>
                  </a:cubicBezTo>
                  <a:cubicBezTo>
                    <a:pt x="120" y="5025"/>
                    <a:pt x="191" y="5168"/>
                    <a:pt x="191" y="5168"/>
                  </a:cubicBezTo>
                  <a:cubicBezTo>
                    <a:pt x="191" y="5168"/>
                    <a:pt x="2287" y="4692"/>
                    <a:pt x="2882" y="3263"/>
                  </a:cubicBezTo>
                  <a:cubicBezTo>
                    <a:pt x="3501" y="1846"/>
                    <a:pt x="2382" y="1"/>
                    <a:pt x="2382"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2"/>
            <p:cNvSpPr/>
            <p:nvPr/>
          </p:nvSpPr>
          <p:spPr>
            <a:xfrm>
              <a:off x="5544111" y="1272363"/>
              <a:ext cx="86060" cy="145326"/>
            </a:xfrm>
            <a:custGeom>
              <a:rect b="b" l="l" r="r" t="t"/>
              <a:pathLst>
                <a:path extrusionOk="0" h="5169" w="3061">
                  <a:moveTo>
                    <a:pt x="2358" y="1"/>
                  </a:moveTo>
                  <a:cubicBezTo>
                    <a:pt x="2358" y="1"/>
                    <a:pt x="2263" y="25"/>
                    <a:pt x="2096" y="72"/>
                  </a:cubicBezTo>
                  <a:lnTo>
                    <a:pt x="1013" y="2680"/>
                  </a:lnTo>
                  <a:lnTo>
                    <a:pt x="322" y="1013"/>
                  </a:lnTo>
                  <a:cubicBezTo>
                    <a:pt x="203" y="1108"/>
                    <a:pt x="108" y="1215"/>
                    <a:pt x="1" y="1334"/>
                  </a:cubicBezTo>
                  <a:lnTo>
                    <a:pt x="775" y="3228"/>
                  </a:lnTo>
                  <a:lnTo>
                    <a:pt x="60" y="4954"/>
                  </a:lnTo>
                  <a:cubicBezTo>
                    <a:pt x="132" y="5085"/>
                    <a:pt x="179" y="5168"/>
                    <a:pt x="179" y="5168"/>
                  </a:cubicBezTo>
                  <a:cubicBezTo>
                    <a:pt x="179" y="5168"/>
                    <a:pt x="287" y="5144"/>
                    <a:pt x="465" y="5097"/>
                  </a:cubicBezTo>
                  <a:lnTo>
                    <a:pt x="1203" y="3311"/>
                  </a:lnTo>
                  <a:lnTo>
                    <a:pt x="3049" y="2537"/>
                  </a:lnTo>
                  <a:cubicBezTo>
                    <a:pt x="3061" y="2406"/>
                    <a:pt x="3061" y="2263"/>
                    <a:pt x="3049" y="2096"/>
                  </a:cubicBezTo>
                  <a:lnTo>
                    <a:pt x="1441" y="2763"/>
                  </a:lnTo>
                  <a:lnTo>
                    <a:pt x="2501" y="239"/>
                  </a:lnTo>
                  <a:cubicBezTo>
                    <a:pt x="2418" y="84"/>
                    <a:pt x="2358" y="1"/>
                    <a:pt x="2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 name="Google Shape;2185;p52"/>
          <p:cNvGrpSpPr/>
          <p:nvPr/>
        </p:nvGrpSpPr>
        <p:grpSpPr>
          <a:xfrm>
            <a:off x="5238242" y="1323300"/>
            <a:ext cx="446316" cy="425253"/>
            <a:chOff x="4363815" y="1260667"/>
            <a:chExt cx="418801" cy="399036"/>
          </a:xfrm>
        </p:grpSpPr>
        <p:sp>
          <p:nvSpPr>
            <p:cNvPr id="2186" name="Google Shape;2186;p52"/>
            <p:cNvSpPr/>
            <p:nvPr/>
          </p:nvSpPr>
          <p:spPr>
            <a:xfrm>
              <a:off x="4700577" y="1358929"/>
              <a:ext cx="82040" cy="129385"/>
            </a:xfrm>
            <a:custGeom>
              <a:rect b="b" l="l" r="r" t="t"/>
              <a:pathLst>
                <a:path extrusionOk="0" h="4602" w="2918">
                  <a:moveTo>
                    <a:pt x="1847" y="0"/>
                  </a:moveTo>
                  <a:cubicBezTo>
                    <a:pt x="1811" y="0"/>
                    <a:pt x="1774" y="10"/>
                    <a:pt x="1738" y="29"/>
                  </a:cubicBezTo>
                  <a:cubicBezTo>
                    <a:pt x="1655" y="89"/>
                    <a:pt x="1607" y="208"/>
                    <a:pt x="1667" y="303"/>
                  </a:cubicBezTo>
                  <a:cubicBezTo>
                    <a:pt x="2250" y="1339"/>
                    <a:pt x="2310" y="2327"/>
                    <a:pt x="1846" y="3137"/>
                  </a:cubicBezTo>
                  <a:cubicBezTo>
                    <a:pt x="1488" y="3756"/>
                    <a:pt x="822" y="4173"/>
                    <a:pt x="202" y="4173"/>
                  </a:cubicBezTo>
                  <a:cubicBezTo>
                    <a:pt x="83" y="4173"/>
                    <a:pt x="0" y="4268"/>
                    <a:pt x="0" y="4387"/>
                  </a:cubicBezTo>
                  <a:cubicBezTo>
                    <a:pt x="0" y="4506"/>
                    <a:pt x="83" y="4601"/>
                    <a:pt x="202" y="4601"/>
                  </a:cubicBezTo>
                  <a:cubicBezTo>
                    <a:pt x="964" y="4601"/>
                    <a:pt x="1774" y="4089"/>
                    <a:pt x="2203" y="3351"/>
                  </a:cubicBezTo>
                  <a:cubicBezTo>
                    <a:pt x="2512" y="2804"/>
                    <a:pt x="2917" y="1661"/>
                    <a:pt x="2024" y="101"/>
                  </a:cubicBezTo>
                  <a:cubicBezTo>
                    <a:pt x="1984" y="37"/>
                    <a:pt x="1918" y="0"/>
                    <a:pt x="18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2"/>
            <p:cNvSpPr/>
            <p:nvPr/>
          </p:nvSpPr>
          <p:spPr>
            <a:xfrm>
              <a:off x="4729029" y="1335987"/>
              <a:ext cx="30814" cy="30814"/>
            </a:xfrm>
            <a:custGeom>
              <a:rect b="b" l="l" r="r" t="t"/>
              <a:pathLst>
                <a:path extrusionOk="0" h="1096" w="1096">
                  <a:moveTo>
                    <a:pt x="548" y="0"/>
                  </a:moveTo>
                  <a:cubicBezTo>
                    <a:pt x="250" y="0"/>
                    <a:pt x="0" y="238"/>
                    <a:pt x="0" y="548"/>
                  </a:cubicBezTo>
                  <a:cubicBezTo>
                    <a:pt x="0" y="845"/>
                    <a:pt x="238" y="1096"/>
                    <a:pt x="548" y="1096"/>
                  </a:cubicBezTo>
                  <a:cubicBezTo>
                    <a:pt x="845" y="1096"/>
                    <a:pt x="1095" y="857"/>
                    <a:pt x="1095" y="548"/>
                  </a:cubicBezTo>
                  <a:cubicBezTo>
                    <a:pt x="1095" y="250"/>
                    <a:pt x="845" y="0"/>
                    <a:pt x="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2"/>
            <p:cNvSpPr/>
            <p:nvPr/>
          </p:nvSpPr>
          <p:spPr>
            <a:xfrm>
              <a:off x="4363815" y="1356258"/>
              <a:ext cx="82040" cy="129385"/>
            </a:xfrm>
            <a:custGeom>
              <a:rect b="b" l="l" r="r" t="t"/>
              <a:pathLst>
                <a:path extrusionOk="0" h="4602" w="2918">
                  <a:moveTo>
                    <a:pt x="1067" y="0"/>
                  </a:moveTo>
                  <a:cubicBezTo>
                    <a:pt x="999" y="0"/>
                    <a:pt x="933" y="37"/>
                    <a:pt x="893" y="101"/>
                  </a:cubicBezTo>
                  <a:cubicBezTo>
                    <a:pt x="0" y="1672"/>
                    <a:pt x="393" y="2815"/>
                    <a:pt x="715" y="3351"/>
                  </a:cubicBezTo>
                  <a:cubicBezTo>
                    <a:pt x="1143" y="4101"/>
                    <a:pt x="1941" y="4601"/>
                    <a:pt x="2703" y="4601"/>
                  </a:cubicBezTo>
                  <a:cubicBezTo>
                    <a:pt x="2822" y="4601"/>
                    <a:pt x="2917" y="4518"/>
                    <a:pt x="2917" y="4399"/>
                  </a:cubicBezTo>
                  <a:cubicBezTo>
                    <a:pt x="2917" y="4268"/>
                    <a:pt x="2822" y="4184"/>
                    <a:pt x="2703" y="4184"/>
                  </a:cubicBezTo>
                  <a:cubicBezTo>
                    <a:pt x="2084" y="4184"/>
                    <a:pt x="1429" y="3768"/>
                    <a:pt x="1072" y="3149"/>
                  </a:cubicBezTo>
                  <a:cubicBezTo>
                    <a:pt x="596" y="2351"/>
                    <a:pt x="667" y="1339"/>
                    <a:pt x="1251" y="315"/>
                  </a:cubicBezTo>
                  <a:cubicBezTo>
                    <a:pt x="1310" y="208"/>
                    <a:pt x="1274" y="89"/>
                    <a:pt x="1167" y="29"/>
                  </a:cubicBezTo>
                  <a:cubicBezTo>
                    <a:pt x="1135" y="9"/>
                    <a:pt x="1101" y="0"/>
                    <a:pt x="10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2"/>
            <p:cNvSpPr/>
            <p:nvPr/>
          </p:nvSpPr>
          <p:spPr>
            <a:xfrm>
              <a:off x="4386588" y="1333626"/>
              <a:ext cx="31151" cy="31180"/>
            </a:xfrm>
            <a:custGeom>
              <a:rect b="b" l="l" r="r" t="t"/>
              <a:pathLst>
                <a:path extrusionOk="0" h="1109" w="1108">
                  <a:moveTo>
                    <a:pt x="580" y="0"/>
                  </a:moveTo>
                  <a:cubicBezTo>
                    <a:pt x="573" y="0"/>
                    <a:pt x="566" y="1"/>
                    <a:pt x="560" y="1"/>
                  </a:cubicBezTo>
                  <a:cubicBezTo>
                    <a:pt x="262" y="1"/>
                    <a:pt x="0" y="239"/>
                    <a:pt x="0" y="560"/>
                  </a:cubicBezTo>
                  <a:cubicBezTo>
                    <a:pt x="0" y="858"/>
                    <a:pt x="238" y="1108"/>
                    <a:pt x="560" y="1108"/>
                  </a:cubicBezTo>
                  <a:cubicBezTo>
                    <a:pt x="857" y="1108"/>
                    <a:pt x="1107" y="870"/>
                    <a:pt x="1107" y="560"/>
                  </a:cubicBezTo>
                  <a:cubicBezTo>
                    <a:pt x="1107" y="246"/>
                    <a:pt x="869" y="0"/>
                    <a:pt x="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2"/>
            <p:cNvSpPr/>
            <p:nvPr/>
          </p:nvSpPr>
          <p:spPr>
            <a:xfrm>
              <a:off x="4601471" y="1266009"/>
              <a:ext cx="98796" cy="122216"/>
            </a:xfrm>
            <a:custGeom>
              <a:rect b="b" l="l" r="r" t="t"/>
              <a:pathLst>
                <a:path extrusionOk="0" h="4347" w="3514">
                  <a:moveTo>
                    <a:pt x="3513" y="1"/>
                  </a:moveTo>
                  <a:lnTo>
                    <a:pt x="1" y="1989"/>
                  </a:lnTo>
                  <a:lnTo>
                    <a:pt x="2977" y="4347"/>
                  </a:lnTo>
                  <a:lnTo>
                    <a:pt x="35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2"/>
            <p:cNvSpPr/>
            <p:nvPr/>
          </p:nvSpPr>
          <p:spPr>
            <a:xfrm>
              <a:off x="4600825" y="1300844"/>
              <a:ext cx="95085" cy="30477"/>
            </a:xfrm>
            <a:custGeom>
              <a:rect b="b" l="l" r="r" t="t"/>
              <a:pathLst>
                <a:path extrusionOk="0" h="1084" w="3382">
                  <a:moveTo>
                    <a:pt x="1310" y="0"/>
                  </a:moveTo>
                  <a:lnTo>
                    <a:pt x="0" y="738"/>
                  </a:lnTo>
                  <a:lnTo>
                    <a:pt x="452" y="1083"/>
                  </a:lnTo>
                  <a:lnTo>
                    <a:pt x="3250" y="1083"/>
                  </a:lnTo>
                  <a:lnTo>
                    <a:pt x="33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2"/>
            <p:cNvSpPr/>
            <p:nvPr/>
          </p:nvSpPr>
          <p:spPr>
            <a:xfrm>
              <a:off x="4437448" y="1319906"/>
              <a:ext cx="271844" cy="272856"/>
            </a:xfrm>
            <a:custGeom>
              <a:rect b="b" l="l" r="r" t="t"/>
              <a:pathLst>
                <a:path extrusionOk="0" h="9705" w="9669">
                  <a:moveTo>
                    <a:pt x="4835" y="1"/>
                  </a:moveTo>
                  <a:cubicBezTo>
                    <a:pt x="2168" y="1"/>
                    <a:pt x="1" y="2179"/>
                    <a:pt x="1" y="4858"/>
                  </a:cubicBezTo>
                  <a:cubicBezTo>
                    <a:pt x="1" y="7537"/>
                    <a:pt x="2168" y="9704"/>
                    <a:pt x="4835" y="9704"/>
                  </a:cubicBezTo>
                  <a:cubicBezTo>
                    <a:pt x="7502" y="9692"/>
                    <a:pt x="9669" y="7537"/>
                    <a:pt x="9669" y="4858"/>
                  </a:cubicBezTo>
                  <a:cubicBezTo>
                    <a:pt x="9669" y="2179"/>
                    <a:pt x="7502" y="1"/>
                    <a:pt x="48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2"/>
            <p:cNvSpPr/>
            <p:nvPr/>
          </p:nvSpPr>
          <p:spPr>
            <a:xfrm>
              <a:off x="4556290" y="1319906"/>
              <a:ext cx="153002" cy="272856"/>
            </a:xfrm>
            <a:custGeom>
              <a:rect b="b" l="l" r="r" t="t"/>
              <a:pathLst>
                <a:path extrusionOk="0" h="9705" w="5442">
                  <a:moveTo>
                    <a:pt x="608" y="1"/>
                  </a:moveTo>
                  <a:cubicBezTo>
                    <a:pt x="393" y="1"/>
                    <a:pt x="191" y="13"/>
                    <a:pt x="0" y="48"/>
                  </a:cubicBezTo>
                  <a:cubicBezTo>
                    <a:pt x="2382" y="346"/>
                    <a:pt x="4215" y="2382"/>
                    <a:pt x="4215" y="4846"/>
                  </a:cubicBezTo>
                  <a:cubicBezTo>
                    <a:pt x="4215" y="7323"/>
                    <a:pt x="2382" y="9359"/>
                    <a:pt x="0" y="9657"/>
                  </a:cubicBezTo>
                  <a:cubicBezTo>
                    <a:pt x="191" y="9692"/>
                    <a:pt x="393" y="9704"/>
                    <a:pt x="608" y="9704"/>
                  </a:cubicBezTo>
                  <a:cubicBezTo>
                    <a:pt x="3275" y="9704"/>
                    <a:pt x="5442" y="7537"/>
                    <a:pt x="5442" y="4858"/>
                  </a:cubicBezTo>
                  <a:cubicBezTo>
                    <a:pt x="5442" y="2179"/>
                    <a:pt x="3275" y="1"/>
                    <a:pt x="608"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2"/>
            <p:cNvSpPr/>
            <p:nvPr/>
          </p:nvSpPr>
          <p:spPr>
            <a:xfrm>
              <a:off x="4437448" y="1408271"/>
              <a:ext cx="64299" cy="155701"/>
            </a:xfrm>
            <a:custGeom>
              <a:rect b="b" l="l" r="r" t="t"/>
              <a:pathLst>
                <a:path extrusionOk="0" h="5538" w="2287">
                  <a:moveTo>
                    <a:pt x="310" y="1"/>
                  </a:moveTo>
                  <a:cubicBezTo>
                    <a:pt x="120" y="537"/>
                    <a:pt x="1" y="1096"/>
                    <a:pt x="1" y="1692"/>
                  </a:cubicBezTo>
                  <a:cubicBezTo>
                    <a:pt x="1" y="3251"/>
                    <a:pt x="739" y="4644"/>
                    <a:pt x="1870" y="5537"/>
                  </a:cubicBezTo>
                  <a:lnTo>
                    <a:pt x="1965" y="5502"/>
                  </a:lnTo>
                  <a:cubicBezTo>
                    <a:pt x="1965" y="5502"/>
                    <a:pt x="2156" y="4716"/>
                    <a:pt x="1620" y="3894"/>
                  </a:cubicBezTo>
                  <a:cubicBezTo>
                    <a:pt x="1394" y="3549"/>
                    <a:pt x="2025" y="2751"/>
                    <a:pt x="2156" y="2144"/>
                  </a:cubicBezTo>
                  <a:cubicBezTo>
                    <a:pt x="2287" y="1525"/>
                    <a:pt x="1453" y="1572"/>
                    <a:pt x="1203" y="1370"/>
                  </a:cubicBezTo>
                  <a:cubicBezTo>
                    <a:pt x="953" y="1156"/>
                    <a:pt x="596" y="251"/>
                    <a:pt x="334" y="37"/>
                  </a:cubicBezTo>
                  <a:lnTo>
                    <a:pt x="3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2"/>
            <p:cNvSpPr/>
            <p:nvPr/>
          </p:nvSpPr>
          <p:spPr>
            <a:xfrm>
              <a:off x="4545241" y="1319906"/>
              <a:ext cx="155363" cy="100905"/>
            </a:xfrm>
            <a:custGeom>
              <a:rect b="b" l="l" r="r" t="t"/>
              <a:pathLst>
                <a:path extrusionOk="0" h="3589" w="5526">
                  <a:moveTo>
                    <a:pt x="1001" y="1"/>
                  </a:moveTo>
                  <a:cubicBezTo>
                    <a:pt x="834" y="1"/>
                    <a:pt x="655" y="13"/>
                    <a:pt x="489" y="36"/>
                  </a:cubicBezTo>
                  <a:cubicBezTo>
                    <a:pt x="489" y="36"/>
                    <a:pt x="1" y="536"/>
                    <a:pt x="334" y="1132"/>
                  </a:cubicBezTo>
                  <a:cubicBezTo>
                    <a:pt x="655" y="1727"/>
                    <a:pt x="1917" y="1227"/>
                    <a:pt x="2596" y="2132"/>
                  </a:cubicBezTo>
                  <a:cubicBezTo>
                    <a:pt x="2915" y="2560"/>
                    <a:pt x="3311" y="3588"/>
                    <a:pt x="4279" y="3588"/>
                  </a:cubicBezTo>
                  <a:cubicBezTo>
                    <a:pt x="4576" y="3588"/>
                    <a:pt x="4927" y="3491"/>
                    <a:pt x="5346" y="3251"/>
                  </a:cubicBezTo>
                  <a:lnTo>
                    <a:pt x="5525" y="3144"/>
                  </a:lnTo>
                  <a:cubicBezTo>
                    <a:pt x="4835" y="1310"/>
                    <a:pt x="3072" y="1"/>
                    <a:pt x="10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2"/>
            <p:cNvSpPr/>
            <p:nvPr/>
          </p:nvSpPr>
          <p:spPr>
            <a:xfrm>
              <a:off x="4573019" y="1531246"/>
              <a:ext cx="107821" cy="61178"/>
            </a:xfrm>
            <a:custGeom>
              <a:rect b="b" l="l" r="r" t="t"/>
              <a:pathLst>
                <a:path extrusionOk="0" h="2176" w="3835">
                  <a:moveTo>
                    <a:pt x="2822" y="0"/>
                  </a:moveTo>
                  <a:cubicBezTo>
                    <a:pt x="2291" y="0"/>
                    <a:pt x="2241" y="846"/>
                    <a:pt x="1317" y="846"/>
                  </a:cubicBezTo>
                  <a:cubicBezTo>
                    <a:pt x="1166" y="846"/>
                    <a:pt x="991" y="823"/>
                    <a:pt x="787" y="770"/>
                  </a:cubicBezTo>
                  <a:cubicBezTo>
                    <a:pt x="739" y="758"/>
                    <a:pt x="693" y="753"/>
                    <a:pt x="651" y="753"/>
                  </a:cubicBezTo>
                  <a:cubicBezTo>
                    <a:pt x="66" y="753"/>
                    <a:pt x="23" y="1839"/>
                    <a:pt x="1" y="2128"/>
                  </a:cubicBezTo>
                  <a:lnTo>
                    <a:pt x="1" y="2175"/>
                  </a:lnTo>
                  <a:lnTo>
                    <a:pt x="13" y="2175"/>
                  </a:lnTo>
                  <a:cubicBezTo>
                    <a:pt x="1561" y="2175"/>
                    <a:pt x="2942" y="1449"/>
                    <a:pt x="3835" y="294"/>
                  </a:cubicBezTo>
                  <a:lnTo>
                    <a:pt x="3823" y="294"/>
                  </a:lnTo>
                  <a:cubicBezTo>
                    <a:pt x="3823" y="294"/>
                    <a:pt x="3829" y="299"/>
                    <a:pt x="3820" y="299"/>
                  </a:cubicBezTo>
                  <a:cubicBezTo>
                    <a:pt x="3796" y="299"/>
                    <a:pt x="3668" y="268"/>
                    <a:pt x="3049" y="44"/>
                  </a:cubicBezTo>
                  <a:cubicBezTo>
                    <a:pt x="2964" y="14"/>
                    <a:pt x="2889" y="0"/>
                    <a:pt x="2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2"/>
            <p:cNvSpPr/>
            <p:nvPr/>
          </p:nvSpPr>
          <p:spPr>
            <a:xfrm>
              <a:off x="4573019" y="1592396"/>
              <a:ext cx="28" cy="28"/>
            </a:xfrm>
            <a:custGeom>
              <a:rect b="b" l="l" r="r" t="t"/>
              <a:pathLst>
                <a:path extrusionOk="0" h="1" w="1">
                  <a:moveTo>
                    <a:pt x="1" y="0"/>
                  </a:moveTo>
                  <a:lnTo>
                    <a:pt x="1" y="0"/>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2"/>
            <p:cNvSpPr/>
            <p:nvPr/>
          </p:nvSpPr>
          <p:spPr>
            <a:xfrm>
              <a:off x="4572035" y="1531134"/>
              <a:ext cx="108327" cy="61291"/>
            </a:xfrm>
            <a:custGeom>
              <a:rect b="b" l="l" r="r" t="t"/>
              <a:pathLst>
                <a:path extrusionOk="0" h="2180" w="3853">
                  <a:moveTo>
                    <a:pt x="2846" y="0"/>
                  </a:moveTo>
                  <a:cubicBezTo>
                    <a:pt x="2191" y="989"/>
                    <a:pt x="1191" y="1727"/>
                    <a:pt x="12" y="2024"/>
                  </a:cubicBezTo>
                  <a:cubicBezTo>
                    <a:pt x="12" y="2072"/>
                    <a:pt x="12" y="2108"/>
                    <a:pt x="0" y="2132"/>
                  </a:cubicBezTo>
                  <a:lnTo>
                    <a:pt x="0" y="2179"/>
                  </a:lnTo>
                  <a:lnTo>
                    <a:pt x="12" y="2179"/>
                  </a:lnTo>
                  <a:cubicBezTo>
                    <a:pt x="1570" y="2179"/>
                    <a:pt x="2961" y="1431"/>
                    <a:pt x="3842" y="303"/>
                  </a:cubicBezTo>
                  <a:lnTo>
                    <a:pt x="3842" y="303"/>
                  </a:lnTo>
                  <a:cubicBezTo>
                    <a:pt x="3842" y="303"/>
                    <a:pt x="3843" y="303"/>
                    <a:pt x="3843" y="303"/>
                  </a:cubicBezTo>
                  <a:cubicBezTo>
                    <a:pt x="3852" y="303"/>
                    <a:pt x="3846" y="298"/>
                    <a:pt x="3846" y="298"/>
                  </a:cubicBezTo>
                  <a:lnTo>
                    <a:pt x="3846" y="298"/>
                  </a:lnTo>
                  <a:cubicBezTo>
                    <a:pt x="3845" y="300"/>
                    <a:pt x="3843" y="301"/>
                    <a:pt x="3842" y="303"/>
                  </a:cubicBezTo>
                  <a:lnTo>
                    <a:pt x="3842" y="303"/>
                  </a:lnTo>
                  <a:cubicBezTo>
                    <a:pt x="3816" y="302"/>
                    <a:pt x="3682" y="270"/>
                    <a:pt x="3060" y="48"/>
                  </a:cubicBezTo>
                  <a:cubicBezTo>
                    <a:pt x="2989" y="24"/>
                    <a:pt x="2917" y="0"/>
                    <a:pt x="2846"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2"/>
            <p:cNvSpPr/>
            <p:nvPr/>
          </p:nvSpPr>
          <p:spPr>
            <a:xfrm>
              <a:off x="4561323" y="1320243"/>
              <a:ext cx="2362" cy="28"/>
            </a:xfrm>
            <a:custGeom>
              <a:rect b="b" l="l" r="r" t="t"/>
              <a:pathLst>
                <a:path extrusionOk="0" h="1" w="84">
                  <a:moveTo>
                    <a:pt x="0" y="1"/>
                  </a:moveTo>
                  <a:lnTo>
                    <a:pt x="83"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2"/>
            <p:cNvSpPr/>
            <p:nvPr/>
          </p:nvSpPr>
          <p:spPr>
            <a:xfrm>
              <a:off x="4558961" y="1320243"/>
              <a:ext cx="1040" cy="28"/>
            </a:xfrm>
            <a:custGeom>
              <a:rect b="b" l="l" r="r" t="t"/>
              <a:pathLst>
                <a:path extrusionOk="0" h="1" w="37">
                  <a:moveTo>
                    <a:pt x="1" y="1"/>
                  </a:moveTo>
                  <a:lnTo>
                    <a:pt x="1" y="1"/>
                  </a:lnTo>
                  <a:lnTo>
                    <a:pt x="36"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2"/>
            <p:cNvSpPr/>
            <p:nvPr/>
          </p:nvSpPr>
          <p:spPr>
            <a:xfrm>
              <a:off x="4565315" y="1319906"/>
              <a:ext cx="2727" cy="28"/>
            </a:xfrm>
            <a:custGeom>
              <a:rect b="b" l="l" r="r" t="t"/>
              <a:pathLst>
                <a:path extrusionOk="0" h="1" w="97">
                  <a:moveTo>
                    <a:pt x="1" y="1"/>
                  </a:moveTo>
                  <a:lnTo>
                    <a:pt x="96"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2"/>
            <p:cNvSpPr/>
            <p:nvPr/>
          </p:nvSpPr>
          <p:spPr>
            <a:xfrm>
              <a:off x="4568998" y="1319906"/>
              <a:ext cx="4386" cy="28"/>
            </a:xfrm>
            <a:custGeom>
              <a:rect b="b" l="l" r="r" t="t"/>
              <a:pathLst>
                <a:path extrusionOk="0" h="1" w="156">
                  <a:moveTo>
                    <a:pt x="1" y="1"/>
                  </a:moveTo>
                  <a:lnTo>
                    <a:pt x="156" y="1"/>
                  </a:lnTo>
                  <a:close/>
                </a:path>
              </a:pathLst>
            </a:custGeom>
            <a:solidFill>
              <a:srgbClr val="BAEB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2"/>
            <p:cNvSpPr/>
            <p:nvPr/>
          </p:nvSpPr>
          <p:spPr>
            <a:xfrm>
              <a:off x="4558287" y="1319906"/>
              <a:ext cx="142318" cy="99780"/>
            </a:xfrm>
            <a:custGeom>
              <a:rect b="b" l="l" r="r" t="t"/>
              <a:pathLst>
                <a:path extrusionOk="0" h="3549" w="5062">
                  <a:moveTo>
                    <a:pt x="13" y="1"/>
                  </a:moveTo>
                  <a:cubicBezTo>
                    <a:pt x="13" y="1"/>
                    <a:pt x="13" y="13"/>
                    <a:pt x="1" y="13"/>
                  </a:cubicBezTo>
                  <a:cubicBezTo>
                    <a:pt x="1918" y="298"/>
                    <a:pt x="3478" y="1703"/>
                    <a:pt x="3978" y="3549"/>
                  </a:cubicBezTo>
                  <a:cubicBezTo>
                    <a:pt x="4228" y="3513"/>
                    <a:pt x="4525" y="3406"/>
                    <a:pt x="4882" y="3215"/>
                  </a:cubicBezTo>
                  <a:lnTo>
                    <a:pt x="5061" y="3144"/>
                  </a:lnTo>
                  <a:cubicBezTo>
                    <a:pt x="4371" y="1310"/>
                    <a:pt x="2608" y="1"/>
                    <a:pt x="537"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2"/>
            <p:cNvSpPr/>
            <p:nvPr/>
          </p:nvSpPr>
          <p:spPr>
            <a:xfrm>
              <a:off x="4511110" y="1415637"/>
              <a:ext cx="51900" cy="31826"/>
            </a:xfrm>
            <a:custGeom>
              <a:rect b="b" l="l" r="r" t="t"/>
              <a:pathLst>
                <a:path extrusionOk="0" h="1132" w="1846">
                  <a:moveTo>
                    <a:pt x="917" y="1"/>
                  </a:moveTo>
                  <a:cubicBezTo>
                    <a:pt x="417" y="1"/>
                    <a:pt x="0" y="418"/>
                    <a:pt x="0" y="930"/>
                  </a:cubicBezTo>
                  <a:cubicBezTo>
                    <a:pt x="0" y="1049"/>
                    <a:pt x="83" y="1132"/>
                    <a:pt x="203" y="1132"/>
                  </a:cubicBezTo>
                  <a:cubicBezTo>
                    <a:pt x="322" y="1132"/>
                    <a:pt x="417" y="1049"/>
                    <a:pt x="417" y="930"/>
                  </a:cubicBezTo>
                  <a:cubicBezTo>
                    <a:pt x="417" y="644"/>
                    <a:pt x="631" y="418"/>
                    <a:pt x="917" y="418"/>
                  </a:cubicBezTo>
                  <a:cubicBezTo>
                    <a:pt x="1203" y="418"/>
                    <a:pt x="1429" y="644"/>
                    <a:pt x="1429" y="930"/>
                  </a:cubicBezTo>
                  <a:cubicBezTo>
                    <a:pt x="1429" y="1049"/>
                    <a:pt x="1512" y="1132"/>
                    <a:pt x="1631" y="1132"/>
                  </a:cubicBezTo>
                  <a:cubicBezTo>
                    <a:pt x="1750" y="1132"/>
                    <a:pt x="1846" y="1037"/>
                    <a:pt x="1846" y="930"/>
                  </a:cubicBezTo>
                  <a:cubicBezTo>
                    <a:pt x="1846" y="418"/>
                    <a:pt x="1429" y="1"/>
                    <a:pt x="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2"/>
            <p:cNvSpPr/>
            <p:nvPr/>
          </p:nvSpPr>
          <p:spPr>
            <a:xfrm>
              <a:off x="4583393" y="1415637"/>
              <a:ext cx="51928" cy="31826"/>
            </a:xfrm>
            <a:custGeom>
              <a:rect b="b" l="l" r="r" t="t"/>
              <a:pathLst>
                <a:path extrusionOk="0" h="1132" w="1847">
                  <a:moveTo>
                    <a:pt x="918" y="1"/>
                  </a:moveTo>
                  <a:cubicBezTo>
                    <a:pt x="418" y="1"/>
                    <a:pt x="1" y="418"/>
                    <a:pt x="1" y="930"/>
                  </a:cubicBezTo>
                  <a:cubicBezTo>
                    <a:pt x="1" y="1049"/>
                    <a:pt x="84" y="1132"/>
                    <a:pt x="203" y="1132"/>
                  </a:cubicBezTo>
                  <a:cubicBezTo>
                    <a:pt x="322" y="1132"/>
                    <a:pt x="418" y="1049"/>
                    <a:pt x="418" y="930"/>
                  </a:cubicBezTo>
                  <a:cubicBezTo>
                    <a:pt x="418" y="644"/>
                    <a:pt x="644" y="418"/>
                    <a:pt x="918" y="418"/>
                  </a:cubicBezTo>
                  <a:cubicBezTo>
                    <a:pt x="1203" y="418"/>
                    <a:pt x="1430" y="644"/>
                    <a:pt x="1430" y="930"/>
                  </a:cubicBezTo>
                  <a:cubicBezTo>
                    <a:pt x="1430" y="1049"/>
                    <a:pt x="1513" y="1132"/>
                    <a:pt x="1632" y="1132"/>
                  </a:cubicBezTo>
                  <a:cubicBezTo>
                    <a:pt x="1751" y="1132"/>
                    <a:pt x="1846" y="1037"/>
                    <a:pt x="1846" y="930"/>
                  </a:cubicBezTo>
                  <a:cubicBezTo>
                    <a:pt x="1846" y="418"/>
                    <a:pt x="1430" y="1"/>
                    <a:pt x="9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2"/>
            <p:cNvSpPr/>
            <p:nvPr/>
          </p:nvSpPr>
          <p:spPr>
            <a:xfrm>
              <a:off x="4515439" y="1468522"/>
              <a:ext cx="115525" cy="57608"/>
            </a:xfrm>
            <a:custGeom>
              <a:rect b="b" l="l" r="r" t="t"/>
              <a:pathLst>
                <a:path extrusionOk="0" h="2049" w="4109">
                  <a:moveTo>
                    <a:pt x="1" y="1"/>
                  </a:moveTo>
                  <a:cubicBezTo>
                    <a:pt x="1" y="1132"/>
                    <a:pt x="930" y="2049"/>
                    <a:pt x="2061" y="2049"/>
                  </a:cubicBezTo>
                  <a:cubicBezTo>
                    <a:pt x="3192" y="2049"/>
                    <a:pt x="4109" y="1132"/>
                    <a:pt x="41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2"/>
            <p:cNvSpPr/>
            <p:nvPr/>
          </p:nvSpPr>
          <p:spPr>
            <a:xfrm>
              <a:off x="4531184" y="1495259"/>
              <a:ext cx="84373" cy="30870"/>
            </a:xfrm>
            <a:custGeom>
              <a:rect b="b" l="l" r="r" t="t"/>
              <a:pathLst>
                <a:path extrusionOk="0" h="1098" w="3001">
                  <a:moveTo>
                    <a:pt x="1509" y="1"/>
                  </a:moveTo>
                  <a:cubicBezTo>
                    <a:pt x="677" y="1"/>
                    <a:pt x="78" y="389"/>
                    <a:pt x="1" y="443"/>
                  </a:cubicBezTo>
                  <a:cubicBezTo>
                    <a:pt x="370" y="848"/>
                    <a:pt x="905" y="1098"/>
                    <a:pt x="1501" y="1098"/>
                  </a:cubicBezTo>
                  <a:cubicBezTo>
                    <a:pt x="2096" y="1098"/>
                    <a:pt x="2632" y="848"/>
                    <a:pt x="3001" y="443"/>
                  </a:cubicBezTo>
                  <a:cubicBezTo>
                    <a:pt x="2466" y="111"/>
                    <a:pt x="1954" y="1"/>
                    <a:pt x="15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2"/>
            <p:cNvSpPr/>
            <p:nvPr/>
          </p:nvSpPr>
          <p:spPr>
            <a:xfrm>
              <a:off x="4460896" y="1260667"/>
              <a:ext cx="11724" cy="21789"/>
            </a:xfrm>
            <a:custGeom>
              <a:rect b="b" l="l" r="r" t="t"/>
              <a:pathLst>
                <a:path extrusionOk="0" h="775" w="417">
                  <a:moveTo>
                    <a:pt x="203" y="0"/>
                  </a:moveTo>
                  <a:cubicBezTo>
                    <a:pt x="84" y="0"/>
                    <a:pt x="0" y="84"/>
                    <a:pt x="0" y="203"/>
                  </a:cubicBezTo>
                  <a:lnTo>
                    <a:pt x="0" y="560"/>
                  </a:lnTo>
                  <a:cubicBezTo>
                    <a:pt x="0" y="679"/>
                    <a:pt x="84" y="774"/>
                    <a:pt x="203" y="774"/>
                  </a:cubicBezTo>
                  <a:cubicBezTo>
                    <a:pt x="322" y="774"/>
                    <a:pt x="417" y="679"/>
                    <a:pt x="417" y="560"/>
                  </a:cubicBezTo>
                  <a:lnTo>
                    <a:pt x="417" y="203"/>
                  </a:lnTo>
                  <a:cubicBezTo>
                    <a:pt x="417" y="84"/>
                    <a:pt x="322" y="0"/>
                    <a:pt x="2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2"/>
            <p:cNvSpPr/>
            <p:nvPr/>
          </p:nvSpPr>
          <p:spPr>
            <a:xfrm>
              <a:off x="4432781" y="1276833"/>
              <a:ext cx="22098" cy="16672"/>
            </a:xfrm>
            <a:custGeom>
              <a:rect b="b" l="l" r="r" t="t"/>
              <a:pathLst>
                <a:path extrusionOk="0" h="593" w="786">
                  <a:moveTo>
                    <a:pt x="226" y="1"/>
                  </a:moveTo>
                  <a:cubicBezTo>
                    <a:pt x="161" y="1"/>
                    <a:pt x="98" y="35"/>
                    <a:pt x="60" y="104"/>
                  </a:cubicBezTo>
                  <a:cubicBezTo>
                    <a:pt x="0" y="211"/>
                    <a:pt x="24" y="330"/>
                    <a:pt x="131" y="390"/>
                  </a:cubicBezTo>
                  <a:lnTo>
                    <a:pt x="441" y="568"/>
                  </a:lnTo>
                  <a:cubicBezTo>
                    <a:pt x="476" y="580"/>
                    <a:pt x="524" y="592"/>
                    <a:pt x="548" y="592"/>
                  </a:cubicBezTo>
                  <a:cubicBezTo>
                    <a:pt x="619" y="592"/>
                    <a:pt x="703" y="556"/>
                    <a:pt x="726" y="497"/>
                  </a:cubicBezTo>
                  <a:cubicBezTo>
                    <a:pt x="786" y="390"/>
                    <a:pt x="762" y="271"/>
                    <a:pt x="655" y="211"/>
                  </a:cubicBezTo>
                  <a:lnTo>
                    <a:pt x="333" y="32"/>
                  </a:lnTo>
                  <a:cubicBezTo>
                    <a:pt x="299" y="11"/>
                    <a:pt x="262" y="1"/>
                    <a:pt x="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2"/>
            <p:cNvSpPr/>
            <p:nvPr/>
          </p:nvSpPr>
          <p:spPr>
            <a:xfrm>
              <a:off x="4433090" y="1303037"/>
              <a:ext cx="22127" cy="16897"/>
            </a:xfrm>
            <a:custGeom>
              <a:rect b="b" l="l" r="r" t="t"/>
              <a:pathLst>
                <a:path extrusionOk="0" h="601" w="787">
                  <a:moveTo>
                    <a:pt x="551" y="0"/>
                  </a:moveTo>
                  <a:cubicBezTo>
                    <a:pt x="518" y="0"/>
                    <a:pt x="484" y="10"/>
                    <a:pt x="453" y="29"/>
                  </a:cubicBezTo>
                  <a:lnTo>
                    <a:pt x="132" y="208"/>
                  </a:lnTo>
                  <a:cubicBezTo>
                    <a:pt x="25" y="279"/>
                    <a:pt x="1" y="398"/>
                    <a:pt x="61" y="493"/>
                  </a:cubicBezTo>
                  <a:cubicBezTo>
                    <a:pt x="96" y="553"/>
                    <a:pt x="168" y="601"/>
                    <a:pt x="239" y="601"/>
                  </a:cubicBezTo>
                  <a:cubicBezTo>
                    <a:pt x="287" y="601"/>
                    <a:pt x="311" y="589"/>
                    <a:pt x="346" y="577"/>
                  </a:cubicBezTo>
                  <a:lnTo>
                    <a:pt x="656" y="398"/>
                  </a:lnTo>
                  <a:cubicBezTo>
                    <a:pt x="763" y="327"/>
                    <a:pt x="787" y="208"/>
                    <a:pt x="727" y="113"/>
                  </a:cubicBezTo>
                  <a:cubicBezTo>
                    <a:pt x="687" y="40"/>
                    <a:pt x="620" y="0"/>
                    <a:pt x="5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2"/>
            <p:cNvSpPr/>
            <p:nvPr/>
          </p:nvSpPr>
          <p:spPr>
            <a:xfrm>
              <a:off x="4461571" y="1313552"/>
              <a:ext cx="11724" cy="21789"/>
            </a:xfrm>
            <a:custGeom>
              <a:rect b="b" l="l" r="r" t="t"/>
              <a:pathLst>
                <a:path extrusionOk="0" h="775" w="417">
                  <a:moveTo>
                    <a:pt x="214" y="0"/>
                  </a:moveTo>
                  <a:cubicBezTo>
                    <a:pt x="95" y="0"/>
                    <a:pt x="0" y="96"/>
                    <a:pt x="0" y="215"/>
                  </a:cubicBezTo>
                  <a:lnTo>
                    <a:pt x="0" y="572"/>
                  </a:lnTo>
                  <a:cubicBezTo>
                    <a:pt x="0" y="691"/>
                    <a:pt x="95" y="774"/>
                    <a:pt x="214" y="774"/>
                  </a:cubicBezTo>
                  <a:cubicBezTo>
                    <a:pt x="333" y="774"/>
                    <a:pt x="417" y="691"/>
                    <a:pt x="417" y="572"/>
                  </a:cubicBezTo>
                  <a:lnTo>
                    <a:pt x="417" y="215"/>
                  </a:lnTo>
                  <a:cubicBezTo>
                    <a:pt x="417" y="96"/>
                    <a:pt x="333" y="0"/>
                    <a:pt x="2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2"/>
            <p:cNvSpPr/>
            <p:nvPr/>
          </p:nvSpPr>
          <p:spPr>
            <a:xfrm>
              <a:off x="4479312" y="1302278"/>
              <a:ext cx="22098" cy="16981"/>
            </a:xfrm>
            <a:custGeom>
              <a:rect b="b" l="l" r="r" t="t"/>
              <a:pathLst>
                <a:path extrusionOk="0" h="604" w="786">
                  <a:moveTo>
                    <a:pt x="223" y="0"/>
                  </a:moveTo>
                  <a:cubicBezTo>
                    <a:pt x="155" y="0"/>
                    <a:pt x="90" y="35"/>
                    <a:pt x="60" y="104"/>
                  </a:cubicBezTo>
                  <a:cubicBezTo>
                    <a:pt x="0" y="211"/>
                    <a:pt x="24" y="330"/>
                    <a:pt x="131" y="390"/>
                  </a:cubicBezTo>
                  <a:lnTo>
                    <a:pt x="441" y="568"/>
                  </a:lnTo>
                  <a:cubicBezTo>
                    <a:pt x="476" y="580"/>
                    <a:pt x="512" y="604"/>
                    <a:pt x="548" y="604"/>
                  </a:cubicBezTo>
                  <a:cubicBezTo>
                    <a:pt x="619" y="604"/>
                    <a:pt x="679" y="568"/>
                    <a:pt x="726" y="497"/>
                  </a:cubicBezTo>
                  <a:cubicBezTo>
                    <a:pt x="786" y="390"/>
                    <a:pt x="750" y="270"/>
                    <a:pt x="655" y="211"/>
                  </a:cubicBezTo>
                  <a:lnTo>
                    <a:pt x="333" y="32"/>
                  </a:lnTo>
                  <a:cubicBezTo>
                    <a:pt x="299" y="11"/>
                    <a:pt x="261" y="0"/>
                    <a:pt x="2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2"/>
            <p:cNvSpPr/>
            <p:nvPr/>
          </p:nvSpPr>
          <p:spPr>
            <a:xfrm>
              <a:off x="4478637" y="1275906"/>
              <a:ext cx="22127" cy="16925"/>
            </a:xfrm>
            <a:custGeom>
              <a:rect b="b" l="l" r="r" t="t"/>
              <a:pathLst>
                <a:path extrusionOk="0" h="602" w="787">
                  <a:moveTo>
                    <a:pt x="561" y="1"/>
                  </a:moveTo>
                  <a:cubicBezTo>
                    <a:pt x="525" y="1"/>
                    <a:pt x="488" y="10"/>
                    <a:pt x="453" y="30"/>
                  </a:cubicBezTo>
                  <a:lnTo>
                    <a:pt x="131" y="208"/>
                  </a:lnTo>
                  <a:cubicBezTo>
                    <a:pt x="36" y="268"/>
                    <a:pt x="0" y="387"/>
                    <a:pt x="60" y="494"/>
                  </a:cubicBezTo>
                  <a:cubicBezTo>
                    <a:pt x="95" y="554"/>
                    <a:pt x="167" y="601"/>
                    <a:pt x="238" y="601"/>
                  </a:cubicBezTo>
                  <a:cubicBezTo>
                    <a:pt x="274" y="601"/>
                    <a:pt x="322" y="601"/>
                    <a:pt x="346" y="566"/>
                  </a:cubicBezTo>
                  <a:lnTo>
                    <a:pt x="655" y="387"/>
                  </a:lnTo>
                  <a:cubicBezTo>
                    <a:pt x="762" y="327"/>
                    <a:pt x="786" y="208"/>
                    <a:pt x="727" y="101"/>
                  </a:cubicBezTo>
                  <a:cubicBezTo>
                    <a:pt x="695" y="38"/>
                    <a:pt x="631" y="1"/>
                    <a:pt x="5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2"/>
            <p:cNvSpPr/>
            <p:nvPr/>
          </p:nvSpPr>
          <p:spPr>
            <a:xfrm>
              <a:off x="4733021" y="1584693"/>
              <a:ext cx="11752" cy="21789"/>
            </a:xfrm>
            <a:custGeom>
              <a:rect b="b" l="l" r="r" t="t"/>
              <a:pathLst>
                <a:path extrusionOk="0" h="775" w="418">
                  <a:moveTo>
                    <a:pt x="215" y="0"/>
                  </a:moveTo>
                  <a:cubicBezTo>
                    <a:pt x="96" y="0"/>
                    <a:pt x="1" y="96"/>
                    <a:pt x="1" y="215"/>
                  </a:cubicBezTo>
                  <a:lnTo>
                    <a:pt x="1" y="572"/>
                  </a:lnTo>
                  <a:cubicBezTo>
                    <a:pt x="1" y="691"/>
                    <a:pt x="96" y="774"/>
                    <a:pt x="215" y="774"/>
                  </a:cubicBezTo>
                  <a:cubicBezTo>
                    <a:pt x="322" y="774"/>
                    <a:pt x="418" y="691"/>
                    <a:pt x="418" y="572"/>
                  </a:cubicBezTo>
                  <a:lnTo>
                    <a:pt x="418" y="215"/>
                  </a:lnTo>
                  <a:cubicBezTo>
                    <a:pt x="418" y="96"/>
                    <a:pt x="334" y="0"/>
                    <a:pt x="2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2"/>
            <p:cNvSpPr/>
            <p:nvPr/>
          </p:nvSpPr>
          <p:spPr>
            <a:xfrm>
              <a:off x="4705244" y="1600634"/>
              <a:ext cx="22127" cy="16897"/>
            </a:xfrm>
            <a:custGeom>
              <a:rect b="b" l="l" r="r" t="t"/>
              <a:pathLst>
                <a:path extrusionOk="0" h="601" w="787">
                  <a:moveTo>
                    <a:pt x="234" y="0"/>
                  </a:moveTo>
                  <a:cubicBezTo>
                    <a:pt x="162" y="0"/>
                    <a:pt x="92" y="40"/>
                    <a:pt x="60" y="112"/>
                  </a:cubicBezTo>
                  <a:cubicBezTo>
                    <a:pt x="1" y="207"/>
                    <a:pt x="25" y="326"/>
                    <a:pt x="132" y="386"/>
                  </a:cubicBezTo>
                  <a:lnTo>
                    <a:pt x="441" y="565"/>
                  </a:lnTo>
                  <a:cubicBezTo>
                    <a:pt x="477" y="588"/>
                    <a:pt x="513" y="600"/>
                    <a:pt x="548" y="600"/>
                  </a:cubicBezTo>
                  <a:cubicBezTo>
                    <a:pt x="620" y="600"/>
                    <a:pt x="679" y="565"/>
                    <a:pt x="727" y="493"/>
                  </a:cubicBezTo>
                  <a:cubicBezTo>
                    <a:pt x="787" y="386"/>
                    <a:pt x="751" y="267"/>
                    <a:pt x="656" y="207"/>
                  </a:cubicBezTo>
                  <a:lnTo>
                    <a:pt x="334" y="29"/>
                  </a:lnTo>
                  <a:cubicBezTo>
                    <a:pt x="303" y="9"/>
                    <a:pt x="268" y="0"/>
                    <a:pt x="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2"/>
            <p:cNvSpPr/>
            <p:nvPr/>
          </p:nvSpPr>
          <p:spPr>
            <a:xfrm>
              <a:off x="4705581" y="1627399"/>
              <a:ext cx="22127" cy="16897"/>
            </a:xfrm>
            <a:custGeom>
              <a:rect b="b" l="l" r="r" t="t"/>
              <a:pathLst>
                <a:path extrusionOk="0" h="601" w="787">
                  <a:moveTo>
                    <a:pt x="547" y="1"/>
                  </a:moveTo>
                  <a:cubicBezTo>
                    <a:pt x="512" y="1"/>
                    <a:pt x="476" y="10"/>
                    <a:pt x="441" y="29"/>
                  </a:cubicBezTo>
                  <a:lnTo>
                    <a:pt x="132" y="208"/>
                  </a:lnTo>
                  <a:cubicBezTo>
                    <a:pt x="24" y="267"/>
                    <a:pt x="1" y="386"/>
                    <a:pt x="60" y="494"/>
                  </a:cubicBezTo>
                  <a:cubicBezTo>
                    <a:pt x="84" y="553"/>
                    <a:pt x="167" y="601"/>
                    <a:pt x="239" y="601"/>
                  </a:cubicBezTo>
                  <a:cubicBezTo>
                    <a:pt x="263" y="601"/>
                    <a:pt x="310" y="589"/>
                    <a:pt x="346" y="565"/>
                  </a:cubicBezTo>
                  <a:lnTo>
                    <a:pt x="656" y="386"/>
                  </a:lnTo>
                  <a:cubicBezTo>
                    <a:pt x="763" y="327"/>
                    <a:pt x="786" y="208"/>
                    <a:pt x="727" y="113"/>
                  </a:cubicBezTo>
                  <a:cubicBezTo>
                    <a:pt x="687" y="40"/>
                    <a:pt x="620" y="1"/>
                    <a:pt x="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2"/>
            <p:cNvSpPr/>
            <p:nvPr/>
          </p:nvSpPr>
          <p:spPr>
            <a:xfrm>
              <a:off x="4734033" y="1637914"/>
              <a:ext cx="11752" cy="21789"/>
            </a:xfrm>
            <a:custGeom>
              <a:rect b="b" l="l" r="r" t="t"/>
              <a:pathLst>
                <a:path extrusionOk="0" h="775" w="418">
                  <a:moveTo>
                    <a:pt x="203" y="1"/>
                  </a:moveTo>
                  <a:cubicBezTo>
                    <a:pt x="84" y="1"/>
                    <a:pt x="1" y="84"/>
                    <a:pt x="1" y="215"/>
                  </a:cubicBezTo>
                  <a:lnTo>
                    <a:pt x="1" y="572"/>
                  </a:lnTo>
                  <a:cubicBezTo>
                    <a:pt x="1" y="691"/>
                    <a:pt x="84" y="774"/>
                    <a:pt x="203" y="774"/>
                  </a:cubicBezTo>
                  <a:cubicBezTo>
                    <a:pt x="310" y="774"/>
                    <a:pt x="406" y="667"/>
                    <a:pt x="417" y="572"/>
                  </a:cubicBezTo>
                  <a:lnTo>
                    <a:pt x="417" y="215"/>
                  </a:lnTo>
                  <a:cubicBezTo>
                    <a:pt x="417" y="84"/>
                    <a:pt x="322" y="1"/>
                    <a:pt x="2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2"/>
            <p:cNvSpPr/>
            <p:nvPr/>
          </p:nvSpPr>
          <p:spPr>
            <a:xfrm>
              <a:off x="4751099" y="1626640"/>
              <a:ext cx="22127" cy="16672"/>
            </a:xfrm>
            <a:custGeom>
              <a:rect b="b" l="l" r="r" t="t"/>
              <a:pathLst>
                <a:path extrusionOk="0" h="593" w="787">
                  <a:moveTo>
                    <a:pt x="230" y="1"/>
                  </a:moveTo>
                  <a:cubicBezTo>
                    <a:pt x="162" y="1"/>
                    <a:pt x="99" y="35"/>
                    <a:pt x="60" y="104"/>
                  </a:cubicBezTo>
                  <a:cubicBezTo>
                    <a:pt x="1" y="211"/>
                    <a:pt x="25" y="330"/>
                    <a:pt x="132" y="390"/>
                  </a:cubicBezTo>
                  <a:lnTo>
                    <a:pt x="453" y="568"/>
                  </a:lnTo>
                  <a:cubicBezTo>
                    <a:pt x="477" y="580"/>
                    <a:pt x="525" y="592"/>
                    <a:pt x="549" y="592"/>
                  </a:cubicBezTo>
                  <a:cubicBezTo>
                    <a:pt x="632" y="592"/>
                    <a:pt x="703" y="568"/>
                    <a:pt x="727" y="497"/>
                  </a:cubicBezTo>
                  <a:cubicBezTo>
                    <a:pt x="787" y="390"/>
                    <a:pt x="763" y="271"/>
                    <a:pt x="656" y="211"/>
                  </a:cubicBezTo>
                  <a:lnTo>
                    <a:pt x="346" y="32"/>
                  </a:lnTo>
                  <a:cubicBezTo>
                    <a:pt x="308" y="11"/>
                    <a:pt x="268" y="1"/>
                    <a:pt x="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2"/>
            <p:cNvSpPr/>
            <p:nvPr/>
          </p:nvSpPr>
          <p:spPr>
            <a:xfrm>
              <a:off x="4750790" y="1600268"/>
              <a:ext cx="22098" cy="16925"/>
            </a:xfrm>
            <a:custGeom>
              <a:rect b="b" l="l" r="r" t="t"/>
              <a:pathLst>
                <a:path extrusionOk="0" h="602" w="786">
                  <a:moveTo>
                    <a:pt x="549" y="1"/>
                  </a:moveTo>
                  <a:cubicBezTo>
                    <a:pt x="513" y="1"/>
                    <a:pt x="476" y="10"/>
                    <a:pt x="441" y="30"/>
                  </a:cubicBezTo>
                  <a:lnTo>
                    <a:pt x="131" y="208"/>
                  </a:lnTo>
                  <a:cubicBezTo>
                    <a:pt x="24" y="268"/>
                    <a:pt x="0" y="387"/>
                    <a:pt x="60" y="494"/>
                  </a:cubicBezTo>
                  <a:cubicBezTo>
                    <a:pt x="83" y="554"/>
                    <a:pt x="167" y="601"/>
                    <a:pt x="238" y="601"/>
                  </a:cubicBezTo>
                  <a:cubicBezTo>
                    <a:pt x="286" y="601"/>
                    <a:pt x="310" y="578"/>
                    <a:pt x="333" y="566"/>
                  </a:cubicBezTo>
                  <a:lnTo>
                    <a:pt x="655" y="387"/>
                  </a:lnTo>
                  <a:cubicBezTo>
                    <a:pt x="762" y="327"/>
                    <a:pt x="786" y="208"/>
                    <a:pt x="726" y="101"/>
                  </a:cubicBezTo>
                  <a:cubicBezTo>
                    <a:pt x="687" y="38"/>
                    <a:pt x="620" y="1"/>
                    <a:pt x="5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2"/>
            <p:cNvSpPr/>
            <p:nvPr/>
          </p:nvSpPr>
          <p:spPr>
            <a:xfrm>
              <a:off x="4411358" y="1525117"/>
              <a:ext cx="65283" cy="75657"/>
            </a:xfrm>
            <a:custGeom>
              <a:rect b="b" l="l" r="r" t="t"/>
              <a:pathLst>
                <a:path extrusionOk="0" h="2691" w="2322">
                  <a:moveTo>
                    <a:pt x="333" y="0"/>
                  </a:moveTo>
                  <a:lnTo>
                    <a:pt x="0" y="2691"/>
                  </a:lnTo>
                  <a:lnTo>
                    <a:pt x="0" y="2691"/>
                  </a:lnTo>
                  <a:lnTo>
                    <a:pt x="2322" y="1274"/>
                  </a:lnTo>
                  <a:lnTo>
                    <a:pt x="3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2"/>
            <p:cNvSpPr/>
            <p:nvPr/>
          </p:nvSpPr>
          <p:spPr>
            <a:xfrm>
              <a:off x="4478299" y="1561920"/>
              <a:ext cx="63287" cy="75686"/>
            </a:xfrm>
            <a:custGeom>
              <a:rect b="b" l="l" r="r" t="t"/>
              <a:pathLst>
                <a:path extrusionOk="0" h="2692" w="2251">
                  <a:moveTo>
                    <a:pt x="0" y="1"/>
                  </a:moveTo>
                  <a:lnTo>
                    <a:pt x="369" y="2692"/>
                  </a:lnTo>
                  <a:lnTo>
                    <a:pt x="2251" y="72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2"/>
            <p:cNvSpPr/>
            <p:nvPr/>
          </p:nvSpPr>
          <p:spPr>
            <a:xfrm>
              <a:off x="4541896" y="1583681"/>
              <a:ext cx="66633" cy="70653"/>
            </a:xfrm>
            <a:custGeom>
              <a:rect b="b" l="l" r="r" t="t"/>
              <a:pathLst>
                <a:path extrusionOk="0" h="2513" w="2370">
                  <a:moveTo>
                    <a:pt x="1" y="1"/>
                  </a:moveTo>
                  <a:lnTo>
                    <a:pt x="1024" y="2513"/>
                  </a:lnTo>
                  <a:lnTo>
                    <a:pt x="2370" y="144"/>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2"/>
            <p:cNvSpPr/>
            <p:nvPr/>
          </p:nvSpPr>
          <p:spPr>
            <a:xfrm>
              <a:off x="4608500" y="1576314"/>
              <a:ext cx="65649" cy="73352"/>
            </a:xfrm>
            <a:custGeom>
              <a:rect b="b" l="l" r="r" t="t"/>
              <a:pathLst>
                <a:path extrusionOk="0" h="2609" w="2335">
                  <a:moveTo>
                    <a:pt x="2334" y="1"/>
                  </a:moveTo>
                  <a:lnTo>
                    <a:pt x="1" y="394"/>
                  </a:lnTo>
                  <a:lnTo>
                    <a:pt x="1561" y="2608"/>
                  </a:lnTo>
                  <a:lnTo>
                    <a:pt x="23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2"/>
            <p:cNvSpPr/>
            <p:nvPr/>
          </p:nvSpPr>
          <p:spPr>
            <a:xfrm>
              <a:off x="4394938" y="1498042"/>
              <a:ext cx="320370" cy="95057"/>
            </a:xfrm>
            <a:custGeom>
              <a:rect b="b" l="l" r="r" t="t"/>
              <a:pathLst>
                <a:path extrusionOk="0" h="3381" w="11395">
                  <a:moveTo>
                    <a:pt x="242" y="0"/>
                  </a:moveTo>
                  <a:cubicBezTo>
                    <a:pt x="196" y="0"/>
                    <a:pt x="149" y="16"/>
                    <a:pt x="108" y="46"/>
                  </a:cubicBezTo>
                  <a:cubicBezTo>
                    <a:pt x="24" y="118"/>
                    <a:pt x="1" y="261"/>
                    <a:pt x="84" y="344"/>
                  </a:cubicBezTo>
                  <a:cubicBezTo>
                    <a:pt x="108" y="392"/>
                    <a:pt x="1096" y="1594"/>
                    <a:pt x="2953" y="2475"/>
                  </a:cubicBezTo>
                  <a:cubicBezTo>
                    <a:pt x="4049" y="2999"/>
                    <a:pt x="5228" y="3297"/>
                    <a:pt x="6454" y="3368"/>
                  </a:cubicBezTo>
                  <a:cubicBezTo>
                    <a:pt x="6644" y="3380"/>
                    <a:pt x="6847" y="3380"/>
                    <a:pt x="7061" y="3380"/>
                  </a:cubicBezTo>
                  <a:cubicBezTo>
                    <a:pt x="8395" y="3380"/>
                    <a:pt x="9800" y="3118"/>
                    <a:pt x="11228" y="2594"/>
                  </a:cubicBezTo>
                  <a:cubicBezTo>
                    <a:pt x="11335" y="2547"/>
                    <a:pt x="11395" y="2428"/>
                    <a:pt x="11347" y="2320"/>
                  </a:cubicBezTo>
                  <a:cubicBezTo>
                    <a:pt x="11309" y="2244"/>
                    <a:pt x="11225" y="2191"/>
                    <a:pt x="11139" y="2191"/>
                  </a:cubicBezTo>
                  <a:cubicBezTo>
                    <a:pt x="11117" y="2191"/>
                    <a:pt x="11095" y="2194"/>
                    <a:pt x="11073" y="2201"/>
                  </a:cubicBezTo>
                  <a:cubicBezTo>
                    <a:pt x="9698" y="2712"/>
                    <a:pt x="8341" y="2967"/>
                    <a:pt x="7043" y="2967"/>
                  </a:cubicBezTo>
                  <a:cubicBezTo>
                    <a:pt x="6857" y="2967"/>
                    <a:pt x="6673" y="2962"/>
                    <a:pt x="6490" y="2951"/>
                  </a:cubicBezTo>
                  <a:cubicBezTo>
                    <a:pt x="5335" y="2880"/>
                    <a:pt x="4204" y="2594"/>
                    <a:pt x="3156" y="2106"/>
                  </a:cubicBezTo>
                  <a:cubicBezTo>
                    <a:pt x="1370" y="1261"/>
                    <a:pt x="417" y="94"/>
                    <a:pt x="405" y="82"/>
                  </a:cubicBezTo>
                  <a:cubicBezTo>
                    <a:pt x="365" y="28"/>
                    <a:pt x="304" y="0"/>
                    <a:pt x="2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 name="Google Shape;2225;p52"/>
          <p:cNvGrpSpPr/>
          <p:nvPr/>
        </p:nvGrpSpPr>
        <p:grpSpPr>
          <a:xfrm>
            <a:off x="4381345" y="1327229"/>
            <a:ext cx="425253" cy="424893"/>
            <a:chOff x="3558095" y="1261005"/>
            <a:chExt cx="399036" cy="398699"/>
          </a:xfrm>
        </p:grpSpPr>
        <p:sp>
          <p:nvSpPr>
            <p:cNvPr id="2226" name="Google Shape;2226;p52"/>
            <p:cNvSpPr/>
            <p:nvPr/>
          </p:nvSpPr>
          <p:spPr>
            <a:xfrm>
              <a:off x="3558095" y="1452805"/>
              <a:ext cx="399036" cy="206561"/>
            </a:xfrm>
            <a:custGeom>
              <a:rect b="b" l="l" r="r" t="t"/>
              <a:pathLst>
                <a:path extrusionOk="0" h="7347" w="14193">
                  <a:moveTo>
                    <a:pt x="5038" y="0"/>
                  </a:moveTo>
                  <a:cubicBezTo>
                    <a:pt x="2237" y="0"/>
                    <a:pt x="0" y="2275"/>
                    <a:pt x="0" y="5108"/>
                  </a:cubicBezTo>
                  <a:cubicBezTo>
                    <a:pt x="0" y="6346"/>
                    <a:pt x="1000" y="7347"/>
                    <a:pt x="2238" y="7347"/>
                  </a:cubicBezTo>
                  <a:lnTo>
                    <a:pt x="10239" y="7347"/>
                  </a:lnTo>
                  <a:cubicBezTo>
                    <a:pt x="11692" y="7347"/>
                    <a:pt x="12859" y="6168"/>
                    <a:pt x="12859" y="4727"/>
                  </a:cubicBezTo>
                  <a:lnTo>
                    <a:pt x="12859" y="3668"/>
                  </a:lnTo>
                  <a:cubicBezTo>
                    <a:pt x="14192" y="3346"/>
                    <a:pt x="13954" y="1953"/>
                    <a:pt x="13954" y="1953"/>
                  </a:cubicBezTo>
                  <a:cubicBezTo>
                    <a:pt x="13954" y="1953"/>
                    <a:pt x="13801" y="1930"/>
                    <a:pt x="13584" y="1930"/>
                  </a:cubicBezTo>
                  <a:cubicBezTo>
                    <a:pt x="13107" y="1930"/>
                    <a:pt x="12323" y="2042"/>
                    <a:pt x="12192" y="2763"/>
                  </a:cubicBezTo>
                  <a:cubicBezTo>
                    <a:pt x="12061" y="2042"/>
                    <a:pt x="11283" y="1930"/>
                    <a:pt x="10809" y="1930"/>
                  </a:cubicBezTo>
                  <a:cubicBezTo>
                    <a:pt x="10594" y="1930"/>
                    <a:pt x="10442" y="1953"/>
                    <a:pt x="10442" y="1953"/>
                  </a:cubicBezTo>
                  <a:cubicBezTo>
                    <a:pt x="10442" y="1953"/>
                    <a:pt x="10180" y="3417"/>
                    <a:pt x="11644" y="3715"/>
                  </a:cubicBezTo>
                  <a:lnTo>
                    <a:pt x="11644" y="4263"/>
                  </a:lnTo>
                  <a:cubicBezTo>
                    <a:pt x="11644" y="4691"/>
                    <a:pt x="11287" y="5072"/>
                    <a:pt x="10859" y="5072"/>
                  </a:cubicBezTo>
                  <a:cubicBezTo>
                    <a:pt x="10466" y="5072"/>
                    <a:pt x="10120" y="4775"/>
                    <a:pt x="10085" y="4382"/>
                  </a:cubicBezTo>
                  <a:cubicBezTo>
                    <a:pt x="9751" y="2013"/>
                    <a:pt x="7799" y="167"/>
                    <a:pt x="5394" y="12"/>
                  </a:cubicBezTo>
                  <a:cubicBezTo>
                    <a:pt x="5274" y="4"/>
                    <a:pt x="5155" y="0"/>
                    <a:pt x="5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2"/>
            <p:cNvSpPr/>
            <p:nvPr/>
          </p:nvSpPr>
          <p:spPr>
            <a:xfrm>
              <a:off x="3682617" y="1453283"/>
              <a:ext cx="163039" cy="142149"/>
            </a:xfrm>
            <a:custGeom>
              <a:rect b="b" l="l" r="r" t="t"/>
              <a:pathLst>
                <a:path extrusionOk="0" h="5056" w="5799">
                  <a:moveTo>
                    <a:pt x="595" y="0"/>
                  </a:moveTo>
                  <a:cubicBezTo>
                    <a:pt x="393" y="0"/>
                    <a:pt x="196" y="8"/>
                    <a:pt x="0" y="31"/>
                  </a:cubicBezTo>
                  <a:cubicBezTo>
                    <a:pt x="2274" y="293"/>
                    <a:pt x="4084" y="2091"/>
                    <a:pt x="4405" y="4365"/>
                  </a:cubicBezTo>
                  <a:cubicBezTo>
                    <a:pt x="4465" y="4758"/>
                    <a:pt x="4786" y="5055"/>
                    <a:pt x="5179" y="5055"/>
                  </a:cubicBezTo>
                  <a:cubicBezTo>
                    <a:pt x="5429" y="5055"/>
                    <a:pt x="5656" y="4936"/>
                    <a:pt x="5799" y="4734"/>
                  </a:cubicBezTo>
                  <a:cubicBezTo>
                    <a:pt x="5715" y="4639"/>
                    <a:pt x="5668" y="4496"/>
                    <a:pt x="5632" y="4365"/>
                  </a:cubicBezTo>
                  <a:cubicBezTo>
                    <a:pt x="5596" y="4067"/>
                    <a:pt x="5537" y="3770"/>
                    <a:pt x="5441" y="3508"/>
                  </a:cubicBezTo>
                  <a:cubicBezTo>
                    <a:pt x="5251" y="2889"/>
                    <a:pt x="5001" y="2484"/>
                    <a:pt x="4739" y="2115"/>
                  </a:cubicBezTo>
                  <a:cubicBezTo>
                    <a:pt x="3882" y="912"/>
                    <a:pt x="2512" y="102"/>
                    <a:pt x="953" y="7"/>
                  </a:cubicBezTo>
                  <a:cubicBezTo>
                    <a:pt x="831" y="3"/>
                    <a:pt x="712" y="0"/>
                    <a:pt x="595"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2"/>
            <p:cNvSpPr/>
            <p:nvPr/>
          </p:nvSpPr>
          <p:spPr>
            <a:xfrm>
              <a:off x="3810821" y="1507180"/>
              <a:ext cx="146310" cy="152524"/>
            </a:xfrm>
            <a:custGeom>
              <a:rect b="b" l="l" r="r" t="t"/>
              <a:pathLst>
                <a:path extrusionOk="0" h="5425" w="5204">
                  <a:moveTo>
                    <a:pt x="4626" y="0"/>
                  </a:moveTo>
                  <a:cubicBezTo>
                    <a:pt x="4376" y="0"/>
                    <a:pt x="4030" y="30"/>
                    <a:pt x="3739" y="162"/>
                  </a:cubicBezTo>
                  <a:cubicBezTo>
                    <a:pt x="3751" y="519"/>
                    <a:pt x="3703" y="1472"/>
                    <a:pt x="2620" y="1745"/>
                  </a:cubicBezTo>
                  <a:lnTo>
                    <a:pt x="2620" y="1757"/>
                  </a:lnTo>
                  <a:cubicBezTo>
                    <a:pt x="2643" y="1757"/>
                    <a:pt x="2655" y="1757"/>
                    <a:pt x="2655" y="1781"/>
                  </a:cubicBezTo>
                  <a:lnTo>
                    <a:pt x="2655" y="2329"/>
                  </a:lnTo>
                  <a:cubicBezTo>
                    <a:pt x="2655" y="2400"/>
                    <a:pt x="2643" y="2495"/>
                    <a:pt x="2620" y="2567"/>
                  </a:cubicBezTo>
                  <a:lnTo>
                    <a:pt x="2620" y="2805"/>
                  </a:lnTo>
                  <a:cubicBezTo>
                    <a:pt x="2620" y="4246"/>
                    <a:pt x="1453" y="5424"/>
                    <a:pt x="0" y="5424"/>
                  </a:cubicBezTo>
                  <a:lnTo>
                    <a:pt x="1239" y="5424"/>
                  </a:lnTo>
                  <a:cubicBezTo>
                    <a:pt x="2679" y="5424"/>
                    <a:pt x="3858" y="4246"/>
                    <a:pt x="3858" y="2805"/>
                  </a:cubicBezTo>
                  <a:lnTo>
                    <a:pt x="3858" y="1745"/>
                  </a:lnTo>
                  <a:cubicBezTo>
                    <a:pt x="5203" y="1412"/>
                    <a:pt x="4965" y="19"/>
                    <a:pt x="4965" y="19"/>
                  </a:cubicBezTo>
                  <a:cubicBezTo>
                    <a:pt x="4965" y="19"/>
                    <a:pt x="4826" y="0"/>
                    <a:pt x="4626" y="0"/>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2"/>
            <p:cNvSpPr/>
            <p:nvPr/>
          </p:nvSpPr>
          <p:spPr>
            <a:xfrm>
              <a:off x="3599931" y="1561920"/>
              <a:ext cx="53587" cy="32501"/>
            </a:xfrm>
            <a:custGeom>
              <a:rect b="b" l="l" r="r" t="t"/>
              <a:pathLst>
                <a:path extrusionOk="0" h="1156" w="1906">
                  <a:moveTo>
                    <a:pt x="953" y="1"/>
                  </a:moveTo>
                  <a:cubicBezTo>
                    <a:pt x="441" y="1"/>
                    <a:pt x="0" y="429"/>
                    <a:pt x="0" y="953"/>
                  </a:cubicBezTo>
                  <a:cubicBezTo>
                    <a:pt x="0" y="1072"/>
                    <a:pt x="96" y="1156"/>
                    <a:pt x="215" y="1156"/>
                  </a:cubicBezTo>
                  <a:cubicBezTo>
                    <a:pt x="334" y="1156"/>
                    <a:pt x="417" y="1072"/>
                    <a:pt x="417" y="953"/>
                  </a:cubicBezTo>
                  <a:cubicBezTo>
                    <a:pt x="417" y="656"/>
                    <a:pt x="655" y="418"/>
                    <a:pt x="953" y="418"/>
                  </a:cubicBezTo>
                  <a:cubicBezTo>
                    <a:pt x="1250" y="418"/>
                    <a:pt x="1489" y="656"/>
                    <a:pt x="1489" y="953"/>
                  </a:cubicBezTo>
                  <a:cubicBezTo>
                    <a:pt x="1489" y="1072"/>
                    <a:pt x="1584" y="1156"/>
                    <a:pt x="1703" y="1156"/>
                  </a:cubicBezTo>
                  <a:cubicBezTo>
                    <a:pt x="1822" y="1156"/>
                    <a:pt x="1905" y="1072"/>
                    <a:pt x="1905" y="953"/>
                  </a:cubicBezTo>
                  <a:cubicBezTo>
                    <a:pt x="1905" y="429"/>
                    <a:pt x="1477"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2"/>
            <p:cNvSpPr/>
            <p:nvPr/>
          </p:nvSpPr>
          <p:spPr>
            <a:xfrm>
              <a:off x="3645111" y="1355049"/>
              <a:ext cx="63287" cy="37534"/>
            </a:xfrm>
            <a:custGeom>
              <a:rect b="b" l="l" r="r" t="t"/>
              <a:pathLst>
                <a:path extrusionOk="0" h="1335" w="2251">
                  <a:moveTo>
                    <a:pt x="1132" y="1"/>
                  </a:moveTo>
                  <a:cubicBezTo>
                    <a:pt x="513" y="1"/>
                    <a:pt x="1" y="513"/>
                    <a:pt x="1" y="1132"/>
                  </a:cubicBezTo>
                  <a:cubicBezTo>
                    <a:pt x="1" y="1251"/>
                    <a:pt x="96" y="1334"/>
                    <a:pt x="215" y="1334"/>
                  </a:cubicBezTo>
                  <a:cubicBezTo>
                    <a:pt x="334" y="1334"/>
                    <a:pt x="417" y="1251"/>
                    <a:pt x="417" y="1132"/>
                  </a:cubicBezTo>
                  <a:cubicBezTo>
                    <a:pt x="417" y="739"/>
                    <a:pt x="739" y="429"/>
                    <a:pt x="1120" y="429"/>
                  </a:cubicBezTo>
                  <a:cubicBezTo>
                    <a:pt x="1513" y="429"/>
                    <a:pt x="1822" y="739"/>
                    <a:pt x="1822" y="1132"/>
                  </a:cubicBezTo>
                  <a:cubicBezTo>
                    <a:pt x="1822" y="1251"/>
                    <a:pt x="1906" y="1334"/>
                    <a:pt x="2025" y="1334"/>
                  </a:cubicBezTo>
                  <a:cubicBezTo>
                    <a:pt x="2144" y="1334"/>
                    <a:pt x="2239" y="1239"/>
                    <a:pt x="2251" y="1132"/>
                  </a:cubicBezTo>
                  <a:lnTo>
                    <a:pt x="2251" y="1120"/>
                  </a:lnTo>
                  <a:lnTo>
                    <a:pt x="2251" y="1108"/>
                  </a:lnTo>
                  <a:cubicBezTo>
                    <a:pt x="2251" y="489"/>
                    <a:pt x="1751"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2"/>
            <p:cNvSpPr/>
            <p:nvPr/>
          </p:nvSpPr>
          <p:spPr>
            <a:xfrm>
              <a:off x="3596585" y="1336971"/>
              <a:ext cx="12399" cy="31180"/>
            </a:xfrm>
            <a:custGeom>
              <a:rect b="b" l="l" r="r" t="t"/>
              <a:pathLst>
                <a:path extrusionOk="0" h="1109" w="441">
                  <a:moveTo>
                    <a:pt x="215" y="1"/>
                  </a:moveTo>
                  <a:cubicBezTo>
                    <a:pt x="96" y="1"/>
                    <a:pt x="0" y="96"/>
                    <a:pt x="0" y="215"/>
                  </a:cubicBezTo>
                  <a:lnTo>
                    <a:pt x="0" y="894"/>
                  </a:lnTo>
                  <a:cubicBezTo>
                    <a:pt x="0" y="1013"/>
                    <a:pt x="96" y="1108"/>
                    <a:pt x="215" y="1108"/>
                  </a:cubicBezTo>
                  <a:cubicBezTo>
                    <a:pt x="334" y="1108"/>
                    <a:pt x="441" y="1013"/>
                    <a:pt x="417" y="894"/>
                  </a:cubicBezTo>
                  <a:lnTo>
                    <a:pt x="417" y="215"/>
                  </a:lnTo>
                  <a:cubicBezTo>
                    <a:pt x="417" y="96"/>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2"/>
            <p:cNvSpPr/>
            <p:nvPr/>
          </p:nvSpPr>
          <p:spPr>
            <a:xfrm>
              <a:off x="3596585" y="1379819"/>
              <a:ext cx="12399" cy="17431"/>
            </a:xfrm>
            <a:custGeom>
              <a:rect b="b" l="l" r="r" t="t"/>
              <a:pathLst>
                <a:path extrusionOk="0" h="620" w="441">
                  <a:moveTo>
                    <a:pt x="215" y="1"/>
                  </a:moveTo>
                  <a:cubicBezTo>
                    <a:pt x="96" y="1"/>
                    <a:pt x="0" y="84"/>
                    <a:pt x="0" y="203"/>
                  </a:cubicBezTo>
                  <a:lnTo>
                    <a:pt x="0" y="418"/>
                  </a:lnTo>
                  <a:cubicBezTo>
                    <a:pt x="0" y="537"/>
                    <a:pt x="96" y="620"/>
                    <a:pt x="215" y="620"/>
                  </a:cubicBezTo>
                  <a:cubicBezTo>
                    <a:pt x="334" y="620"/>
                    <a:pt x="441" y="537"/>
                    <a:pt x="417" y="418"/>
                  </a:cubicBezTo>
                  <a:lnTo>
                    <a:pt x="417" y="203"/>
                  </a:lnTo>
                  <a:cubicBezTo>
                    <a:pt x="417" y="84"/>
                    <a:pt x="334" y="1"/>
                    <a:pt x="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2"/>
            <p:cNvSpPr/>
            <p:nvPr/>
          </p:nvSpPr>
          <p:spPr>
            <a:xfrm>
              <a:off x="3644437" y="1405600"/>
              <a:ext cx="11752" cy="26147"/>
            </a:xfrm>
            <a:custGeom>
              <a:rect b="b" l="l" r="r" t="t"/>
              <a:pathLst>
                <a:path extrusionOk="0" h="930" w="418">
                  <a:moveTo>
                    <a:pt x="203" y="1"/>
                  </a:moveTo>
                  <a:cubicBezTo>
                    <a:pt x="84" y="1"/>
                    <a:pt x="1" y="96"/>
                    <a:pt x="1" y="215"/>
                  </a:cubicBezTo>
                  <a:lnTo>
                    <a:pt x="1" y="715"/>
                  </a:lnTo>
                  <a:cubicBezTo>
                    <a:pt x="1" y="834"/>
                    <a:pt x="84" y="929"/>
                    <a:pt x="203" y="929"/>
                  </a:cubicBezTo>
                  <a:cubicBezTo>
                    <a:pt x="322" y="929"/>
                    <a:pt x="418" y="822"/>
                    <a:pt x="418" y="715"/>
                  </a:cubicBezTo>
                  <a:lnTo>
                    <a:pt x="418" y="215"/>
                  </a:lnTo>
                  <a:cubicBezTo>
                    <a:pt x="418" y="96"/>
                    <a:pt x="322" y="1"/>
                    <a:pt x="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2"/>
            <p:cNvSpPr/>
            <p:nvPr/>
          </p:nvSpPr>
          <p:spPr>
            <a:xfrm>
              <a:off x="3775340" y="1368770"/>
              <a:ext cx="11724" cy="15435"/>
            </a:xfrm>
            <a:custGeom>
              <a:rect b="b" l="l" r="r" t="t"/>
              <a:pathLst>
                <a:path extrusionOk="0" h="549" w="417">
                  <a:moveTo>
                    <a:pt x="215" y="1"/>
                  </a:moveTo>
                  <a:cubicBezTo>
                    <a:pt x="95" y="1"/>
                    <a:pt x="0" y="96"/>
                    <a:pt x="0" y="215"/>
                  </a:cubicBezTo>
                  <a:lnTo>
                    <a:pt x="0" y="346"/>
                  </a:lnTo>
                  <a:cubicBezTo>
                    <a:pt x="0" y="465"/>
                    <a:pt x="95" y="549"/>
                    <a:pt x="215" y="549"/>
                  </a:cubicBezTo>
                  <a:cubicBezTo>
                    <a:pt x="334" y="549"/>
                    <a:pt x="417" y="465"/>
                    <a:pt x="417" y="346"/>
                  </a:cubicBezTo>
                  <a:lnTo>
                    <a:pt x="417" y="215"/>
                  </a:lnTo>
                  <a:cubicBezTo>
                    <a:pt x="417" y="96"/>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2"/>
            <p:cNvSpPr/>
            <p:nvPr/>
          </p:nvSpPr>
          <p:spPr>
            <a:xfrm>
              <a:off x="3775340" y="1393876"/>
              <a:ext cx="11724" cy="33176"/>
            </a:xfrm>
            <a:custGeom>
              <a:rect b="b" l="l" r="r" t="t"/>
              <a:pathLst>
                <a:path extrusionOk="0" h="1180" w="417">
                  <a:moveTo>
                    <a:pt x="215" y="1"/>
                  </a:moveTo>
                  <a:cubicBezTo>
                    <a:pt x="95" y="1"/>
                    <a:pt x="0" y="96"/>
                    <a:pt x="0" y="215"/>
                  </a:cubicBezTo>
                  <a:lnTo>
                    <a:pt x="0" y="977"/>
                  </a:lnTo>
                  <a:cubicBezTo>
                    <a:pt x="0" y="1096"/>
                    <a:pt x="95" y="1180"/>
                    <a:pt x="215" y="1180"/>
                  </a:cubicBezTo>
                  <a:cubicBezTo>
                    <a:pt x="334" y="1180"/>
                    <a:pt x="417" y="1096"/>
                    <a:pt x="417" y="977"/>
                  </a:cubicBezTo>
                  <a:lnTo>
                    <a:pt x="417" y="215"/>
                  </a:lnTo>
                  <a:cubicBezTo>
                    <a:pt x="417" y="96"/>
                    <a:pt x="334" y="1"/>
                    <a:pt x="2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2"/>
            <p:cNvSpPr/>
            <p:nvPr/>
          </p:nvSpPr>
          <p:spPr>
            <a:xfrm>
              <a:off x="3597569" y="1261005"/>
              <a:ext cx="111167" cy="173076"/>
            </a:xfrm>
            <a:custGeom>
              <a:rect b="b" l="l" r="r" t="t"/>
              <a:pathLst>
                <a:path extrusionOk="0" h="6156" w="3954">
                  <a:moveTo>
                    <a:pt x="1977" y="0"/>
                  </a:moveTo>
                  <a:cubicBezTo>
                    <a:pt x="894" y="0"/>
                    <a:pt x="1" y="893"/>
                    <a:pt x="1" y="1977"/>
                  </a:cubicBezTo>
                  <a:cubicBezTo>
                    <a:pt x="1" y="2096"/>
                    <a:pt x="84" y="2191"/>
                    <a:pt x="203" y="2191"/>
                  </a:cubicBezTo>
                  <a:cubicBezTo>
                    <a:pt x="322" y="2191"/>
                    <a:pt x="418" y="2096"/>
                    <a:pt x="418" y="1977"/>
                  </a:cubicBezTo>
                  <a:cubicBezTo>
                    <a:pt x="418" y="1131"/>
                    <a:pt x="1096" y="429"/>
                    <a:pt x="1966" y="429"/>
                  </a:cubicBezTo>
                  <a:cubicBezTo>
                    <a:pt x="2811" y="429"/>
                    <a:pt x="3513" y="1107"/>
                    <a:pt x="3513" y="1977"/>
                  </a:cubicBezTo>
                  <a:lnTo>
                    <a:pt x="3513" y="5953"/>
                  </a:lnTo>
                  <a:cubicBezTo>
                    <a:pt x="3513" y="6072"/>
                    <a:pt x="3597" y="6156"/>
                    <a:pt x="3716" y="6156"/>
                  </a:cubicBezTo>
                  <a:cubicBezTo>
                    <a:pt x="3835" y="6156"/>
                    <a:pt x="3930" y="6060"/>
                    <a:pt x="3954" y="5953"/>
                  </a:cubicBezTo>
                  <a:lnTo>
                    <a:pt x="3954" y="1977"/>
                  </a:lnTo>
                  <a:cubicBezTo>
                    <a:pt x="3954" y="893"/>
                    <a:pt x="3061" y="0"/>
                    <a:pt x="1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2"/>
            <p:cNvSpPr/>
            <p:nvPr/>
          </p:nvSpPr>
          <p:spPr>
            <a:xfrm>
              <a:off x="3696337" y="1304499"/>
              <a:ext cx="91064" cy="108496"/>
            </a:xfrm>
            <a:custGeom>
              <a:rect b="b" l="l" r="r" t="t"/>
              <a:pathLst>
                <a:path extrusionOk="0" h="3859" w="3239">
                  <a:moveTo>
                    <a:pt x="1620" y="1"/>
                  </a:moveTo>
                  <a:cubicBezTo>
                    <a:pt x="727" y="1"/>
                    <a:pt x="0" y="727"/>
                    <a:pt x="0" y="1620"/>
                  </a:cubicBezTo>
                  <a:lnTo>
                    <a:pt x="0" y="3644"/>
                  </a:lnTo>
                  <a:cubicBezTo>
                    <a:pt x="0" y="3763"/>
                    <a:pt x="84" y="3859"/>
                    <a:pt x="203" y="3859"/>
                  </a:cubicBezTo>
                  <a:cubicBezTo>
                    <a:pt x="322" y="3859"/>
                    <a:pt x="417" y="3763"/>
                    <a:pt x="441" y="3644"/>
                  </a:cubicBezTo>
                  <a:lnTo>
                    <a:pt x="441" y="1620"/>
                  </a:lnTo>
                  <a:cubicBezTo>
                    <a:pt x="441" y="965"/>
                    <a:pt x="977" y="430"/>
                    <a:pt x="1631" y="430"/>
                  </a:cubicBezTo>
                  <a:cubicBezTo>
                    <a:pt x="2286" y="430"/>
                    <a:pt x="2822" y="965"/>
                    <a:pt x="2822" y="1620"/>
                  </a:cubicBezTo>
                  <a:cubicBezTo>
                    <a:pt x="2822" y="1739"/>
                    <a:pt x="2917" y="1835"/>
                    <a:pt x="3036" y="1835"/>
                  </a:cubicBezTo>
                  <a:cubicBezTo>
                    <a:pt x="3155" y="1835"/>
                    <a:pt x="3239" y="1739"/>
                    <a:pt x="3239" y="1620"/>
                  </a:cubicBezTo>
                  <a:cubicBezTo>
                    <a:pt x="3239" y="727"/>
                    <a:pt x="2513" y="1"/>
                    <a:pt x="1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2"/>
            <p:cNvSpPr/>
            <p:nvPr/>
          </p:nvSpPr>
          <p:spPr>
            <a:xfrm>
              <a:off x="3680255" y="1452974"/>
              <a:ext cx="41891" cy="23279"/>
            </a:xfrm>
            <a:custGeom>
              <a:rect b="b" l="l" r="r" t="t"/>
              <a:pathLst>
                <a:path extrusionOk="0" h="828" w="1490">
                  <a:moveTo>
                    <a:pt x="667" y="1"/>
                  </a:moveTo>
                  <a:cubicBezTo>
                    <a:pt x="440" y="1"/>
                    <a:pt x="218" y="19"/>
                    <a:pt x="1" y="42"/>
                  </a:cubicBezTo>
                  <a:lnTo>
                    <a:pt x="1" y="90"/>
                  </a:lnTo>
                  <a:cubicBezTo>
                    <a:pt x="1" y="494"/>
                    <a:pt x="334" y="828"/>
                    <a:pt x="751" y="828"/>
                  </a:cubicBezTo>
                  <a:cubicBezTo>
                    <a:pt x="1168" y="828"/>
                    <a:pt x="1489" y="506"/>
                    <a:pt x="1489" y="90"/>
                  </a:cubicBezTo>
                  <a:lnTo>
                    <a:pt x="1489" y="66"/>
                  </a:lnTo>
                  <a:cubicBezTo>
                    <a:pt x="1346" y="30"/>
                    <a:pt x="1191" y="18"/>
                    <a:pt x="1037" y="18"/>
                  </a:cubicBezTo>
                  <a:cubicBezTo>
                    <a:pt x="912" y="6"/>
                    <a:pt x="789" y="1"/>
                    <a:pt x="6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9" name="Google Shape;2239;p52"/>
          <p:cNvGrpSpPr/>
          <p:nvPr/>
        </p:nvGrpSpPr>
        <p:grpSpPr>
          <a:xfrm>
            <a:off x="3480243" y="1324019"/>
            <a:ext cx="425612" cy="424174"/>
            <a:chOff x="2714196" y="1261342"/>
            <a:chExt cx="399374" cy="398024"/>
          </a:xfrm>
        </p:grpSpPr>
        <p:sp>
          <p:nvSpPr>
            <p:cNvPr id="2240" name="Google Shape;2240;p52"/>
            <p:cNvSpPr/>
            <p:nvPr/>
          </p:nvSpPr>
          <p:spPr>
            <a:xfrm>
              <a:off x="2727241" y="1274275"/>
              <a:ext cx="371933" cy="371146"/>
            </a:xfrm>
            <a:custGeom>
              <a:rect b="b" l="l" r="r" t="t"/>
              <a:pathLst>
                <a:path extrusionOk="0" h="13201" w="13229">
                  <a:moveTo>
                    <a:pt x="4119" y="0"/>
                  </a:moveTo>
                  <a:cubicBezTo>
                    <a:pt x="3961" y="0"/>
                    <a:pt x="3809" y="80"/>
                    <a:pt x="3704" y="207"/>
                  </a:cubicBezTo>
                  <a:cubicBezTo>
                    <a:pt x="3692" y="243"/>
                    <a:pt x="3477" y="493"/>
                    <a:pt x="3311" y="909"/>
                  </a:cubicBezTo>
                  <a:cubicBezTo>
                    <a:pt x="3108" y="1433"/>
                    <a:pt x="2930" y="2231"/>
                    <a:pt x="3287" y="3112"/>
                  </a:cubicBezTo>
                  <a:cubicBezTo>
                    <a:pt x="3311" y="3183"/>
                    <a:pt x="3358" y="3255"/>
                    <a:pt x="3394" y="3338"/>
                  </a:cubicBezTo>
                  <a:cubicBezTo>
                    <a:pt x="3299" y="3291"/>
                    <a:pt x="3215" y="3243"/>
                    <a:pt x="3120" y="3219"/>
                  </a:cubicBezTo>
                  <a:cubicBezTo>
                    <a:pt x="2758" y="3071"/>
                    <a:pt x="2409" y="3014"/>
                    <a:pt x="2086" y="3014"/>
                  </a:cubicBezTo>
                  <a:cubicBezTo>
                    <a:pt x="1032" y="3014"/>
                    <a:pt x="261" y="3623"/>
                    <a:pt x="215" y="3660"/>
                  </a:cubicBezTo>
                  <a:cubicBezTo>
                    <a:pt x="144" y="3719"/>
                    <a:pt x="96" y="3791"/>
                    <a:pt x="60" y="3874"/>
                  </a:cubicBezTo>
                  <a:cubicBezTo>
                    <a:pt x="25" y="3957"/>
                    <a:pt x="13" y="4053"/>
                    <a:pt x="25" y="4136"/>
                  </a:cubicBezTo>
                  <a:cubicBezTo>
                    <a:pt x="36" y="4207"/>
                    <a:pt x="263" y="5850"/>
                    <a:pt x="1787" y="6469"/>
                  </a:cubicBezTo>
                  <a:cubicBezTo>
                    <a:pt x="1858" y="6505"/>
                    <a:pt x="1941" y="6529"/>
                    <a:pt x="2025" y="6565"/>
                  </a:cubicBezTo>
                  <a:cubicBezTo>
                    <a:pt x="1930" y="6589"/>
                    <a:pt x="1846" y="6624"/>
                    <a:pt x="1739" y="6672"/>
                  </a:cubicBezTo>
                  <a:cubicBezTo>
                    <a:pt x="858" y="7041"/>
                    <a:pt x="429" y="7720"/>
                    <a:pt x="215" y="8243"/>
                  </a:cubicBezTo>
                  <a:cubicBezTo>
                    <a:pt x="60" y="8660"/>
                    <a:pt x="13" y="8994"/>
                    <a:pt x="13" y="9029"/>
                  </a:cubicBezTo>
                  <a:cubicBezTo>
                    <a:pt x="1" y="9208"/>
                    <a:pt x="72" y="9386"/>
                    <a:pt x="215" y="9506"/>
                  </a:cubicBezTo>
                  <a:cubicBezTo>
                    <a:pt x="260" y="9542"/>
                    <a:pt x="1045" y="10130"/>
                    <a:pt x="2084" y="10130"/>
                  </a:cubicBezTo>
                  <a:cubicBezTo>
                    <a:pt x="2409" y="10130"/>
                    <a:pt x="2760" y="10073"/>
                    <a:pt x="3120" y="9922"/>
                  </a:cubicBezTo>
                  <a:cubicBezTo>
                    <a:pt x="3192" y="9898"/>
                    <a:pt x="3275" y="9851"/>
                    <a:pt x="3346" y="9827"/>
                  </a:cubicBezTo>
                  <a:lnTo>
                    <a:pt x="3346" y="9827"/>
                  </a:lnTo>
                  <a:cubicBezTo>
                    <a:pt x="3299" y="9910"/>
                    <a:pt x="3251" y="10006"/>
                    <a:pt x="3227" y="10089"/>
                  </a:cubicBezTo>
                  <a:cubicBezTo>
                    <a:pt x="2596" y="11637"/>
                    <a:pt x="3632" y="12935"/>
                    <a:pt x="3668" y="12994"/>
                  </a:cubicBezTo>
                  <a:cubicBezTo>
                    <a:pt x="3768" y="13115"/>
                    <a:pt x="3911" y="13193"/>
                    <a:pt x="4068" y="13193"/>
                  </a:cubicBezTo>
                  <a:cubicBezTo>
                    <a:pt x="4097" y="13193"/>
                    <a:pt x="4126" y="13190"/>
                    <a:pt x="4156" y="13185"/>
                  </a:cubicBezTo>
                  <a:cubicBezTo>
                    <a:pt x="4227" y="13173"/>
                    <a:pt x="5859" y="12946"/>
                    <a:pt x="6490" y="11434"/>
                  </a:cubicBezTo>
                  <a:cubicBezTo>
                    <a:pt x="6513" y="11351"/>
                    <a:pt x="6549" y="11268"/>
                    <a:pt x="6573" y="11196"/>
                  </a:cubicBezTo>
                  <a:cubicBezTo>
                    <a:pt x="6609" y="11280"/>
                    <a:pt x="6633" y="11375"/>
                    <a:pt x="6680" y="11470"/>
                  </a:cubicBezTo>
                  <a:cubicBezTo>
                    <a:pt x="7335" y="13018"/>
                    <a:pt x="8978" y="13196"/>
                    <a:pt x="9049" y="13196"/>
                  </a:cubicBezTo>
                  <a:cubicBezTo>
                    <a:pt x="9070" y="13199"/>
                    <a:pt x="9090" y="13200"/>
                    <a:pt x="9110" y="13200"/>
                  </a:cubicBezTo>
                  <a:cubicBezTo>
                    <a:pt x="9268" y="13200"/>
                    <a:pt x="9420" y="13121"/>
                    <a:pt x="9526" y="12994"/>
                  </a:cubicBezTo>
                  <a:cubicBezTo>
                    <a:pt x="9538" y="12958"/>
                    <a:pt x="9752" y="12708"/>
                    <a:pt x="9907" y="12292"/>
                  </a:cubicBezTo>
                  <a:cubicBezTo>
                    <a:pt x="10121" y="11768"/>
                    <a:pt x="10300" y="10970"/>
                    <a:pt x="9942" y="10089"/>
                  </a:cubicBezTo>
                  <a:cubicBezTo>
                    <a:pt x="9907" y="10018"/>
                    <a:pt x="9871" y="9946"/>
                    <a:pt x="9835" y="9863"/>
                  </a:cubicBezTo>
                  <a:lnTo>
                    <a:pt x="9835" y="9863"/>
                  </a:lnTo>
                  <a:cubicBezTo>
                    <a:pt x="9931" y="9910"/>
                    <a:pt x="10014" y="9958"/>
                    <a:pt x="10109" y="9982"/>
                  </a:cubicBezTo>
                  <a:cubicBezTo>
                    <a:pt x="10472" y="10130"/>
                    <a:pt x="10820" y="10187"/>
                    <a:pt x="11141" y="10187"/>
                  </a:cubicBezTo>
                  <a:cubicBezTo>
                    <a:pt x="12192" y="10187"/>
                    <a:pt x="12957" y="9578"/>
                    <a:pt x="13002" y="9541"/>
                  </a:cubicBezTo>
                  <a:cubicBezTo>
                    <a:pt x="13086" y="9482"/>
                    <a:pt x="13121" y="9410"/>
                    <a:pt x="13169" y="9327"/>
                  </a:cubicBezTo>
                  <a:cubicBezTo>
                    <a:pt x="13205" y="9244"/>
                    <a:pt x="13217" y="9148"/>
                    <a:pt x="13205" y="9065"/>
                  </a:cubicBezTo>
                  <a:cubicBezTo>
                    <a:pt x="13181" y="8994"/>
                    <a:pt x="12967" y="7351"/>
                    <a:pt x="11443" y="6731"/>
                  </a:cubicBezTo>
                  <a:cubicBezTo>
                    <a:pt x="11371" y="6696"/>
                    <a:pt x="11276" y="6672"/>
                    <a:pt x="11205" y="6636"/>
                  </a:cubicBezTo>
                  <a:cubicBezTo>
                    <a:pt x="11300" y="6612"/>
                    <a:pt x="11383" y="6577"/>
                    <a:pt x="11490" y="6529"/>
                  </a:cubicBezTo>
                  <a:cubicBezTo>
                    <a:pt x="12348" y="6160"/>
                    <a:pt x="12800" y="5481"/>
                    <a:pt x="13002" y="4957"/>
                  </a:cubicBezTo>
                  <a:cubicBezTo>
                    <a:pt x="13169" y="4541"/>
                    <a:pt x="13217" y="4207"/>
                    <a:pt x="13217" y="4172"/>
                  </a:cubicBezTo>
                  <a:cubicBezTo>
                    <a:pt x="13229" y="3993"/>
                    <a:pt x="13157" y="3791"/>
                    <a:pt x="13002" y="3695"/>
                  </a:cubicBezTo>
                  <a:cubicBezTo>
                    <a:pt x="12957" y="3659"/>
                    <a:pt x="12180" y="3070"/>
                    <a:pt x="11144" y="3070"/>
                  </a:cubicBezTo>
                  <a:cubicBezTo>
                    <a:pt x="10819" y="3070"/>
                    <a:pt x="10470" y="3128"/>
                    <a:pt x="10109" y="3279"/>
                  </a:cubicBezTo>
                  <a:cubicBezTo>
                    <a:pt x="10026" y="3302"/>
                    <a:pt x="9954" y="3350"/>
                    <a:pt x="9883" y="3374"/>
                  </a:cubicBezTo>
                  <a:cubicBezTo>
                    <a:pt x="9919" y="3291"/>
                    <a:pt x="9966" y="3195"/>
                    <a:pt x="10002" y="3112"/>
                  </a:cubicBezTo>
                  <a:cubicBezTo>
                    <a:pt x="10621" y="1564"/>
                    <a:pt x="9597" y="266"/>
                    <a:pt x="9550" y="207"/>
                  </a:cubicBezTo>
                  <a:cubicBezTo>
                    <a:pt x="9449" y="86"/>
                    <a:pt x="9306" y="8"/>
                    <a:pt x="9157" y="8"/>
                  </a:cubicBezTo>
                  <a:cubicBezTo>
                    <a:pt x="9129" y="8"/>
                    <a:pt x="9101" y="11"/>
                    <a:pt x="9073" y="16"/>
                  </a:cubicBezTo>
                  <a:cubicBezTo>
                    <a:pt x="9002" y="28"/>
                    <a:pt x="7359" y="254"/>
                    <a:pt x="6740" y="1767"/>
                  </a:cubicBezTo>
                  <a:cubicBezTo>
                    <a:pt x="6704" y="1850"/>
                    <a:pt x="6680" y="1933"/>
                    <a:pt x="6644" y="2005"/>
                  </a:cubicBezTo>
                  <a:cubicBezTo>
                    <a:pt x="6621" y="1921"/>
                    <a:pt x="6585" y="1826"/>
                    <a:pt x="6549" y="1731"/>
                  </a:cubicBezTo>
                  <a:cubicBezTo>
                    <a:pt x="5894" y="183"/>
                    <a:pt x="4251" y="4"/>
                    <a:pt x="4180" y="4"/>
                  </a:cubicBezTo>
                  <a:cubicBezTo>
                    <a:pt x="4159" y="2"/>
                    <a:pt x="4139" y="0"/>
                    <a:pt x="41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2"/>
            <p:cNvSpPr/>
            <p:nvPr/>
          </p:nvSpPr>
          <p:spPr>
            <a:xfrm>
              <a:off x="2714196" y="1261342"/>
              <a:ext cx="399374" cy="398024"/>
            </a:xfrm>
            <a:custGeom>
              <a:rect b="b" l="l" r="r" t="t"/>
              <a:pathLst>
                <a:path extrusionOk="0" h="14157" w="14205">
                  <a:moveTo>
                    <a:pt x="7156" y="0"/>
                  </a:moveTo>
                  <a:cubicBezTo>
                    <a:pt x="7073" y="0"/>
                    <a:pt x="6977" y="36"/>
                    <a:pt x="6894" y="72"/>
                  </a:cubicBezTo>
                  <a:cubicBezTo>
                    <a:pt x="6835" y="107"/>
                    <a:pt x="5382" y="941"/>
                    <a:pt x="5382" y="2596"/>
                  </a:cubicBezTo>
                  <a:cubicBezTo>
                    <a:pt x="5382" y="2679"/>
                    <a:pt x="5382" y="2774"/>
                    <a:pt x="5406" y="2846"/>
                  </a:cubicBezTo>
                  <a:cubicBezTo>
                    <a:pt x="5346" y="2774"/>
                    <a:pt x="5287" y="2691"/>
                    <a:pt x="5215" y="2619"/>
                  </a:cubicBezTo>
                  <a:cubicBezTo>
                    <a:pt x="4537" y="1953"/>
                    <a:pt x="3739" y="1798"/>
                    <a:pt x="3167" y="1798"/>
                  </a:cubicBezTo>
                  <a:cubicBezTo>
                    <a:pt x="2727" y="1798"/>
                    <a:pt x="2394" y="1893"/>
                    <a:pt x="2370" y="1905"/>
                  </a:cubicBezTo>
                  <a:cubicBezTo>
                    <a:pt x="2191" y="1965"/>
                    <a:pt x="2048" y="2096"/>
                    <a:pt x="2001" y="2274"/>
                  </a:cubicBezTo>
                  <a:cubicBezTo>
                    <a:pt x="1977" y="2357"/>
                    <a:pt x="1548" y="3941"/>
                    <a:pt x="2703" y="5120"/>
                  </a:cubicBezTo>
                  <a:cubicBezTo>
                    <a:pt x="2763" y="5179"/>
                    <a:pt x="2822" y="5239"/>
                    <a:pt x="2906" y="5286"/>
                  </a:cubicBezTo>
                  <a:cubicBezTo>
                    <a:pt x="2810" y="5275"/>
                    <a:pt x="2703" y="5275"/>
                    <a:pt x="2608" y="5275"/>
                  </a:cubicBezTo>
                  <a:cubicBezTo>
                    <a:pt x="941" y="5275"/>
                    <a:pt x="119" y="6715"/>
                    <a:pt x="84" y="6775"/>
                  </a:cubicBezTo>
                  <a:cubicBezTo>
                    <a:pt x="0" y="6941"/>
                    <a:pt x="0" y="7132"/>
                    <a:pt x="84" y="7299"/>
                  </a:cubicBezTo>
                  <a:cubicBezTo>
                    <a:pt x="119" y="7358"/>
                    <a:pt x="953" y="8799"/>
                    <a:pt x="2608" y="8799"/>
                  </a:cubicBezTo>
                  <a:cubicBezTo>
                    <a:pt x="2691" y="8799"/>
                    <a:pt x="2786" y="8799"/>
                    <a:pt x="2858" y="8787"/>
                  </a:cubicBezTo>
                  <a:lnTo>
                    <a:pt x="2858" y="8787"/>
                  </a:lnTo>
                  <a:cubicBezTo>
                    <a:pt x="2786" y="8846"/>
                    <a:pt x="2703" y="8906"/>
                    <a:pt x="2632" y="8977"/>
                  </a:cubicBezTo>
                  <a:cubicBezTo>
                    <a:pt x="1441" y="10168"/>
                    <a:pt x="1905" y="11763"/>
                    <a:pt x="1917" y="11823"/>
                  </a:cubicBezTo>
                  <a:cubicBezTo>
                    <a:pt x="1977" y="12001"/>
                    <a:pt x="2108" y="12132"/>
                    <a:pt x="2298" y="12192"/>
                  </a:cubicBezTo>
                  <a:cubicBezTo>
                    <a:pt x="2322" y="12204"/>
                    <a:pt x="2632" y="12275"/>
                    <a:pt x="3084" y="12275"/>
                  </a:cubicBezTo>
                  <a:cubicBezTo>
                    <a:pt x="3644" y="12275"/>
                    <a:pt x="4465" y="12144"/>
                    <a:pt x="5132" y="11478"/>
                  </a:cubicBezTo>
                  <a:cubicBezTo>
                    <a:pt x="5192" y="11418"/>
                    <a:pt x="5251" y="11359"/>
                    <a:pt x="5299" y="11287"/>
                  </a:cubicBezTo>
                  <a:lnTo>
                    <a:pt x="5299" y="11287"/>
                  </a:lnTo>
                  <a:cubicBezTo>
                    <a:pt x="5287" y="11370"/>
                    <a:pt x="5287" y="11478"/>
                    <a:pt x="5287" y="11585"/>
                  </a:cubicBezTo>
                  <a:cubicBezTo>
                    <a:pt x="5287" y="13252"/>
                    <a:pt x="6727" y="14061"/>
                    <a:pt x="6787" y="14097"/>
                  </a:cubicBezTo>
                  <a:cubicBezTo>
                    <a:pt x="6858" y="14145"/>
                    <a:pt x="6954" y="14157"/>
                    <a:pt x="7037" y="14157"/>
                  </a:cubicBezTo>
                  <a:cubicBezTo>
                    <a:pt x="7132" y="14157"/>
                    <a:pt x="7216" y="14121"/>
                    <a:pt x="7311" y="14085"/>
                  </a:cubicBezTo>
                  <a:cubicBezTo>
                    <a:pt x="7370" y="14049"/>
                    <a:pt x="8811" y="13216"/>
                    <a:pt x="8811" y="11561"/>
                  </a:cubicBezTo>
                  <a:cubicBezTo>
                    <a:pt x="8811" y="11478"/>
                    <a:pt x="8811" y="11406"/>
                    <a:pt x="8799" y="11311"/>
                  </a:cubicBezTo>
                  <a:lnTo>
                    <a:pt x="8799" y="11311"/>
                  </a:lnTo>
                  <a:cubicBezTo>
                    <a:pt x="8859" y="11382"/>
                    <a:pt x="8918" y="11466"/>
                    <a:pt x="8990" y="11537"/>
                  </a:cubicBezTo>
                  <a:cubicBezTo>
                    <a:pt x="9656" y="12204"/>
                    <a:pt x="10466" y="12359"/>
                    <a:pt x="11026" y="12359"/>
                  </a:cubicBezTo>
                  <a:cubicBezTo>
                    <a:pt x="11478" y="12359"/>
                    <a:pt x="11799" y="12263"/>
                    <a:pt x="11835" y="12252"/>
                  </a:cubicBezTo>
                  <a:cubicBezTo>
                    <a:pt x="12014" y="12192"/>
                    <a:pt x="12145" y="12061"/>
                    <a:pt x="12204" y="11882"/>
                  </a:cubicBezTo>
                  <a:cubicBezTo>
                    <a:pt x="12216" y="11799"/>
                    <a:pt x="12645" y="10216"/>
                    <a:pt x="11490" y="9037"/>
                  </a:cubicBezTo>
                  <a:cubicBezTo>
                    <a:pt x="11430" y="8977"/>
                    <a:pt x="11371" y="8918"/>
                    <a:pt x="11299" y="8870"/>
                  </a:cubicBezTo>
                  <a:lnTo>
                    <a:pt x="11299" y="8870"/>
                  </a:lnTo>
                  <a:cubicBezTo>
                    <a:pt x="11383" y="8882"/>
                    <a:pt x="11490" y="8882"/>
                    <a:pt x="11597" y="8882"/>
                  </a:cubicBezTo>
                  <a:cubicBezTo>
                    <a:pt x="13264" y="8882"/>
                    <a:pt x="14085" y="7441"/>
                    <a:pt x="14109" y="7382"/>
                  </a:cubicBezTo>
                  <a:cubicBezTo>
                    <a:pt x="14205" y="7215"/>
                    <a:pt x="14205" y="7013"/>
                    <a:pt x="14109" y="6858"/>
                  </a:cubicBezTo>
                  <a:cubicBezTo>
                    <a:pt x="14074" y="6798"/>
                    <a:pt x="13252" y="5358"/>
                    <a:pt x="11597" y="5358"/>
                  </a:cubicBezTo>
                  <a:cubicBezTo>
                    <a:pt x="11502" y="5358"/>
                    <a:pt x="11418" y="5358"/>
                    <a:pt x="11335" y="5370"/>
                  </a:cubicBezTo>
                  <a:cubicBezTo>
                    <a:pt x="11418" y="5310"/>
                    <a:pt x="11490" y="5251"/>
                    <a:pt x="11561" y="5179"/>
                  </a:cubicBezTo>
                  <a:cubicBezTo>
                    <a:pt x="12752" y="3989"/>
                    <a:pt x="12288" y="2393"/>
                    <a:pt x="12276" y="2334"/>
                  </a:cubicBezTo>
                  <a:cubicBezTo>
                    <a:pt x="12216" y="2155"/>
                    <a:pt x="12085" y="2024"/>
                    <a:pt x="11907" y="1965"/>
                  </a:cubicBezTo>
                  <a:cubicBezTo>
                    <a:pt x="11871" y="1953"/>
                    <a:pt x="11561" y="1881"/>
                    <a:pt x="11121" y="1881"/>
                  </a:cubicBezTo>
                  <a:cubicBezTo>
                    <a:pt x="10549" y="1881"/>
                    <a:pt x="9740" y="2012"/>
                    <a:pt x="9061" y="2679"/>
                  </a:cubicBezTo>
                  <a:cubicBezTo>
                    <a:pt x="9002" y="2738"/>
                    <a:pt x="8942" y="2798"/>
                    <a:pt x="8894" y="2869"/>
                  </a:cubicBezTo>
                  <a:cubicBezTo>
                    <a:pt x="8918" y="2786"/>
                    <a:pt x="8918" y="2679"/>
                    <a:pt x="8918" y="2572"/>
                  </a:cubicBezTo>
                  <a:cubicBezTo>
                    <a:pt x="8918" y="905"/>
                    <a:pt x="7466" y="95"/>
                    <a:pt x="7406" y="60"/>
                  </a:cubicBezTo>
                  <a:cubicBezTo>
                    <a:pt x="7335" y="12"/>
                    <a:pt x="7251" y="0"/>
                    <a:pt x="71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2"/>
            <p:cNvSpPr/>
            <p:nvPr/>
          </p:nvSpPr>
          <p:spPr>
            <a:xfrm>
              <a:off x="2781137" y="1326934"/>
              <a:ext cx="264478" cy="263803"/>
            </a:xfrm>
            <a:custGeom>
              <a:rect b="b" l="l" r="r" t="t"/>
              <a:pathLst>
                <a:path extrusionOk="0" h="9383" w="9407">
                  <a:moveTo>
                    <a:pt x="4751" y="1"/>
                  </a:moveTo>
                  <a:cubicBezTo>
                    <a:pt x="4632" y="1"/>
                    <a:pt x="4537" y="96"/>
                    <a:pt x="4525" y="215"/>
                  </a:cubicBezTo>
                  <a:lnTo>
                    <a:pt x="4513" y="4025"/>
                  </a:lnTo>
                  <a:lnTo>
                    <a:pt x="1739" y="1239"/>
                  </a:lnTo>
                  <a:cubicBezTo>
                    <a:pt x="1697" y="1197"/>
                    <a:pt x="1644" y="1176"/>
                    <a:pt x="1589" y="1176"/>
                  </a:cubicBezTo>
                  <a:cubicBezTo>
                    <a:pt x="1534" y="1176"/>
                    <a:pt x="1477" y="1197"/>
                    <a:pt x="1429" y="1239"/>
                  </a:cubicBezTo>
                  <a:cubicBezTo>
                    <a:pt x="1346" y="1334"/>
                    <a:pt x="1346" y="1465"/>
                    <a:pt x="1429" y="1548"/>
                  </a:cubicBezTo>
                  <a:lnTo>
                    <a:pt x="4239" y="4382"/>
                  </a:lnTo>
                  <a:lnTo>
                    <a:pt x="4239" y="4382"/>
                  </a:lnTo>
                  <a:lnTo>
                    <a:pt x="227" y="4370"/>
                  </a:lnTo>
                  <a:cubicBezTo>
                    <a:pt x="108" y="4370"/>
                    <a:pt x="13" y="4454"/>
                    <a:pt x="1" y="4573"/>
                  </a:cubicBezTo>
                  <a:cubicBezTo>
                    <a:pt x="1" y="4692"/>
                    <a:pt x="96" y="4799"/>
                    <a:pt x="215" y="4799"/>
                  </a:cubicBezTo>
                  <a:lnTo>
                    <a:pt x="4180" y="4811"/>
                  </a:lnTo>
                  <a:lnTo>
                    <a:pt x="1346" y="7644"/>
                  </a:lnTo>
                  <a:cubicBezTo>
                    <a:pt x="1251" y="7728"/>
                    <a:pt x="1251" y="7859"/>
                    <a:pt x="1346" y="7954"/>
                  </a:cubicBezTo>
                  <a:cubicBezTo>
                    <a:pt x="1382" y="8002"/>
                    <a:pt x="1441" y="8014"/>
                    <a:pt x="1489" y="8014"/>
                  </a:cubicBezTo>
                  <a:cubicBezTo>
                    <a:pt x="1548" y="8014"/>
                    <a:pt x="1596" y="8002"/>
                    <a:pt x="1644" y="7954"/>
                  </a:cubicBezTo>
                  <a:lnTo>
                    <a:pt x="4465" y="5120"/>
                  </a:lnTo>
                  <a:lnTo>
                    <a:pt x="4454" y="9157"/>
                  </a:lnTo>
                  <a:cubicBezTo>
                    <a:pt x="4454" y="9276"/>
                    <a:pt x="4537" y="9383"/>
                    <a:pt x="4656" y="9383"/>
                  </a:cubicBezTo>
                  <a:cubicBezTo>
                    <a:pt x="4775" y="9383"/>
                    <a:pt x="4870" y="9287"/>
                    <a:pt x="4882" y="9168"/>
                  </a:cubicBezTo>
                  <a:lnTo>
                    <a:pt x="4894" y="5061"/>
                  </a:lnTo>
                  <a:lnTo>
                    <a:pt x="7704" y="7894"/>
                  </a:lnTo>
                  <a:cubicBezTo>
                    <a:pt x="7752" y="7942"/>
                    <a:pt x="7811" y="7954"/>
                    <a:pt x="7859" y="7954"/>
                  </a:cubicBezTo>
                  <a:cubicBezTo>
                    <a:pt x="7918" y="7954"/>
                    <a:pt x="7966" y="7942"/>
                    <a:pt x="8002" y="7894"/>
                  </a:cubicBezTo>
                  <a:cubicBezTo>
                    <a:pt x="8097" y="7799"/>
                    <a:pt x="8097" y="7668"/>
                    <a:pt x="8002" y="7585"/>
                  </a:cubicBezTo>
                  <a:lnTo>
                    <a:pt x="5251" y="4811"/>
                  </a:lnTo>
                  <a:lnTo>
                    <a:pt x="9145" y="4823"/>
                  </a:lnTo>
                  <a:cubicBezTo>
                    <a:pt x="9252" y="4823"/>
                    <a:pt x="9347" y="4739"/>
                    <a:pt x="9359" y="4620"/>
                  </a:cubicBezTo>
                  <a:cubicBezTo>
                    <a:pt x="9407" y="4501"/>
                    <a:pt x="9299" y="4406"/>
                    <a:pt x="9180" y="4406"/>
                  </a:cubicBezTo>
                  <a:lnTo>
                    <a:pt x="5251" y="4394"/>
                  </a:lnTo>
                  <a:lnTo>
                    <a:pt x="8014" y="1656"/>
                  </a:lnTo>
                  <a:cubicBezTo>
                    <a:pt x="8097" y="1572"/>
                    <a:pt x="8097" y="1429"/>
                    <a:pt x="8014" y="1346"/>
                  </a:cubicBezTo>
                  <a:cubicBezTo>
                    <a:pt x="7966" y="1298"/>
                    <a:pt x="7909" y="1275"/>
                    <a:pt x="7853" y="1275"/>
                  </a:cubicBezTo>
                  <a:cubicBezTo>
                    <a:pt x="7796" y="1275"/>
                    <a:pt x="7740" y="1298"/>
                    <a:pt x="7692" y="1346"/>
                  </a:cubicBezTo>
                  <a:lnTo>
                    <a:pt x="4942" y="4096"/>
                  </a:lnTo>
                  <a:lnTo>
                    <a:pt x="4954" y="227"/>
                  </a:lnTo>
                  <a:cubicBezTo>
                    <a:pt x="4954" y="108"/>
                    <a:pt x="4870" y="1"/>
                    <a:pt x="4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2"/>
            <p:cNvSpPr/>
            <p:nvPr/>
          </p:nvSpPr>
          <p:spPr>
            <a:xfrm>
              <a:off x="2832700" y="1375798"/>
              <a:ext cx="161352" cy="161717"/>
            </a:xfrm>
            <a:custGeom>
              <a:rect b="b" l="l" r="r" t="t"/>
              <a:pathLst>
                <a:path extrusionOk="0" h="5752" w="5739">
                  <a:moveTo>
                    <a:pt x="2870" y="1"/>
                  </a:moveTo>
                  <a:cubicBezTo>
                    <a:pt x="1274" y="1"/>
                    <a:pt x="0" y="1299"/>
                    <a:pt x="0" y="2882"/>
                  </a:cubicBezTo>
                  <a:cubicBezTo>
                    <a:pt x="0" y="4478"/>
                    <a:pt x="1274" y="5752"/>
                    <a:pt x="2870" y="5752"/>
                  </a:cubicBezTo>
                  <a:cubicBezTo>
                    <a:pt x="4465" y="5752"/>
                    <a:pt x="5739" y="4454"/>
                    <a:pt x="5739" y="2882"/>
                  </a:cubicBezTo>
                  <a:cubicBezTo>
                    <a:pt x="5739" y="1299"/>
                    <a:pt x="4465" y="1"/>
                    <a:pt x="28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2"/>
            <p:cNvSpPr/>
            <p:nvPr/>
          </p:nvSpPr>
          <p:spPr>
            <a:xfrm>
              <a:off x="2895284" y="1376473"/>
              <a:ext cx="98768" cy="161380"/>
            </a:xfrm>
            <a:custGeom>
              <a:rect b="b" l="l" r="r" t="t"/>
              <a:pathLst>
                <a:path extrusionOk="0" h="5740" w="3513">
                  <a:moveTo>
                    <a:pt x="644" y="1"/>
                  </a:moveTo>
                  <a:cubicBezTo>
                    <a:pt x="417" y="1"/>
                    <a:pt x="215" y="25"/>
                    <a:pt x="1" y="72"/>
                  </a:cubicBezTo>
                  <a:cubicBezTo>
                    <a:pt x="1287" y="358"/>
                    <a:pt x="2239" y="1501"/>
                    <a:pt x="2239" y="2870"/>
                  </a:cubicBezTo>
                  <a:cubicBezTo>
                    <a:pt x="2239" y="4239"/>
                    <a:pt x="1287" y="5382"/>
                    <a:pt x="1" y="5668"/>
                  </a:cubicBezTo>
                  <a:cubicBezTo>
                    <a:pt x="215" y="5716"/>
                    <a:pt x="417" y="5740"/>
                    <a:pt x="644" y="5740"/>
                  </a:cubicBezTo>
                  <a:cubicBezTo>
                    <a:pt x="2227" y="5740"/>
                    <a:pt x="3513" y="4466"/>
                    <a:pt x="3513" y="2870"/>
                  </a:cubicBezTo>
                  <a:cubicBezTo>
                    <a:pt x="3513" y="1275"/>
                    <a:pt x="2239" y="1"/>
                    <a:pt x="644"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2"/>
            <p:cNvSpPr/>
            <p:nvPr/>
          </p:nvSpPr>
          <p:spPr>
            <a:xfrm>
              <a:off x="2907683" y="1450781"/>
              <a:ext cx="64636" cy="64974"/>
            </a:xfrm>
            <a:custGeom>
              <a:rect b="b" l="l" r="r" t="t"/>
              <a:pathLst>
                <a:path extrusionOk="0" h="2311" w="2299">
                  <a:moveTo>
                    <a:pt x="2084" y="1"/>
                  </a:moveTo>
                  <a:cubicBezTo>
                    <a:pt x="1941" y="1"/>
                    <a:pt x="1858" y="108"/>
                    <a:pt x="1858" y="227"/>
                  </a:cubicBezTo>
                  <a:cubicBezTo>
                    <a:pt x="1858" y="1132"/>
                    <a:pt x="1131" y="1870"/>
                    <a:pt x="215" y="1870"/>
                  </a:cubicBezTo>
                  <a:cubicBezTo>
                    <a:pt x="84" y="1870"/>
                    <a:pt x="0" y="1965"/>
                    <a:pt x="0" y="2085"/>
                  </a:cubicBezTo>
                  <a:cubicBezTo>
                    <a:pt x="0" y="2227"/>
                    <a:pt x="95" y="2311"/>
                    <a:pt x="215" y="2311"/>
                  </a:cubicBezTo>
                  <a:cubicBezTo>
                    <a:pt x="1369" y="2311"/>
                    <a:pt x="2298" y="1394"/>
                    <a:pt x="2298" y="227"/>
                  </a:cubicBezTo>
                  <a:cubicBezTo>
                    <a:pt x="2298" y="96"/>
                    <a:pt x="2203" y="1"/>
                    <a:pt x="2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9" name="Shape 2249"/>
        <p:cNvGrpSpPr/>
        <p:nvPr/>
      </p:nvGrpSpPr>
      <p:grpSpPr>
        <a:xfrm>
          <a:off x="0" y="0"/>
          <a:ext cx="0" cy="0"/>
          <a:chOff x="0" y="0"/>
          <a:chExt cx="0" cy="0"/>
        </a:xfrm>
      </p:grpSpPr>
      <p:sp>
        <p:nvSpPr>
          <p:cNvPr id="2250" name="Google Shape;2250;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a:t>
            </a:r>
            <a:r>
              <a:rPr lang="en">
                <a:solidFill>
                  <a:schemeClr val="accent3"/>
                </a:solidFill>
              </a:rPr>
              <a:t>RESOURCES</a:t>
            </a:r>
            <a:endParaRPr>
              <a:solidFill>
                <a:schemeClr val="accent3"/>
              </a:solidFill>
            </a:endParaRPr>
          </a:p>
        </p:txBody>
      </p:sp>
      <p:grpSp>
        <p:nvGrpSpPr>
          <p:cNvPr id="2251" name="Google Shape;2251;p53"/>
          <p:cNvGrpSpPr/>
          <p:nvPr/>
        </p:nvGrpSpPr>
        <p:grpSpPr>
          <a:xfrm>
            <a:off x="1527020" y="2417185"/>
            <a:ext cx="1370410" cy="1640236"/>
            <a:chOff x="1619150" y="2074055"/>
            <a:chExt cx="1547087" cy="1851701"/>
          </a:xfrm>
        </p:grpSpPr>
        <p:sp>
          <p:nvSpPr>
            <p:cNvPr id="2252" name="Google Shape;2252;p53"/>
            <p:cNvSpPr/>
            <p:nvPr/>
          </p:nvSpPr>
          <p:spPr>
            <a:xfrm>
              <a:off x="2022802" y="2074055"/>
              <a:ext cx="427733" cy="781998"/>
            </a:xfrm>
            <a:custGeom>
              <a:rect b="b" l="l" r="r" t="t"/>
              <a:pathLst>
                <a:path extrusionOk="0" h="21650" w="11842">
                  <a:moveTo>
                    <a:pt x="2569" y="1"/>
                  </a:moveTo>
                  <a:cubicBezTo>
                    <a:pt x="967" y="3870"/>
                    <a:pt x="0" y="8207"/>
                    <a:pt x="734" y="12343"/>
                  </a:cubicBezTo>
                  <a:cubicBezTo>
                    <a:pt x="1534" y="16479"/>
                    <a:pt x="4336" y="20449"/>
                    <a:pt x="8373" y="21650"/>
                  </a:cubicBezTo>
                  <a:cubicBezTo>
                    <a:pt x="11475" y="18781"/>
                    <a:pt x="11842" y="13811"/>
                    <a:pt x="10307" y="9875"/>
                  </a:cubicBezTo>
                  <a:cubicBezTo>
                    <a:pt x="8740" y="5972"/>
                    <a:pt x="5704" y="2836"/>
                    <a:pt x="2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3"/>
            <p:cNvSpPr/>
            <p:nvPr/>
          </p:nvSpPr>
          <p:spPr>
            <a:xfrm>
              <a:off x="1619150" y="2793370"/>
              <a:ext cx="730166" cy="501887"/>
            </a:xfrm>
            <a:custGeom>
              <a:rect b="b" l="l" r="r" t="t"/>
              <a:pathLst>
                <a:path extrusionOk="0" h="13895" w="20215">
                  <a:moveTo>
                    <a:pt x="1578" y="1"/>
                  </a:moveTo>
                  <a:cubicBezTo>
                    <a:pt x="1052" y="1"/>
                    <a:pt x="526" y="23"/>
                    <a:pt x="0" y="68"/>
                  </a:cubicBezTo>
                  <a:cubicBezTo>
                    <a:pt x="1435" y="4738"/>
                    <a:pt x="3670" y="9108"/>
                    <a:pt x="7406" y="11743"/>
                  </a:cubicBezTo>
                  <a:cubicBezTo>
                    <a:pt x="9374" y="13119"/>
                    <a:pt x="11823" y="13894"/>
                    <a:pt x="14214" y="13894"/>
                  </a:cubicBezTo>
                  <a:cubicBezTo>
                    <a:pt x="16402" y="13894"/>
                    <a:pt x="18541" y="13244"/>
                    <a:pt x="20215" y="11810"/>
                  </a:cubicBezTo>
                  <a:cubicBezTo>
                    <a:pt x="16813" y="4693"/>
                    <a:pt x="9234" y="1"/>
                    <a:pt x="15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3"/>
            <p:cNvSpPr/>
            <p:nvPr/>
          </p:nvSpPr>
          <p:spPr>
            <a:xfrm>
              <a:off x="2481865" y="2186139"/>
              <a:ext cx="372325" cy="767297"/>
            </a:xfrm>
            <a:custGeom>
              <a:rect b="b" l="l" r="r" t="t"/>
              <a:pathLst>
                <a:path extrusionOk="0" h="21243" w="10308">
                  <a:moveTo>
                    <a:pt x="6305" y="0"/>
                  </a:moveTo>
                  <a:cubicBezTo>
                    <a:pt x="5804" y="2435"/>
                    <a:pt x="4537" y="4670"/>
                    <a:pt x="3336" y="6838"/>
                  </a:cubicBezTo>
                  <a:cubicBezTo>
                    <a:pt x="2135" y="9007"/>
                    <a:pt x="934" y="11241"/>
                    <a:pt x="467" y="13710"/>
                  </a:cubicBezTo>
                  <a:cubicBezTo>
                    <a:pt x="0" y="16178"/>
                    <a:pt x="467" y="18914"/>
                    <a:pt x="2535" y="20948"/>
                  </a:cubicBezTo>
                  <a:cubicBezTo>
                    <a:pt x="2970" y="21151"/>
                    <a:pt x="3433" y="21243"/>
                    <a:pt x="3898" y="21243"/>
                  </a:cubicBezTo>
                  <a:cubicBezTo>
                    <a:pt x="4967" y="21243"/>
                    <a:pt x="6048" y="20758"/>
                    <a:pt x="6838" y="20014"/>
                  </a:cubicBezTo>
                  <a:cubicBezTo>
                    <a:pt x="7972" y="18914"/>
                    <a:pt x="8540" y="17413"/>
                    <a:pt x="8973" y="15878"/>
                  </a:cubicBezTo>
                  <a:cubicBezTo>
                    <a:pt x="10307" y="10541"/>
                    <a:pt x="9340" y="4703"/>
                    <a:pt x="6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3"/>
            <p:cNvSpPr/>
            <p:nvPr/>
          </p:nvSpPr>
          <p:spPr>
            <a:xfrm>
              <a:off x="2722828" y="2668066"/>
              <a:ext cx="443409" cy="775930"/>
            </a:xfrm>
            <a:custGeom>
              <a:rect b="b" l="l" r="r" t="t"/>
              <a:pathLst>
                <a:path extrusionOk="0" h="21482" w="12276">
                  <a:moveTo>
                    <a:pt x="8373" y="1"/>
                  </a:moveTo>
                  <a:cubicBezTo>
                    <a:pt x="6205" y="2436"/>
                    <a:pt x="4137" y="5005"/>
                    <a:pt x="2602" y="7873"/>
                  </a:cubicBezTo>
                  <a:cubicBezTo>
                    <a:pt x="1001" y="10742"/>
                    <a:pt x="1" y="13944"/>
                    <a:pt x="34" y="17213"/>
                  </a:cubicBezTo>
                  <a:cubicBezTo>
                    <a:pt x="101" y="18681"/>
                    <a:pt x="367" y="20249"/>
                    <a:pt x="1502" y="21183"/>
                  </a:cubicBezTo>
                  <a:cubicBezTo>
                    <a:pt x="1768" y="21393"/>
                    <a:pt x="2094" y="21482"/>
                    <a:pt x="2455" y="21482"/>
                  </a:cubicBezTo>
                  <a:cubicBezTo>
                    <a:pt x="3582" y="21482"/>
                    <a:pt x="5052" y="20615"/>
                    <a:pt x="6138" y="19882"/>
                  </a:cubicBezTo>
                  <a:cubicBezTo>
                    <a:pt x="9274" y="17747"/>
                    <a:pt x="11442" y="14211"/>
                    <a:pt x="11842" y="10442"/>
                  </a:cubicBezTo>
                  <a:cubicBezTo>
                    <a:pt x="12276" y="6706"/>
                    <a:pt x="10975" y="2736"/>
                    <a:pt x="8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3"/>
            <p:cNvSpPr/>
            <p:nvPr/>
          </p:nvSpPr>
          <p:spPr>
            <a:xfrm>
              <a:off x="1866146" y="3505606"/>
              <a:ext cx="709686" cy="366618"/>
            </a:xfrm>
            <a:custGeom>
              <a:rect b="b" l="l" r="r" t="t"/>
              <a:pathLst>
                <a:path extrusionOk="0" h="10150" w="19648">
                  <a:moveTo>
                    <a:pt x="6111" y="0"/>
                  </a:moveTo>
                  <a:cubicBezTo>
                    <a:pt x="4033" y="0"/>
                    <a:pt x="1953" y="368"/>
                    <a:pt x="1" y="1098"/>
                  </a:cubicBezTo>
                  <a:cubicBezTo>
                    <a:pt x="1468" y="4033"/>
                    <a:pt x="3136" y="6268"/>
                    <a:pt x="5338" y="7870"/>
                  </a:cubicBezTo>
                  <a:cubicBezTo>
                    <a:pt x="7258" y="9258"/>
                    <a:pt x="9624" y="10150"/>
                    <a:pt x="12040" y="10150"/>
                  </a:cubicBezTo>
                  <a:cubicBezTo>
                    <a:pt x="12352" y="10150"/>
                    <a:pt x="12664" y="10135"/>
                    <a:pt x="12977" y="10104"/>
                  </a:cubicBezTo>
                  <a:cubicBezTo>
                    <a:pt x="15678" y="9871"/>
                    <a:pt x="18314" y="8370"/>
                    <a:pt x="19648" y="6002"/>
                  </a:cubicBezTo>
                  <a:cubicBezTo>
                    <a:pt x="16913" y="3266"/>
                    <a:pt x="13810" y="1365"/>
                    <a:pt x="10375" y="531"/>
                  </a:cubicBezTo>
                  <a:cubicBezTo>
                    <a:pt x="8984" y="176"/>
                    <a:pt x="7548" y="0"/>
                    <a:pt x="61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3"/>
            <p:cNvSpPr/>
            <p:nvPr/>
          </p:nvSpPr>
          <p:spPr>
            <a:xfrm>
              <a:off x="1763742" y="2361795"/>
              <a:ext cx="1283199" cy="1563960"/>
            </a:xfrm>
            <a:custGeom>
              <a:rect b="b" l="l" r="r" t="t"/>
              <a:pathLst>
                <a:path extrusionOk="0" h="43299" w="35526">
                  <a:moveTo>
                    <a:pt x="11618" y="1"/>
                  </a:moveTo>
                  <a:cubicBezTo>
                    <a:pt x="11593" y="1"/>
                    <a:pt x="11568" y="3"/>
                    <a:pt x="11542" y="7"/>
                  </a:cubicBezTo>
                  <a:cubicBezTo>
                    <a:pt x="11375" y="41"/>
                    <a:pt x="11242" y="207"/>
                    <a:pt x="11308" y="408"/>
                  </a:cubicBezTo>
                  <a:cubicBezTo>
                    <a:pt x="13076" y="8513"/>
                    <a:pt x="15845" y="16419"/>
                    <a:pt x="19381" y="23991"/>
                  </a:cubicBezTo>
                  <a:cubicBezTo>
                    <a:pt x="12342" y="22890"/>
                    <a:pt x="5671" y="19588"/>
                    <a:pt x="567" y="14551"/>
                  </a:cubicBezTo>
                  <a:cubicBezTo>
                    <a:pt x="517" y="14484"/>
                    <a:pt x="434" y="14451"/>
                    <a:pt x="350" y="14451"/>
                  </a:cubicBezTo>
                  <a:cubicBezTo>
                    <a:pt x="267" y="14451"/>
                    <a:pt x="184" y="14484"/>
                    <a:pt x="134" y="14551"/>
                  </a:cubicBezTo>
                  <a:cubicBezTo>
                    <a:pt x="0" y="14684"/>
                    <a:pt x="0" y="14885"/>
                    <a:pt x="134" y="15018"/>
                  </a:cubicBezTo>
                  <a:cubicBezTo>
                    <a:pt x="5404" y="20222"/>
                    <a:pt x="12376" y="23691"/>
                    <a:pt x="19748" y="24692"/>
                  </a:cubicBezTo>
                  <a:cubicBezTo>
                    <a:pt x="21749" y="28828"/>
                    <a:pt x="24017" y="32831"/>
                    <a:pt x="26519" y="36667"/>
                  </a:cubicBezTo>
                  <a:cubicBezTo>
                    <a:pt x="24444" y="37209"/>
                    <a:pt x="22297" y="37475"/>
                    <a:pt x="20147" y="37475"/>
                  </a:cubicBezTo>
                  <a:cubicBezTo>
                    <a:pt x="15283" y="37475"/>
                    <a:pt x="10410" y="36112"/>
                    <a:pt x="6338" y="33498"/>
                  </a:cubicBezTo>
                  <a:cubicBezTo>
                    <a:pt x="6272" y="33458"/>
                    <a:pt x="6201" y="33440"/>
                    <a:pt x="6133" y="33440"/>
                  </a:cubicBezTo>
                  <a:cubicBezTo>
                    <a:pt x="6029" y="33440"/>
                    <a:pt x="5932" y="33484"/>
                    <a:pt x="5871" y="33565"/>
                  </a:cubicBezTo>
                  <a:cubicBezTo>
                    <a:pt x="5804" y="33731"/>
                    <a:pt x="5838" y="33932"/>
                    <a:pt x="5971" y="34032"/>
                  </a:cubicBezTo>
                  <a:cubicBezTo>
                    <a:pt x="10129" y="36704"/>
                    <a:pt x="15115" y="38094"/>
                    <a:pt x="20095" y="38094"/>
                  </a:cubicBezTo>
                  <a:cubicBezTo>
                    <a:pt x="22388" y="38094"/>
                    <a:pt x="24678" y="37800"/>
                    <a:pt x="26886" y="37201"/>
                  </a:cubicBezTo>
                  <a:cubicBezTo>
                    <a:pt x="28220" y="39235"/>
                    <a:pt x="29655" y="41237"/>
                    <a:pt x="31089" y="43171"/>
                  </a:cubicBezTo>
                  <a:cubicBezTo>
                    <a:pt x="31161" y="43244"/>
                    <a:pt x="31268" y="43298"/>
                    <a:pt x="31372" y="43298"/>
                  </a:cubicBezTo>
                  <a:cubicBezTo>
                    <a:pt x="31412" y="43298"/>
                    <a:pt x="31452" y="43290"/>
                    <a:pt x="31489" y="43272"/>
                  </a:cubicBezTo>
                  <a:cubicBezTo>
                    <a:pt x="31523" y="43272"/>
                    <a:pt x="31556" y="43238"/>
                    <a:pt x="31589" y="43238"/>
                  </a:cubicBezTo>
                  <a:cubicBezTo>
                    <a:pt x="31756" y="43105"/>
                    <a:pt x="31756" y="42905"/>
                    <a:pt x="31690" y="42771"/>
                  </a:cubicBezTo>
                  <a:cubicBezTo>
                    <a:pt x="29355" y="39736"/>
                    <a:pt x="27220" y="36567"/>
                    <a:pt x="25218" y="33264"/>
                  </a:cubicBezTo>
                  <a:cubicBezTo>
                    <a:pt x="30389" y="27827"/>
                    <a:pt x="33924" y="20989"/>
                    <a:pt x="35492" y="13584"/>
                  </a:cubicBezTo>
                  <a:cubicBezTo>
                    <a:pt x="35526" y="13417"/>
                    <a:pt x="35392" y="13217"/>
                    <a:pt x="35225" y="13183"/>
                  </a:cubicBezTo>
                  <a:cubicBezTo>
                    <a:pt x="35195" y="13171"/>
                    <a:pt x="35164" y="13166"/>
                    <a:pt x="35133" y="13166"/>
                  </a:cubicBezTo>
                  <a:cubicBezTo>
                    <a:pt x="34992" y="13166"/>
                    <a:pt x="34852" y="13280"/>
                    <a:pt x="34825" y="13417"/>
                  </a:cubicBezTo>
                  <a:cubicBezTo>
                    <a:pt x="33324" y="20655"/>
                    <a:pt x="29888" y="27327"/>
                    <a:pt x="24885" y="32697"/>
                  </a:cubicBezTo>
                  <a:cubicBezTo>
                    <a:pt x="23250" y="29995"/>
                    <a:pt x="21749" y="27193"/>
                    <a:pt x="20381" y="24358"/>
                  </a:cubicBezTo>
                  <a:cubicBezTo>
                    <a:pt x="20381" y="24258"/>
                    <a:pt x="20348" y="24191"/>
                    <a:pt x="20248" y="24091"/>
                  </a:cubicBezTo>
                  <a:cubicBezTo>
                    <a:pt x="19748" y="23024"/>
                    <a:pt x="19214" y="21923"/>
                    <a:pt x="18747" y="20855"/>
                  </a:cubicBezTo>
                  <a:cubicBezTo>
                    <a:pt x="18814" y="20855"/>
                    <a:pt x="18847" y="20789"/>
                    <a:pt x="18880" y="20755"/>
                  </a:cubicBezTo>
                  <a:cubicBezTo>
                    <a:pt x="23150" y="16185"/>
                    <a:pt x="25885" y="10215"/>
                    <a:pt x="26686" y="4010"/>
                  </a:cubicBezTo>
                  <a:cubicBezTo>
                    <a:pt x="26719" y="3843"/>
                    <a:pt x="26553" y="3677"/>
                    <a:pt x="26386" y="3643"/>
                  </a:cubicBezTo>
                  <a:cubicBezTo>
                    <a:pt x="26360" y="3633"/>
                    <a:pt x="26334" y="3628"/>
                    <a:pt x="26309" y="3628"/>
                  </a:cubicBezTo>
                  <a:cubicBezTo>
                    <a:pt x="26170" y="3628"/>
                    <a:pt x="26047" y="3769"/>
                    <a:pt x="26019" y="3910"/>
                  </a:cubicBezTo>
                  <a:cubicBezTo>
                    <a:pt x="25252" y="9981"/>
                    <a:pt x="22550" y="15718"/>
                    <a:pt x="18480" y="20222"/>
                  </a:cubicBezTo>
                  <a:cubicBezTo>
                    <a:pt x="15678" y="13750"/>
                    <a:pt x="13477" y="7079"/>
                    <a:pt x="11975" y="241"/>
                  </a:cubicBezTo>
                  <a:cubicBezTo>
                    <a:pt x="11917" y="95"/>
                    <a:pt x="11783" y="1"/>
                    <a:pt x="11618" y="1"/>
                  </a:cubicBezTo>
                  <a:close/>
                </a:path>
              </a:pathLst>
            </a:custGeom>
            <a:solidFill>
              <a:srgbClr val="0F7437">
                <a:alpha val="608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8" name="Google Shape;2258;p53"/>
          <p:cNvGrpSpPr/>
          <p:nvPr/>
        </p:nvGrpSpPr>
        <p:grpSpPr>
          <a:xfrm>
            <a:off x="3259173" y="2401923"/>
            <a:ext cx="1016100" cy="1807249"/>
            <a:chOff x="3488594" y="2056825"/>
            <a:chExt cx="1147099" cy="2040244"/>
          </a:xfrm>
        </p:grpSpPr>
        <p:sp>
          <p:nvSpPr>
            <p:cNvPr id="2259" name="Google Shape;2259;p53"/>
            <p:cNvSpPr/>
            <p:nvPr/>
          </p:nvSpPr>
          <p:spPr>
            <a:xfrm>
              <a:off x="3488594" y="2056825"/>
              <a:ext cx="1147099" cy="1757960"/>
            </a:xfrm>
            <a:custGeom>
              <a:rect b="b" l="l" r="r" t="t"/>
              <a:pathLst>
                <a:path extrusionOk="0" h="48670" w="31758">
                  <a:moveTo>
                    <a:pt x="14596" y="1"/>
                  </a:moveTo>
                  <a:cubicBezTo>
                    <a:pt x="12427" y="1"/>
                    <a:pt x="10266" y="2487"/>
                    <a:pt x="9789" y="7516"/>
                  </a:cubicBezTo>
                  <a:cubicBezTo>
                    <a:pt x="9373" y="7414"/>
                    <a:pt x="8991" y="7366"/>
                    <a:pt x="8640" y="7366"/>
                  </a:cubicBezTo>
                  <a:cubicBezTo>
                    <a:pt x="4079" y="7366"/>
                    <a:pt x="4929" y="15531"/>
                    <a:pt x="6354" y="18691"/>
                  </a:cubicBezTo>
                  <a:cubicBezTo>
                    <a:pt x="6058" y="18041"/>
                    <a:pt x="5423" y="17601"/>
                    <a:pt x="4772" y="17601"/>
                  </a:cubicBezTo>
                  <a:cubicBezTo>
                    <a:pt x="4688" y="17601"/>
                    <a:pt x="4603" y="17608"/>
                    <a:pt x="4519" y="17623"/>
                  </a:cubicBezTo>
                  <a:cubicBezTo>
                    <a:pt x="454" y="19423"/>
                    <a:pt x="2213" y="24617"/>
                    <a:pt x="4112" y="30513"/>
                  </a:cubicBezTo>
                  <a:lnTo>
                    <a:pt x="4112" y="30513"/>
                  </a:lnTo>
                  <a:cubicBezTo>
                    <a:pt x="3808" y="29578"/>
                    <a:pt x="3301" y="29206"/>
                    <a:pt x="2753" y="29206"/>
                  </a:cubicBezTo>
                  <a:cubicBezTo>
                    <a:pt x="1484" y="29206"/>
                    <a:pt x="0" y="31206"/>
                    <a:pt x="349" y="32834"/>
                  </a:cubicBezTo>
                  <a:cubicBezTo>
                    <a:pt x="380" y="41298"/>
                    <a:pt x="6875" y="48670"/>
                    <a:pt x="14837" y="48670"/>
                  </a:cubicBezTo>
                  <a:cubicBezTo>
                    <a:pt x="15567" y="48670"/>
                    <a:pt x="16310" y="48608"/>
                    <a:pt x="17061" y="48479"/>
                  </a:cubicBezTo>
                  <a:cubicBezTo>
                    <a:pt x="29447" y="46341"/>
                    <a:pt x="31757" y="31532"/>
                    <a:pt x="27467" y="31532"/>
                  </a:cubicBezTo>
                  <a:cubicBezTo>
                    <a:pt x="26869" y="31532"/>
                    <a:pt x="26144" y="31819"/>
                    <a:pt x="25300" y="32467"/>
                  </a:cubicBezTo>
                  <a:cubicBezTo>
                    <a:pt x="27202" y="28865"/>
                    <a:pt x="29270" y="24295"/>
                    <a:pt x="26968" y="20425"/>
                  </a:cubicBezTo>
                  <a:cubicBezTo>
                    <a:pt x="26563" y="19600"/>
                    <a:pt x="25933" y="19240"/>
                    <a:pt x="25274" y="19240"/>
                  </a:cubicBezTo>
                  <a:cubicBezTo>
                    <a:pt x="24522" y="19240"/>
                    <a:pt x="23732" y="19710"/>
                    <a:pt x="23199" y="20492"/>
                  </a:cubicBezTo>
                  <a:cubicBezTo>
                    <a:pt x="23966" y="16756"/>
                    <a:pt x="26334" y="8083"/>
                    <a:pt x="21998" y="6282"/>
                  </a:cubicBezTo>
                  <a:cubicBezTo>
                    <a:pt x="21761" y="6175"/>
                    <a:pt x="21502" y="6123"/>
                    <a:pt x="21243" y="6123"/>
                  </a:cubicBezTo>
                  <a:cubicBezTo>
                    <a:pt x="20775" y="6123"/>
                    <a:pt x="20307" y="6293"/>
                    <a:pt x="19963" y="6616"/>
                  </a:cubicBezTo>
                  <a:cubicBezTo>
                    <a:pt x="19692" y="6887"/>
                    <a:pt x="19487" y="7224"/>
                    <a:pt x="19474" y="7591"/>
                  </a:cubicBezTo>
                  <a:lnTo>
                    <a:pt x="19474" y="7591"/>
                  </a:lnTo>
                  <a:cubicBezTo>
                    <a:pt x="18998" y="2550"/>
                    <a:pt x="16793" y="1"/>
                    <a:pt x="14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3"/>
            <p:cNvSpPr/>
            <p:nvPr/>
          </p:nvSpPr>
          <p:spPr>
            <a:xfrm>
              <a:off x="3628924" y="2264449"/>
              <a:ext cx="833794" cy="1832620"/>
            </a:xfrm>
            <a:custGeom>
              <a:rect b="b" l="l" r="r" t="t"/>
              <a:pathLst>
                <a:path extrusionOk="0" h="50737" w="23084">
                  <a:moveTo>
                    <a:pt x="10274" y="0"/>
                  </a:moveTo>
                  <a:cubicBezTo>
                    <a:pt x="10107" y="0"/>
                    <a:pt x="9941" y="100"/>
                    <a:pt x="9941" y="267"/>
                  </a:cubicBezTo>
                  <a:cubicBezTo>
                    <a:pt x="9840" y="3936"/>
                    <a:pt x="9840" y="7572"/>
                    <a:pt x="9941" y="11242"/>
                  </a:cubicBezTo>
                  <a:cubicBezTo>
                    <a:pt x="7939" y="9340"/>
                    <a:pt x="6271" y="7105"/>
                    <a:pt x="5004" y="4604"/>
                  </a:cubicBezTo>
                  <a:cubicBezTo>
                    <a:pt x="4962" y="4499"/>
                    <a:pt x="4881" y="4447"/>
                    <a:pt x="4786" y="4447"/>
                  </a:cubicBezTo>
                  <a:cubicBezTo>
                    <a:pt x="4728" y="4447"/>
                    <a:pt x="4666" y="4466"/>
                    <a:pt x="4603" y="4504"/>
                  </a:cubicBezTo>
                  <a:cubicBezTo>
                    <a:pt x="4437" y="4570"/>
                    <a:pt x="4403" y="4737"/>
                    <a:pt x="4470" y="4904"/>
                  </a:cubicBezTo>
                  <a:cubicBezTo>
                    <a:pt x="5838" y="7539"/>
                    <a:pt x="7639" y="9907"/>
                    <a:pt x="9774" y="11942"/>
                  </a:cubicBezTo>
                  <a:cubicBezTo>
                    <a:pt x="9807" y="12009"/>
                    <a:pt x="9907" y="12042"/>
                    <a:pt x="9941" y="12042"/>
                  </a:cubicBezTo>
                  <a:cubicBezTo>
                    <a:pt x="10007" y="15912"/>
                    <a:pt x="10241" y="19781"/>
                    <a:pt x="10508" y="23617"/>
                  </a:cubicBezTo>
                  <a:cubicBezTo>
                    <a:pt x="7305" y="22083"/>
                    <a:pt x="4470" y="19748"/>
                    <a:pt x="2402" y="16879"/>
                  </a:cubicBezTo>
                  <a:cubicBezTo>
                    <a:pt x="2335" y="16790"/>
                    <a:pt x="2224" y="16746"/>
                    <a:pt x="2118" y="16746"/>
                  </a:cubicBezTo>
                  <a:cubicBezTo>
                    <a:pt x="2065" y="16746"/>
                    <a:pt x="2013" y="16757"/>
                    <a:pt x="1968" y="16779"/>
                  </a:cubicBezTo>
                  <a:cubicBezTo>
                    <a:pt x="1835" y="16879"/>
                    <a:pt x="1801" y="17079"/>
                    <a:pt x="1901" y="17213"/>
                  </a:cubicBezTo>
                  <a:cubicBezTo>
                    <a:pt x="4136" y="20281"/>
                    <a:pt x="7139" y="22750"/>
                    <a:pt x="10608" y="24351"/>
                  </a:cubicBezTo>
                  <a:cubicBezTo>
                    <a:pt x="10908" y="28387"/>
                    <a:pt x="11308" y="32390"/>
                    <a:pt x="11809" y="36393"/>
                  </a:cubicBezTo>
                  <a:cubicBezTo>
                    <a:pt x="7239" y="35125"/>
                    <a:pt x="3169" y="32190"/>
                    <a:pt x="601" y="28221"/>
                  </a:cubicBezTo>
                  <a:cubicBezTo>
                    <a:pt x="534" y="28132"/>
                    <a:pt x="423" y="28087"/>
                    <a:pt x="316" y="28087"/>
                  </a:cubicBezTo>
                  <a:cubicBezTo>
                    <a:pt x="263" y="28087"/>
                    <a:pt x="211" y="28098"/>
                    <a:pt x="167" y="28120"/>
                  </a:cubicBezTo>
                  <a:cubicBezTo>
                    <a:pt x="67" y="28221"/>
                    <a:pt x="0" y="28421"/>
                    <a:pt x="100" y="28554"/>
                  </a:cubicBezTo>
                  <a:cubicBezTo>
                    <a:pt x="2802" y="32724"/>
                    <a:pt x="7105" y="35793"/>
                    <a:pt x="11942" y="37060"/>
                  </a:cubicBezTo>
                  <a:cubicBezTo>
                    <a:pt x="12509" y="41563"/>
                    <a:pt x="13243" y="46033"/>
                    <a:pt x="14010" y="50470"/>
                  </a:cubicBezTo>
                  <a:cubicBezTo>
                    <a:pt x="14077" y="50637"/>
                    <a:pt x="14177" y="50737"/>
                    <a:pt x="14310" y="50737"/>
                  </a:cubicBezTo>
                  <a:lnTo>
                    <a:pt x="14344" y="50737"/>
                  </a:lnTo>
                  <a:cubicBezTo>
                    <a:pt x="14510" y="50703"/>
                    <a:pt x="14644" y="50536"/>
                    <a:pt x="14611" y="50370"/>
                  </a:cubicBezTo>
                  <a:cubicBezTo>
                    <a:pt x="13943" y="46634"/>
                    <a:pt x="13310" y="42964"/>
                    <a:pt x="12809" y="39228"/>
                  </a:cubicBezTo>
                  <a:cubicBezTo>
                    <a:pt x="17346" y="37427"/>
                    <a:pt x="21149" y="33724"/>
                    <a:pt x="23017" y="29221"/>
                  </a:cubicBezTo>
                  <a:cubicBezTo>
                    <a:pt x="23083" y="29121"/>
                    <a:pt x="22983" y="28954"/>
                    <a:pt x="22816" y="28888"/>
                  </a:cubicBezTo>
                  <a:cubicBezTo>
                    <a:pt x="22770" y="28860"/>
                    <a:pt x="22725" y="28848"/>
                    <a:pt x="22681" y="28848"/>
                  </a:cubicBezTo>
                  <a:cubicBezTo>
                    <a:pt x="22565" y="28848"/>
                    <a:pt x="22464" y="28934"/>
                    <a:pt x="22416" y="29054"/>
                  </a:cubicBezTo>
                  <a:cubicBezTo>
                    <a:pt x="20615" y="33358"/>
                    <a:pt x="16979" y="36927"/>
                    <a:pt x="12709" y="38628"/>
                  </a:cubicBezTo>
                  <a:cubicBezTo>
                    <a:pt x="12609" y="38128"/>
                    <a:pt x="12576" y="37594"/>
                    <a:pt x="12476" y="37094"/>
                  </a:cubicBezTo>
                  <a:cubicBezTo>
                    <a:pt x="12542" y="37060"/>
                    <a:pt x="12542" y="37027"/>
                    <a:pt x="12542" y="36960"/>
                  </a:cubicBezTo>
                  <a:cubicBezTo>
                    <a:pt x="12576" y="36860"/>
                    <a:pt x="12542" y="36727"/>
                    <a:pt x="12409" y="36627"/>
                  </a:cubicBezTo>
                  <a:cubicBezTo>
                    <a:pt x="12009" y="33858"/>
                    <a:pt x="11742" y="31023"/>
                    <a:pt x="11475" y="28187"/>
                  </a:cubicBezTo>
                  <a:cubicBezTo>
                    <a:pt x="15411" y="25385"/>
                    <a:pt x="18747" y="21716"/>
                    <a:pt x="21115" y="17479"/>
                  </a:cubicBezTo>
                  <a:cubicBezTo>
                    <a:pt x="21182" y="17346"/>
                    <a:pt x="21149" y="17146"/>
                    <a:pt x="20982" y="17079"/>
                  </a:cubicBezTo>
                  <a:cubicBezTo>
                    <a:pt x="20929" y="17058"/>
                    <a:pt x="20876" y="17047"/>
                    <a:pt x="20827" y="17047"/>
                  </a:cubicBezTo>
                  <a:cubicBezTo>
                    <a:pt x="20719" y="17047"/>
                    <a:pt x="20627" y="17099"/>
                    <a:pt x="20581" y="17213"/>
                  </a:cubicBezTo>
                  <a:cubicBezTo>
                    <a:pt x="18313" y="21215"/>
                    <a:pt x="15144" y="24751"/>
                    <a:pt x="11408" y="27453"/>
                  </a:cubicBezTo>
                  <a:cubicBezTo>
                    <a:pt x="11075" y="23584"/>
                    <a:pt x="10808" y="19714"/>
                    <a:pt x="10641" y="15845"/>
                  </a:cubicBezTo>
                  <a:lnTo>
                    <a:pt x="10674" y="15845"/>
                  </a:lnTo>
                  <a:cubicBezTo>
                    <a:pt x="10774" y="15845"/>
                    <a:pt x="10841" y="15778"/>
                    <a:pt x="10908" y="15745"/>
                  </a:cubicBezTo>
                  <a:cubicBezTo>
                    <a:pt x="14110" y="12843"/>
                    <a:pt x="16479" y="8940"/>
                    <a:pt x="17646" y="4770"/>
                  </a:cubicBezTo>
                  <a:cubicBezTo>
                    <a:pt x="17679" y="4604"/>
                    <a:pt x="17613" y="4437"/>
                    <a:pt x="17446" y="4403"/>
                  </a:cubicBezTo>
                  <a:cubicBezTo>
                    <a:pt x="17418" y="4398"/>
                    <a:pt x="17390" y="4395"/>
                    <a:pt x="17363" y="4395"/>
                  </a:cubicBezTo>
                  <a:cubicBezTo>
                    <a:pt x="17227" y="4395"/>
                    <a:pt x="17107" y="4465"/>
                    <a:pt x="17079" y="4604"/>
                  </a:cubicBezTo>
                  <a:cubicBezTo>
                    <a:pt x="15945" y="8573"/>
                    <a:pt x="13677" y="12342"/>
                    <a:pt x="10674" y="15111"/>
                  </a:cubicBezTo>
                  <a:cubicBezTo>
                    <a:pt x="10508" y="10208"/>
                    <a:pt x="10474" y="5237"/>
                    <a:pt x="10574" y="334"/>
                  </a:cubicBezTo>
                  <a:cubicBezTo>
                    <a:pt x="10574" y="167"/>
                    <a:pt x="10441" y="0"/>
                    <a:pt x="10274" y="0"/>
                  </a:cubicBezTo>
                  <a:close/>
                </a:path>
              </a:pathLst>
            </a:custGeom>
            <a:solidFill>
              <a:srgbClr val="0F7437">
                <a:alpha val="608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53"/>
          <p:cNvGrpSpPr/>
          <p:nvPr/>
        </p:nvGrpSpPr>
        <p:grpSpPr>
          <a:xfrm>
            <a:off x="4773498" y="2722460"/>
            <a:ext cx="940304" cy="1480481"/>
            <a:chOff x="5112126" y="2418686"/>
            <a:chExt cx="1061531" cy="1671349"/>
          </a:xfrm>
        </p:grpSpPr>
        <p:sp>
          <p:nvSpPr>
            <p:cNvPr id="2262" name="Google Shape;2262;p53"/>
            <p:cNvSpPr/>
            <p:nvPr/>
          </p:nvSpPr>
          <p:spPr>
            <a:xfrm>
              <a:off x="5112126" y="2418686"/>
              <a:ext cx="1061531" cy="1472360"/>
            </a:xfrm>
            <a:custGeom>
              <a:rect b="b" l="l" r="r" t="t"/>
              <a:pathLst>
                <a:path extrusionOk="0" h="40763" w="29389">
                  <a:moveTo>
                    <a:pt x="11776" y="0"/>
                  </a:moveTo>
                  <a:cubicBezTo>
                    <a:pt x="8907" y="3136"/>
                    <a:pt x="6038" y="6271"/>
                    <a:pt x="3803" y="9840"/>
                  </a:cubicBezTo>
                  <a:cubicBezTo>
                    <a:pt x="1569" y="13443"/>
                    <a:pt x="1" y="17579"/>
                    <a:pt x="1" y="21782"/>
                  </a:cubicBezTo>
                  <a:cubicBezTo>
                    <a:pt x="1" y="25985"/>
                    <a:pt x="1702" y="30355"/>
                    <a:pt x="5071" y="32924"/>
                  </a:cubicBezTo>
                  <a:cubicBezTo>
                    <a:pt x="6872" y="34291"/>
                    <a:pt x="8974" y="35092"/>
                    <a:pt x="10975" y="36126"/>
                  </a:cubicBezTo>
                  <a:cubicBezTo>
                    <a:pt x="12977" y="37160"/>
                    <a:pt x="15078" y="38361"/>
                    <a:pt x="16312" y="40763"/>
                  </a:cubicBezTo>
                  <a:cubicBezTo>
                    <a:pt x="16779" y="37527"/>
                    <a:pt x="17747" y="36826"/>
                    <a:pt x="19315" y="35659"/>
                  </a:cubicBezTo>
                  <a:cubicBezTo>
                    <a:pt x="22617" y="33324"/>
                    <a:pt x="26119" y="30822"/>
                    <a:pt x="27721" y="27086"/>
                  </a:cubicBezTo>
                  <a:cubicBezTo>
                    <a:pt x="29388" y="23183"/>
                    <a:pt x="28588" y="18647"/>
                    <a:pt x="26920" y="14811"/>
                  </a:cubicBezTo>
                  <a:cubicBezTo>
                    <a:pt x="24051" y="8139"/>
                    <a:pt x="18514" y="2635"/>
                    <a:pt x="11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3"/>
            <p:cNvSpPr/>
            <p:nvPr/>
          </p:nvSpPr>
          <p:spPr>
            <a:xfrm>
              <a:off x="5196468" y="2549986"/>
              <a:ext cx="803670" cy="1540048"/>
            </a:xfrm>
            <a:custGeom>
              <a:rect b="b" l="l" r="r" t="t"/>
              <a:pathLst>
                <a:path extrusionOk="0" h="42637" w="22250">
                  <a:moveTo>
                    <a:pt x="10408" y="1"/>
                  </a:moveTo>
                  <a:cubicBezTo>
                    <a:pt x="10241" y="1"/>
                    <a:pt x="10075" y="134"/>
                    <a:pt x="10075" y="301"/>
                  </a:cubicBezTo>
                  <a:cubicBezTo>
                    <a:pt x="9941" y="3537"/>
                    <a:pt x="9941" y="6806"/>
                    <a:pt x="10075" y="10041"/>
                  </a:cubicBezTo>
                  <a:cubicBezTo>
                    <a:pt x="8607" y="8173"/>
                    <a:pt x="7406" y="6139"/>
                    <a:pt x="6505" y="3904"/>
                  </a:cubicBezTo>
                  <a:cubicBezTo>
                    <a:pt x="6431" y="3780"/>
                    <a:pt x="6320" y="3711"/>
                    <a:pt x="6200" y="3711"/>
                  </a:cubicBezTo>
                  <a:cubicBezTo>
                    <a:pt x="6158" y="3711"/>
                    <a:pt x="6115" y="3720"/>
                    <a:pt x="6072" y="3737"/>
                  </a:cubicBezTo>
                  <a:cubicBezTo>
                    <a:pt x="5905" y="3837"/>
                    <a:pt x="5838" y="4004"/>
                    <a:pt x="5905" y="4171"/>
                  </a:cubicBezTo>
                  <a:cubicBezTo>
                    <a:pt x="6939" y="6639"/>
                    <a:pt x="8340" y="8907"/>
                    <a:pt x="10041" y="11009"/>
                  </a:cubicBezTo>
                  <a:cubicBezTo>
                    <a:pt x="10075" y="11042"/>
                    <a:pt x="10075" y="11042"/>
                    <a:pt x="10108" y="11042"/>
                  </a:cubicBezTo>
                  <a:cubicBezTo>
                    <a:pt x="10241" y="13644"/>
                    <a:pt x="10408" y="16179"/>
                    <a:pt x="10675" y="18748"/>
                  </a:cubicBezTo>
                  <a:cubicBezTo>
                    <a:pt x="7039" y="17247"/>
                    <a:pt x="4037" y="14445"/>
                    <a:pt x="2269" y="10909"/>
                  </a:cubicBezTo>
                  <a:cubicBezTo>
                    <a:pt x="2225" y="10820"/>
                    <a:pt x="2136" y="10761"/>
                    <a:pt x="2032" y="10761"/>
                  </a:cubicBezTo>
                  <a:cubicBezTo>
                    <a:pt x="1980" y="10761"/>
                    <a:pt x="1924" y="10775"/>
                    <a:pt x="1869" y="10809"/>
                  </a:cubicBezTo>
                  <a:cubicBezTo>
                    <a:pt x="1702" y="10875"/>
                    <a:pt x="1669" y="11042"/>
                    <a:pt x="1735" y="11209"/>
                  </a:cubicBezTo>
                  <a:cubicBezTo>
                    <a:pt x="3570" y="14978"/>
                    <a:pt x="6872" y="17980"/>
                    <a:pt x="10742" y="19482"/>
                  </a:cubicBezTo>
                  <a:cubicBezTo>
                    <a:pt x="10942" y="21616"/>
                    <a:pt x="11242" y="23718"/>
                    <a:pt x="11542" y="25853"/>
                  </a:cubicBezTo>
                  <a:cubicBezTo>
                    <a:pt x="7106" y="24752"/>
                    <a:pt x="3170" y="22017"/>
                    <a:pt x="568" y="18281"/>
                  </a:cubicBezTo>
                  <a:cubicBezTo>
                    <a:pt x="523" y="18192"/>
                    <a:pt x="405" y="18147"/>
                    <a:pt x="301" y="18147"/>
                  </a:cubicBezTo>
                  <a:cubicBezTo>
                    <a:pt x="249" y="18147"/>
                    <a:pt x="201" y="18158"/>
                    <a:pt x="168" y="18181"/>
                  </a:cubicBezTo>
                  <a:cubicBezTo>
                    <a:pt x="34" y="18281"/>
                    <a:pt x="1" y="18481"/>
                    <a:pt x="67" y="18614"/>
                  </a:cubicBezTo>
                  <a:cubicBezTo>
                    <a:pt x="2769" y="22550"/>
                    <a:pt x="7006" y="25419"/>
                    <a:pt x="11676" y="26520"/>
                  </a:cubicBezTo>
                  <a:cubicBezTo>
                    <a:pt x="12510" y="31857"/>
                    <a:pt x="13610" y="37161"/>
                    <a:pt x="15045" y="42398"/>
                  </a:cubicBezTo>
                  <a:cubicBezTo>
                    <a:pt x="15075" y="42517"/>
                    <a:pt x="15185" y="42637"/>
                    <a:pt x="15327" y="42637"/>
                  </a:cubicBezTo>
                  <a:cubicBezTo>
                    <a:pt x="15344" y="42637"/>
                    <a:pt x="15361" y="42635"/>
                    <a:pt x="15378" y="42631"/>
                  </a:cubicBezTo>
                  <a:lnTo>
                    <a:pt x="15445" y="42631"/>
                  </a:lnTo>
                  <a:cubicBezTo>
                    <a:pt x="15612" y="42565"/>
                    <a:pt x="15712" y="42398"/>
                    <a:pt x="15679" y="42231"/>
                  </a:cubicBezTo>
                  <a:cubicBezTo>
                    <a:pt x="14077" y="36527"/>
                    <a:pt x="12877" y="30723"/>
                    <a:pt x="12043" y="24885"/>
                  </a:cubicBezTo>
                  <a:cubicBezTo>
                    <a:pt x="12076" y="24885"/>
                    <a:pt x="12076" y="24885"/>
                    <a:pt x="12109" y="24852"/>
                  </a:cubicBezTo>
                  <a:cubicBezTo>
                    <a:pt x="16379" y="21850"/>
                    <a:pt x="19882" y="17847"/>
                    <a:pt x="22250" y="13210"/>
                  </a:cubicBezTo>
                  <a:cubicBezTo>
                    <a:pt x="22250" y="13044"/>
                    <a:pt x="22217" y="12877"/>
                    <a:pt x="22050" y="12810"/>
                  </a:cubicBezTo>
                  <a:cubicBezTo>
                    <a:pt x="22003" y="12782"/>
                    <a:pt x="21955" y="12769"/>
                    <a:pt x="21910" y="12769"/>
                  </a:cubicBezTo>
                  <a:cubicBezTo>
                    <a:pt x="21794" y="12769"/>
                    <a:pt x="21688" y="12848"/>
                    <a:pt x="21616" y="12944"/>
                  </a:cubicBezTo>
                  <a:cubicBezTo>
                    <a:pt x="19348" y="17380"/>
                    <a:pt x="15945" y="21283"/>
                    <a:pt x="11876" y="24185"/>
                  </a:cubicBezTo>
                  <a:cubicBezTo>
                    <a:pt x="11542" y="21817"/>
                    <a:pt x="11275" y="19482"/>
                    <a:pt x="11075" y="17113"/>
                  </a:cubicBezTo>
                  <a:cubicBezTo>
                    <a:pt x="11075" y="17113"/>
                    <a:pt x="11109" y="17113"/>
                    <a:pt x="11109" y="17046"/>
                  </a:cubicBezTo>
                  <a:cubicBezTo>
                    <a:pt x="14044" y="14845"/>
                    <a:pt x="16346" y="11776"/>
                    <a:pt x="17613" y="8340"/>
                  </a:cubicBezTo>
                  <a:cubicBezTo>
                    <a:pt x="17680" y="8173"/>
                    <a:pt x="17580" y="8007"/>
                    <a:pt x="17447" y="7940"/>
                  </a:cubicBezTo>
                  <a:cubicBezTo>
                    <a:pt x="17410" y="7925"/>
                    <a:pt x="17373" y="7919"/>
                    <a:pt x="17338" y="7919"/>
                  </a:cubicBezTo>
                  <a:cubicBezTo>
                    <a:pt x="17211" y="7919"/>
                    <a:pt x="17098" y="8003"/>
                    <a:pt x="17046" y="8107"/>
                  </a:cubicBezTo>
                  <a:cubicBezTo>
                    <a:pt x="15845" y="11309"/>
                    <a:pt x="13711" y="14178"/>
                    <a:pt x="11042" y="16313"/>
                  </a:cubicBezTo>
                  <a:cubicBezTo>
                    <a:pt x="10842" y="13811"/>
                    <a:pt x="10708" y="11309"/>
                    <a:pt x="10675" y="8807"/>
                  </a:cubicBezTo>
                  <a:cubicBezTo>
                    <a:pt x="12843" y="7073"/>
                    <a:pt x="14511" y="4638"/>
                    <a:pt x="15345" y="2002"/>
                  </a:cubicBezTo>
                  <a:cubicBezTo>
                    <a:pt x="15378" y="1836"/>
                    <a:pt x="15278" y="1669"/>
                    <a:pt x="15112" y="1635"/>
                  </a:cubicBezTo>
                  <a:cubicBezTo>
                    <a:pt x="15084" y="1630"/>
                    <a:pt x="15056" y="1627"/>
                    <a:pt x="15029" y="1627"/>
                  </a:cubicBezTo>
                  <a:cubicBezTo>
                    <a:pt x="14893" y="1627"/>
                    <a:pt x="14772" y="1697"/>
                    <a:pt x="14745" y="1836"/>
                  </a:cubicBezTo>
                  <a:cubicBezTo>
                    <a:pt x="14011" y="4204"/>
                    <a:pt x="12543" y="6439"/>
                    <a:pt x="10675" y="8040"/>
                  </a:cubicBezTo>
                  <a:cubicBezTo>
                    <a:pt x="10608" y="5472"/>
                    <a:pt x="10608" y="2903"/>
                    <a:pt x="10708" y="335"/>
                  </a:cubicBezTo>
                  <a:cubicBezTo>
                    <a:pt x="10708" y="168"/>
                    <a:pt x="10575" y="1"/>
                    <a:pt x="10408" y="1"/>
                  </a:cubicBezTo>
                  <a:close/>
                </a:path>
              </a:pathLst>
            </a:custGeom>
            <a:solidFill>
              <a:srgbClr val="0F7437">
                <a:alpha val="608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4" name="Google Shape;2264;p53"/>
          <p:cNvGrpSpPr/>
          <p:nvPr/>
        </p:nvGrpSpPr>
        <p:grpSpPr>
          <a:xfrm>
            <a:off x="6098242" y="2584584"/>
            <a:ext cx="1518739" cy="1600070"/>
            <a:chOff x="4899500" y="3821500"/>
            <a:chExt cx="1186700" cy="1250250"/>
          </a:xfrm>
        </p:grpSpPr>
        <p:sp>
          <p:nvSpPr>
            <p:cNvPr id="2265" name="Google Shape;2265;p53"/>
            <p:cNvSpPr/>
            <p:nvPr/>
          </p:nvSpPr>
          <p:spPr>
            <a:xfrm>
              <a:off x="4899500" y="3821500"/>
              <a:ext cx="1186700" cy="944050"/>
            </a:xfrm>
            <a:custGeom>
              <a:rect b="b" l="l" r="r" t="t"/>
              <a:pathLst>
                <a:path extrusionOk="0" h="37762" w="47468">
                  <a:moveTo>
                    <a:pt x="26086" y="1"/>
                  </a:moveTo>
                  <a:cubicBezTo>
                    <a:pt x="20849" y="4271"/>
                    <a:pt x="17380" y="10108"/>
                    <a:pt x="16112" y="16413"/>
                  </a:cubicBezTo>
                  <a:cubicBezTo>
                    <a:pt x="12392" y="12754"/>
                    <a:pt x="7173" y="10537"/>
                    <a:pt x="1928" y="10537"/>
                  </a:cubicBezTo>
                  <a:cubicBezTo>
                    <a:pt x="1530" y="10537"/>
                    <a:pt x="1132" y="10549"/>
                    <a:pt x="734" y="10575"/>
                  </a:cubicBezTo>
                  <a:cubicBezTo>
                    <a:pt x="1" y="16646"/>
                    <a:pt x="1435" y="22284"/>
                    <a:pt x="4437" y="26887"/>
                  </a:cubicBezTo>
                  <a:cubicBezTo>
                    <a:pt x="7439" y="31457"/>
                    <a:pt x="12009" y="35093"/>
                    <a:pt x="17180" y="36927"/>
                  </a:cubicBezTo>
                  <a:cubicBezTo>
                    <a:pt x="18778" y="37501"/>
                    <a:pt x="20458" y="37761"/>
                    <a:pt x="22169" y="37761"/>
                  </a:cubicBezTo>
                  <a:cubicBezTo>
                    <a:pt x="27528" y="37761"/>
                    <a:pt x="33187" y="35205"/>
                    <a:pt x="37561" y="31690"/>
                  </a:cubicBezTo>
                  <a:cubicBezTo>
                    <a:pt x="43298" y="27020"/>
                    <a:pt x="46968" y="19949"/>
                    <a:pt x="47468" y="12577"/>
                  </a:cubicBezTo>
                  <a:lnTo>
                    <a:pt x="47468" y="12577"/>
                  </a:lnTo>
                  <a:cubicBezTo>
                    <a:pt x="41530" y="13177"/>
                    <a:pt x="35960" y="16146"/>
                    <a:pt x="31957" y="20516"/>
                  </a:cubicBezTo>
                  <a:cubicBezTo>
                    <a:pt x="32390" y="12944"/>
                    <a:pt x="30222" y="5772"/>
                    <a:pt x="260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3"/>
            <p:cNvSpPr/>
            <p:nvPr/>
          </p:nvSpPr>
          <p:spPr>
            <a:xfrm>
              <a:off x="5016250" y="3956600"/>
              <a:ext cx="971550" cy="1115150"/>
            </a:xfrm>
            <a:custGeom>
              <a:rect b="b" l="l" r="r" t="t"/>
              <a:pathLst>
                <a:path extrusionOk="0" h="44606" w="38862">
                  <a:moveTo>
                    <a:pt x="20382" y="1"/>
                  </a:moveTo>
                  <a:cubicBezTo>
                    <a:pt x="20215" y="1"/>
                    <a:pt x="20048" y="101"/>
                    <a:pt x="20048" y="268"/>
                  </a:cubicBezTo>
                  <a:cubicBezTo>
                    <a:pt x="20015" y="2202"/>
                    <a:pt x="19948" y="4170"/>
                    <a:pt x="19881" y="6072"/>
                  </a:cubicBezTo>
                  <a:cubicBezTo>
                    <a:pt x="19181" y="5171"/>
                    <a:pt x="18614" y="4104"/>
                    <a:pt x="18247" y="3003"/>
                  </a:cubicBezTo>
                  <a:cubicBezTo>
                    <a:pt x="18218" y="2858"/>
                    <a:pt x="18062" y="2763"/>
                    <a:pt x="17913" y="2763"/>
                  </a:cubicBezTo>
                  <a:cubicBezTo>
                    <a:pt x="17890" y="2763"/>
                    <a:pt x="17868" y="2765"/>
                    <a:pt x="17847" y="2769"/>
                  </a:cubicBezTo>
                  <a:cubicBezTo>
                    <a:pt x="17680" y="2836"/>
                    <a:pt x="17580" y="3036"/>
                    <a:pt x="17613" y="3203"/>
                  </a:cubicBezTo>
                  <a:cubicBezTo>
                    <a:pt x="18080" y="4537"/>
                    <a:pt x="18747" y="5738"/>
                    <a:pt x="19615" y="6839"/>
                  </a:cubicBezTo>
                  <a:cubicBezTo>
                    <a:pt x="19681" y="6872"/>
                    <a:pt x="19748" y="6906"/>
                    <a:pt x="19781" y="6939"/>
                  </a:cubicBezTo>
                  <a:cubicBezTo>
                    <a:pt x="19715" y="8540"/>
                    <a:pt x="19615" y="10175"/>
                    <a:pt x="19515" y="11743"/>
                  </a:cubicBezTo>
                  <a:cubicBezTo>
                    <a:pt x="19448" y="11843"/>
                    <a:pt x="19448" y="11909"/>
                    <a:pt x="19515" y="12009"/>
                  </a:cubicBezTo>
                  <a:cubicBezTo>
                    <a:pt x="19515" y="12210"/>
                    <a:pt x="19448" y="12410"/>
                    <a:pt x="19448" y="12677"/>
                  </a:cubicBezTo>
                  <a:cubicBezTo>
                    <a:pt x="17713" y="11342"/>
                    <a:pt x="16246" y="9541"/>
                    <a:pt x="15378" y="7540"/>
                  </a:cubicBezTo>
                  <a:cubicBezTo>
                    <a:pt x="15301" y="7410"/>
                    <a:pt x="15183" y="7361"/>
                    <a:pt x="15056" y="7361"/>
                  </a:cubicBezTo>
                  <a:cubicBezTo>
                    <a:pt x="15020" y="7361"/>
                    <a:pt x="14982" y="7365"/>
                    <a:pt x="14945" y="7373"/>
                  </a:cubicBezTo>
                  <a:cubicBezTo>
                    <a:pt x="14778" y="7439"/>
                    <a:pt x="14744" y="7606"/>
                    <a:pt x="14778" y="7773"/>
                  </a:cubicBezTo>
                  <a:cubicBezTo>
                    <a:pt x="15779" y="10041"/>
                    <a:pt x="17380" y="11943"/>
                    <a:pt x="19381" y="13377"/>
                  </a:cubicBezTo>
                  <a:cubicBezTo>
                    <a:pt x="19048" y="17280"/>
                    <a:pt x="18614" y="21183"/>
                    <a:pt x="18047" y="25052"/>
                  </a:cubicBezTo>
                  <a:cubicBezTo>
                    <a:pt x="15945" y="23851"/>
                    <a:pt x="13911" y="22550"/>
                    <a:pt x="12009" y="21116"/>
                  </a:cubicBezTo>
                  <a:cubicBezTo>
                    <a:pt x="12176" y="19114"/>
                    <a:pt x="11876" y="17113"/>
                    <a:pt x="11175" y="15245"/>
                  </a:cubicBezTo>
                  <a:cubicBezTo>
                    <a:pt x="11126" y="15121"/>
                    <a:pt x="11003" y="15053"/>
                    <a:pt x="10875" y="15053"/>
                  </a:cubicBezTo>
                  <a:cubicBezTo>
                    <a:pt x="10830" y="15053"/>
                    <a:pt x="10785" y="15061"/>
                    <a:pt x="10742" y="15078"/>
                  </a:cubicBezTo>
                  <a:cubicBezTo>
                    <a:pt x="10575" y="15178"/>
                    <a:pt x="10508" y="15345"/>
                    <a:pt x="10575" y="15512"/>
                  </a:cubicBezTo>
                  <a:cubicBezTo>
                    <a:pt x="11209" y="17180"/>
                    <a:pt x="11509" y="18948"/>
                    <a:pt x="11409" y="20716"/>
                  </a:cubicBezTo>
                  <a:cubicBezTo>
                    <a:pt x="8673" y="18681"/>
                    <a:pt x="6105" y="16379"/>
                    <a:pt x="3837" y="13944"/>
                  </a:cubicBezTo>
                  <a:cubicBezTo>
                    <a:pt x="3837" y="13911"/>
                    <a:pt x="3870" y="13877"/>
                    <a:pt x="3870" y="13844"/>
                  </a:cubicBezTo>
                  <a:cubicBezTo>
                    <a:pt x="3737" y="12176"/>
                    <a:pt x="3336" y="10542"/>
                    <a:pt x="2669" y="9041"/>
                  </a:cubicBezTo>
                  <a:cubicBezTo>
                    <a:pt x="2597" y="8920"/>
                    <a:pt x="2489" y="8834"/>
                    <a:pt x="2372" y="8834"/>
                  </a:cubicBezTo>
                  <a:cubicBezTo>
                    <a:pt x="2327" y="8834"/>
                    <a:pt x="2281" y="8846"/>
                    <a:pt x="2236" y="8874"/>
                  </a:cubicBezTo>
                  <a:cubicBezTo>
                    <a:pt x="2069" y="8941"/>
                    <a:pt x="2002" y="9141"/>
                    <a:pt x="2069" y="9274"/>
                  </a:cubicBezTo>
                  <a:cubicBezTo>
                    <a:pt x="2602" y="10542"/>
                    <a:pt x="3003" y="11876"/>
                    <a:pt x="3170" y="13244"/>
                  </a:cubicBezTo>
                  <a:cubicBezTo>
                    <a:pt x="2269" y="12276"/>
                    <a:pt x="1402" y="11242"/>
                    <a:pt x="601" y="10241"/>
                  </a:cubicBezTo>
                  <a:cubicBezTo>
                    <a:pt x="545" y="10167"/>
                    <a:pt x="468" y="10123"/>
                    <a:pt x="381" y="10123"/>
                  </a:cubicBezTo>
                  <a:cubicBezTo>
                    <a:pt x="314" y="10123"/>
                    <a:pt x="241" y="10150"/>
                    <a:pt x="167" y="10208"/>
                  </a:cubicBezTo>
                  <a:cubicBezTo>
                    <a:pt x="34" y="10342"/>
                    <a:pt x="1" y="10508"/>
                    <a:pt x="101" y="10675"/>
                  </a:cubicBezTo>
                  <a:cubicBezTo>
                    <a:pt x="1502" y="12410"/>
                    <a:pt x="3003" y="14144"/>
                    <a:pt x="4604" y="15712"/>
                  </a:cubicBezTo>
                  <a:cubicBezTo>
                    <a:pt x="3443" y="16518"/>
                    <a:pt x="2033" y="16981"/>
                    <a:pt x="645" y="16981"/>
                  </a:cubicBezTo>
                  <a:cubicBezTo>
                    <a:pt x="597" y="16981"/>
                    <a:pt x="549" y="16981"/>
                    <a:pt x="501" y="16980"/>
                  </a:cubicBezTo>
                  <a:cubicBezTo>
                    <a:pt x="334" y="16980"/>
                    <a:pt x="167" y="17080"/>
                    <a:pt x="167" y="17246"/>
                  </a:cubicBezTo>
                  <a:cubicBezTo>
                    <a:pt x="167" y="17413"/>
                    <a:pt x="267" y="17547"/>
                    <a:pt x="401" y="17547"/>
                  </a:cubicBezTo>
                  <a:lnTo>
                    <a:pt x="434" y="17547"/>
                  </a:lnTo>
                  <a:cubicBezTo>
                    <a:pt x="2069" y="17547"/>
                    <a:pt x="3703" y="17046"/>
                    <a:pt x="5038" y="16079"/>
                  </a:cubicBezTo>
                  <a:cubicBezTo>
                    <a:pt x="6572" y="17580"/>
                    <a:pt x="8240" y="19048"/>
                    <a:pt x="10008" y="20415"/>
                  </a:cubicBezTo>
                  <a:cubicBezTo>
                    <a:pt x="8540" y="21449"/>
                    <a:pt x="6839" y="22117"/>
                    <a:pt x="5038" y="22450"/>
                  </a:cubicBezTo>
                  <a:cubicBezTo>
                    <a:pt x="4871" y="22517"/>
                    <a:pt x="4737" y="22684"/>
                    <a:pt x="4771" y="22851"/>
                  </a:cubicBezTo>
                  <a:cubicBezTo>
                    <a:pt x="4837" y="22951"/>
                    <a:pt x="4904" y="23084"/>
                    <a:pt x="5038" y="23084"/>
                  </a:cubicBezTo>
                  <a:lnTo>
                    <a:pt x="5171" y="23084"/>
                  </a:lnTo>
                  <a:cubicBezTo>
                    <a:pt x="7072" y="22750"/>
                    <a:pt x="8940" y="21950"/>
                    <a:pt x="10541" y="20849"/>
                  </a:cubicBezTo>
                  <a:cubicBezTo>
                    <a:pt x="10842" y="21049"/>
                    <a:pt x="11075" y="21249"/>
                    <a:pt x="11375" y="21449"/>
                  </a:cubicBezTo>
                  <a:cubicBezTo>
                    <a:pt x="11409" y="21583"/>
                    <a:pt x="11509" y="21683"/>
                    <a:pt x="11609" y="21716"/>
                  </a:cubicBezTo>
                  <a:lnTo>
                    <a:pt x="11709" y="21716"/>
                  </a:lnTo>
                  <a:cubicBezTo>
                    <a:pt x="13710" y="23184"/>
                    <a:pt x="15779" y="24518"/>
                    <a:pt x="17947" y="25753"/>
                  </a:cubicBezTo>
                  <a:cubicBezTo>
                    <a:pt x="17046" y="31957"/>
                    <a:pt x="15845" y="38095"/>
                    <a:pt x="14344" y="44166"/>
                  </a:cubicBezTo>
                  <a:lnTo>
                    <a:pt x="14344" y="44232"/>
                  </a:lnTo>
                  <a:cubicBezTo>
                    <a:pt x="14277" y="44399"/>
                    <a:pt x="14411" y="44566"/>
                    <a:pt x="14578" y="44599"/>
                  </a:cubicBezTo>
                  <a:cubicBezTo>
                    <a:pt x="14599" y="44604"/>
                    <a:pt x="14621" y="44606"/>
                    <a:pt x="14642" y="44606"/>
                  </a:cubicBezTo>
                  <a:cubicBezTo>
                    <a:pt x="14785" y="44606"/>
                    <a:pt x="14916" y="44511"/>
                    <a:pt x="14945" y="44366"/>
                  </a:cubicBezTo>
                  <a:lnTo>
                    <a:pt x="14945" y="44299"/>
                  </a:lnTo>
                  <a:cubicBezTo>
                    <a:pt x="16512" y="38228"/>
                    <a:pt x="17713" y="32024"/>
                    <a:pt x="18614" y="25753"/>
                  </a:cubicBezTo>
                  <a:cubicBezTo>
                    <a:pt x="20348" y="25286"/>
                    <a:pt x="22016" y="24719"/>
                    <a:pt x="23617" y="24018"/>
                  </a:cubicBezTo>
                  <a:cubicBezTo>
                    <a:pt x="24251" y="24252"/>
                    <a:pt x="24918" y="24452"/>
                    <a:pt x="25586" y="24552"/>
                  </a:cubicBezTo>
                  <a:cubicBezTo>
                    <a:pt x="26162" y="24648"/>
                    <a:pt x="26748" y="24696"/>
                    <a:pt x="27336" y="24696"/>
                  </a:cubicBezTo>
                  <a:cubicBezTo>
                    <a:pt x="28992" y="24696"/>
                    <a:pt x="30664" y="24314"/>
                    <a:pt x="32190" y="23551"/>
                  </a:cubicBezTo>
                  <a:cubicBezTo>
                    <a:pt x="32357" y="23451"/>
                    <a:pt x="32390" y="23284"/>
                    <a:pt x="32290" y="23117"/>
                  </a:cubicBezTo>
                  <a:cubicBezTo>
                    <a:pt x="32249" y="23013"/>
                    <a:pt x="32168" y="22961"/>
                    <a:pt x="32072" y="22961"/>
                  </a:cubicBezTo>
                  <a:cubicBezTo>
                    <a:pt x="32015" y="22961"/>
                    <a:pt x="31953" y="22980"/>
                    <a:pt x="31890" y="23017"/>
                  </a:cubicBezTo>
                  <a:cubicBezTo>
                    <a:pt x="30521" y="23722"/>
                    <a:pt x="28982" y="24074"/>
                    <a:pt x="27442" y="24074"/>
                  </a:cubicBezTo>
                  <a:cubicBezTo>
                    <a:pt x="26430" y="24074"/>
                    <a:pt x="25417" y="23922"/>
                    <a:pt x="24451" y="23618"/>
                  </a:cubicBezTo>
                  <a:cubicBezTo>
                    <a:pt x="27420" y="22250"/>
                    <a:pt x="30222" y="20515"/>
                    <a:pt x="32757" y="18414"/>
                  </a:cubicBezTo>
                  <a:cubicBezTo>
                    <a:pt x="33113" y="18473"/>
                    <a:pt x="33469" y="18503"/>
                    <a:pt x="33822" y="18503"/>
                  </a:cubicBezTo>
                  <a:cubicBezTo>
                    <a:pt x="35057" y="18503"/>
                    <a:pt x="36256" y="18140"/>
                    <a:pt x="37294" y="17413"/>
                  </a:cubicBezTo>
                  <a:cubicBezTo>
                    <a:pt x="37427" y="17347"/>
                    <a:pt x="37461" y="17113"/>
                    <a:pt x="37394" y="17013"/>
                  </a:cubicBezTo>
                  <a:cubicBezTo>
                    <a:pt x="37327" y="16924"/>
                    <a:pt x="37216" y="16880"/>
                    <a:pt x="37110" y="16880"/>
                  </a:cubicBezTo>
                  <a:cubicBezTo>
                    <a:pt x="37057" y="16880"/>
                    <a:pt x="37005" y="16891"/>
                    <a:pt x="36960" y="16913"/>
                  </a:cubicBezTo>
                  <a:cubicBezTo>
                    <a:pt x="36013" y="17555"/>
                    <a:pt x="34897" y="17889"/>
                    <a:pt x="33767" y="17889"/>
                  </a:cubicBezTo>
                  <a:cubicBezTo>
                    <a:pt x="33664" y="17889"/>
                    <a:pt x="33561" y="17886"/>
                    <a:pt x="33458" y="17880"/>
                  </a:cubicBezTo>
                  <a:cubicBezTo>
                    <a:pt x="33892" y="17513"/>
                    <a:pt x="34292" y="17113"/>
                    <a:pt x="34725" y="16713"/>
                  </a:cubicBezTo>
                  <a:cubicBezTo>
                    <a:pt x="34859" y="16713"/>
                    <a:pt x="34926" y="16646"/>
                    <a:pt x="34959" y="16546"/>
                  </a:cubicBezTo>
                  <a:cubicBezTo>
                    <a:pt x="36293" y="15245"/>
                    <a:pt x="37594" y="13844"/>
                    <a:pt x="38728" y="12343"/>
                  </a:cubicBezTo>
                  <a:cubicBezTo>
                    <a:pt x="38862" y="12210"/>
                    <a:pt x="38795" y="12009"/>
                    <a:pt x="38662" y="11876"/>
                  </a:cubicBezTo>
                  <a:cubicBezTo>
                    <a:pt x="38618" y="11817"/>
                    <a:pt x="38548" y="11791"/>
                    <a:pt x="38475" y="11791"/>
                  </a:cubicBezTo>
                  <a:cubicBezTo>
                    <a:pt x="38382" y="11791"/>
                    <a:pt x="38284" y="11834"/>
                    <a:pt x="38228" y="11909"/>
                  </a:cubicBezTo>
                  <a:cubicBezTo>
                    <a:pt x="37161" y="13244"/>
                    <a:pt x="36093" y="14511"/>
                    <a:pt x="34892" y="15679"/>
                  </a:cubicBezTo>
                  <a:cubicBezTo>
                    <a:pt x="34759" y="14244"/>
                    <a:pt x="35226" y="12743"/>
                    <a:pt x="36126" y="11676"/>
                  </a:cubicBezTo>
                  <a:cubicBezTo>
                    <a:pt x="36260" y="11542"/>
                    <a:pt x="36227" y="11342"/>
                    <a:pt x="36093" y="11209"/>
                  </a:cubicBezTo>
                  <a:cubicBezTo>
                    <a:pt x="36035" y="11150"/>
                    <a:pt x="35963" y="11124"/>
                    <a:pt x="35890" y="11124"/>
                  </a:cubicBezTo>
                  <a:cubicBezTo>
                    <a:pt x="35797" y="11124"/>
                    <a:pt x="35701" y="11167"/>
                    <a:pt x="35626" y="11242"/>
                  </a:cubicBezTo>
                  <a:cubicBezTo>
                    <a:pt x="34459" y="12576"/>
                    <a:pt x="33958" y="14444"/>
                    <a:pt x="34292" y="16212"/>
                  </a:cubicBezTo>
                  <a:cubicBezTo>
                    <a:pt x="32157" y="18214"/>
                    <a:pt x="29789" y="20015"/>
                    <a:pt x="27253" y="21449"/>
                  </a:cubicBezTo>
                  <a:cubicBezTo>
                    <a:pt x="27287" y="19748"/>
                    <a:pt x="27887" y="18080"/>
                    <a:pt x="28888" y="16713"/>
                  </a:cubicBezTo>
                  <a:cubicBezTo>
                    <a:pt x="28955" y="16579"/>
                    <a:pt x="28955" y="16379"/>
                    <a:pt x="28788" y="16279"/>
                  </a:cubicBezTo>
                  <a:cubicBezTo>
                    <a:pt x="28736" y="16253"/>
                    <a:pt x="28674" y="16237"/>
                    <a:pt x="28614" y="16237"/>
                  </a:cubicBezTo>
                  <a:cubicBezTo>
                    <a:pt x="28519" y="16237"/>
                    <a:pt x="28428" y="16277"/>
                    <a:pt x="28388" y="16379"/>
                  </a:cubicBezTo>
                  <a:cubicBezTo>
                    <a:pt x="27253" y="17914"/>
                    <a:pt x="26620" y="19848"/>
                    <a:pt x="26620" y="21750"/>
                  </a:cubicBezTo>
                  <a:cubicBezTo>
                    <a:pt x="26620" y="21783"/>
                    <a:pt x="26620" y="21850"/>
                    <a:pt x="26653" y="21883"/>
                  </a:cubicBezTo>
                  <a:cubicBezTo>
                    <a:pt x="24151" y="23251"/>
                    <a:pt x="21549" y="24285"/>
                    <a:pt x="18781" y="25085"/>
                  </a:cubicBezTo>
                  <a:cubicBezTo>
                    <a:pt x="19348" y="21216"/>
                    <a:pt x="19781" y="17280"/>
                    <a:pt x="20082" y="13377"/>
                  </a:cubicBezTo>
                  <a:lnTo>
                    <a:pt x="20082" y="13210"/>
                  </a:lnTo>
                  <a:cubicBezTo>
                    <a:pt x="20115" y="12843"/>
                    <a:pt x="20115" y="12443"/>
                    <a:pt x="20182" y="12109"/>
                  </a:cubicBezTo>
                  <a:cubicBezTo>
                    <a:pt x="21883" y="11342"/>
                    <a:pt x="23351" y="10108"/>
                    <a:pt x="24418" y="8574"/>
                  </a:cubicBezTo>
                  <a:cubicBezTo>
                    <a:pt x="24485" y="8440"/>
                    <a:pt x="24485" y="8240"/>
                    <a:pt x="24351" y="8173"/>
                  </a:cubicBezTo>
                  <a:cubicBezTo>
                    <a:pt x="24293" y="8130"/>
                    <a:pt x="24222" y="8105"/>
                    <a:pt x="24152" y="8105"/>
                  </a:cubicBezTo>
                  <a:cubicBezTo>
                    <a:pt x="24062" y="8105"/>
                    <a:pt x="23974" y="8146"/>
                    <a:pt x="23918" y="8240"/>
                  </a:cubicBezTo>
                  <a:cubicBezTo>
                    <a:pt x="23017" y="9574"/>
                    <a:pt x="21683" y="10675"/>
                    <a:pt x="20215" y="11409"/>
                  </a:cubicBezTo>
                  <a:cubicBezTo>
                    <a:pt x="20348" y="9408"/>
                    <a:pt x="20449" y="7373"/>
                    <a:pt x="20549" y="5371"/>
                  </a:cubicBezTo>
                  <a:cubicBezTo>
                    <a:pt x="20615" y="5371"/>
                    <a:pt x="20682" y="5338"/>
                    <a:pt x="20715" y="5271"/>
                  </a:cubicBezTo>
                  <a:cubicBezTo>
                    <a:pt x="21616" y="4437"/>
                    <a:pt x="22383" y="3403"/>
                    <a:pt x="22884" y="2269"/>
                  </a:cubicBezTo>
                  <a:cubicBezTo>
                    <a:pt x="22950" y="2102"/>
                    <a:pt x="22884" y="1936"/>
                    <a:pt x="22717" y="1869"/>
                  </a:cubicBezTo>
                  <a:cubicBezTo>
                    <a:pt x="22671" y="1841"/>
                    <a:pt x="22625" y="1829"/>
                    <a:pt x="22581" y="1829"/>
                  </a:cubicBezTo>
                  <a:cubicBezTo>
                    <a:pt x="22463" y="1829"/>
                    <a:pt x="22356" y="1915"/>
                    <a:pt x="22283" y="2036"/>
                  </a:cubicBezTo>
                  <a:cubicBezTo>
                    <a:pt x="21883" y="2936"/>
                    <a:pt x="21282" y="3837"/>
                    <a:pt x="20549" y="4537"/>
                  </a:cubicBezTo>
                  <a:cubicBezTo>
                    <a:pt x="20582" y="3103"/>
                    <a:pt x="20615" y="1735"/>
                    <a:pt x="20682" y="334"/>
                  </a:cubicBezTo>
                  <a:cubicBezTo>
                    <a:pt x="20682" y="168"/>
                    <a:pt x="20549" y="1"/>
                    <a:pt x="20382" y="1"/>
                  </a:cubicBezTo>
                  <a:close/>
                </a:path>
              </a:pathLst>
            </a:custGeom>
            <a:solidFill>
              <a:srgbClr val="0F7437">
                <a:alpha val="608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7" name="Google Shape;2267;p53"/>
          <p:cNvSpPr txBox="1"/>
          <p:nvPr>
            <p:ph idx="1" type="subTitle"/>
          </p:nvPr>
        </p:nvSpPr>
        <p:spPr>
          <a:xfrm>
            <a:off x="720000" y="1156475"/>
            <a:ext cx="7704000" cy="1106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Here’s an assortment of alternative resources whose style fits the one of this template:</a:t>
            </a:r>
            <a:endParaRPr/>
          </a:p>
          <a:p>
            <a:pPr indent="0" lvl="0" marL="0" rtl="0" algn="l">
              <a:lnSpc>
                <a:spcPct val="115000"/>
              </a:lnSpc>
              <a:spcBef>
                <a:spcPts val="0"/>
              </a:spcBef>
              <a:spcAft>
                <a:spcPts val="0"/>
              </a:spcAft>
              <a:buNone/>
            </a:pPr>
            <a:r>
              <a:rPr b="1" lang="en"/>
              <a:t>Vectors:</a:t>
            </a:r>
            <a:endParaRPr b="1"/>
          </a:p>
          <a:p>
            <a:pPr indent="-317500" lvl="0" marL="457200" rtl="0" algn="l">
              <a:spcBef>
                <a:spcPts val="800"/>
              </a:spcBef>
              <a:spcAft>
                <a:spcPts val="0"/>
              </a:spcAft>
              <a:buClr>
                <a:schemeClr val="accent3"/>
              </a:buClr>
              <a:buSzPts val="1400"/>
              <a:buChar char="●"/>
            </a:pPr>
            <a:r>
              <a:rPr lang="en">
                <a:uFill>
                  <a:noFill/>
                </a:uFill>
                <a:hlinkClick r:id="rId3"/>
              </a:rPr>
              <a:t>Hand drawn colorful leaves</a:t>
            </a:r>
            <a:endParaRPr>
              <a:solidFill>
                <a:srgbClr val="374957"/>
              </a:solidFill>
            </a:endParaRPr>
          </a:p>
          <a:p>
            <a:pPr indent="0" lvl="0" marL="0" rtl="0" algn="l">
              <a:spcBef>
                <a:spcPts val="0"/>
              </a:spcBef>
              <a:spcAft>
                <a:spcPts val="0"/>
              </a:spcAft>
              <a:buNone/>
            </a:pPr>
            <a:r>
              <a:t/>
            </a:r>
            <a:endParaRPr b="1"/>
          </a:p>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1" name="Shape 2271"/>
        <p:cNvGrpSpPr/>
        <p:nvPr/>
      </p:nvGrpSpPr>
      <p:grpSpPr>
        <a:xfrm>
          <a:off x="0" y="0"/>
          <a:ext cx="0" cy="0"/>
          <a:chOff x="0" y="0"/>
          <a:chExt cx="0" cy="0"/>
        </a:xfrm>
      </p:grpSpPr>
      <p:sp>
        <p:nvSpPr>
          <p:cNvPr id="2272" name="Google Shape;2272;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273" name="Google Shape;2273;p54"/>
          <p:cNvSpPr txBox="1"/>
          <p:nvPr>
            <p:ph idx="1" type="body"/>
          </p:nvPr>
        </p:nvSpPr>
        <p:spPr>
          <a:xfrm>
            <a:off x="720000" y="1152475"/>
            <a:ext cx="7704000" cy="29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Did you like the resources on this template? Get them for free at our other websites:</a:t>
            </a:r>
            <a:endParaRPr/>
          </a:p>
          <a:p>
            <a:pPr indent="0" lvl="0" marL="0" rtl="0" algn="l">
              <a:spcBef>
                <a:spcPts val="0"/>
              </a:spcBef>
              <a:spcAft>
                <a:spcPts val="0"/>
              </a:spcAft>
              <a:buNone/>
            </a:pPr>
            <a:r>
              <a:rPr lang="en">
                <a:latin typeface="Hammersmith One"/>
                <a:ea typeface="Hammersmith One"/>
                <a:cs typeface="Hammersmith One"/>
                <a:sym typeface="Hammersmith One"/>
              </a:rPr>
              <a:t>Photos:</a:t>
            </a:r>
            <a:endParaRPr>
              <a:latin typeface="Hammersmith One"/>
              <a:ea typeface="Hammersmith One"/>
              <a:cs typeface="Hammersmith One"/>
              <a:sym typeface="Hammersmith One"/>
            </a:endParaRPr>
          </a:p>
          <a:p>
            <a:pPr indent="-317500" lvl="0" marL="457200" rtl="0" algn="l">
              <a:lnSpc>
                <a:spcPct val="100000"/>
              </a:lnSpc>
              <a:spcBef>
                <a:spcPts val="800"/>
              </a:spcBef>
              <a:spcAft>
                <a:spcPts val="0"/>
              </a:spcAft>
              <a:buClr>
                <a:schemeClr val="accent3"/>
              </a:buClr>
              <a:buSzPts val="1400"/>
              <a:buChar char="●"/>
            </a:pPr>
            <a:r>
              <a:rPr lang="en">
                <a:uFill>
                  <a:noFill/>
                </a:uFill>
                <a:hlinkClick r:id="rId3"/>
              </a:rPr>
              <a:t>Planting trees as part of reforestation process (I)</a:t>
            </a:r>
            <a:endParaRPr/>
          </a:p>
          <a:p>
            <a:pPr indent="-317500" lvl="0" marL="457200" rtl="0" algn="l">
              <a:lnSpc>
                <a:spcPct val="100000"/>
              </a:lnSpc>
              <a:spcBef>
                <a:spcPts val="0"/>
              </a:spcBef>
              <a:spcAft>
                <a:spcPts val="0"/>
              </a:spcAft>
              <a:buClr>
                <a:schemeClr val="accent3"/>
              </a:buClr>
              <a:buSzPts val="1400"/>
              <a:buChar char="●"/>
            </a:pPr>
            <a:r>
              <a:rPr lang="en">
                <a:uFill>
                  <a:noFill/>
                </a:uFill>
                <a:hlinkClick r:id="rId4"/>
              </a:rPr>
              <a:t>Planting trees as part of reforestation process (II)</a:t>
            </a:r>
            <a:endParaRPr/>
          </a:p>
          <a:p>
            <a:pPr indent="-317500" lvl="0" marL="457200" rtl="0" algn="l">
              <a:lnSpc>
                <a:spcPct val="100000"/>
              </a:lnSpc>
              <a:spcBef>
                <a:spcPts val="0"/>
              </a:spcBef>
              <a:spcAft>
                <a:spcPts val="0"/>
              </a:spcAft>
              <a:buClr>
                <a:schemeClr val="accent3"/>
              </a:buClr>
              <a:buSzPts val="1400"/>
              <a:buChar char="●"/>
            </a:pPr>
            <a:r>
              <a:rPr lang="en">
                <a:uFill>
                  <a:noFill/>
                </a:uFill>
                <a:hlinkClick r:id="rId5"/>
              </a:rPr>
              <a:t>Planting trees as part of reforestation process (III)</a:t>
            </a:r>
            <a:endParaRPr/>
          </a:p>
          <a:p>
            <a:pPr indent="-317500" lvl="0" marL="457200" rtl="0" algn="l">
              <a:lnSpc>
                <a:spcPct val="100000"/>
              </a:lnSpc>
              <a:spcBef>
                <a:spcPts val="0"/>
              </a:spcBef>
              <a:spcAft>
                <a:spcPts val="0"/>
              </a:spcAft>
              <a:buClr>
                <a:schemeClr val="accent3"/>
              </a:buClr>
              <a:buSzPts val="1400"/>
              <a:buChar char="●"/>
            </a:pPr>
            <a:r>
              <a:rPr lang="en">
                <a:solidFill>
                  <a:schemeClr val="hlink"/>
                </a:solidFill>
                <a:uFill>
                  <a:noFill/>
                </a:uFill>
                <a:hlinkClick r:id="rId6"/>
              </a:rPr>
              <a:t>Close-up woman harvesting in garden</a:t>
            </a:r>
            <a:endParaRPr/>
          </a:p>
          <a:p>
            <a:pPr indent="0" lvl="0" marL="0" rtl="0" algn="l">
              <a:lnSpc>
                <a:spcPct val="100000"/>
              </a:lnSpc>
              <a:spcBef>
                <a:spcPts val="800"/>
              </a:spcBef>
              <a:spcAft>
                <a:spcPts val="0"/>
              </a:spcAft>
              <a:buNone/>
            </a:pPr>
            <a:r>
              <a:rPr lang="en">
                <a:latin typeface="Hammersmith One"/>
                <a:ea typeface="Hammersmith One"/>
                <a:cs typeface="Hammersmith One"/>
                <a:sym typeface="Hammersmith One"/>
              </a:rPr>
              <a:t>Vectors:</a:t>
            </a:r>
            <a:endParaRPr>
              <a:latin typeface="Hammersmith One"/>
              <a:ea typeface="Hammersmith One"/>
              <a:cs typeface="Hammersmith One"/>
              <a:sym typeface="Hammersmith One"/>
            </a:endParaRPr>
          </a:p>
          <a:p>
            <a:pPr indent="-317500" lvl="0" marL="457200" rtl="0" algn="l">
              <a:lnSpc>
                <a:spcPct val="100000"/>
              </a:lnSpc>
              <a:spcBef>
                <a:spcPts val="800"/>
              </a:spcBef>
              <a:spcAft>
                <a:spcPts val="0"/>
              </a:spcAft>
              <a:buClr>
                <a:schemeClr val="accent3"/>
              </a:buClr>
              <a:buSzPts val="1400"/>
              <a:buChar char="●"/>
            </a:pPr>
            <a:r>
              <a:rPr lang="en">
                <a:solidFill>
                  <a:schemeClr val="hlink"/>
                </a:solidFill>
                <a:uFill>
                  <a:noFill/>
                </a:uFill>
                <a:hlinkClick r:id="rId7"/>
              </a:rPr>
              <a:t>Hand drawn flat design ecology badges</a:t>
            </a:r>
            <a:endParaRPr>
              <a:solidFill>
                <a:srgbClr val="374957"/>
              </a:solidFill>
            </a:endParaRPr>
          </a:p>
          <a:p>
            <a:pPr indent="-317500" lvl="0" marL="457200" rtl="0" algn="l">
              <a:lnSpc>
                <a:spcPct val="100000"/>
              </a:lnSpc>
              <a:spcBef>
                <a:spcPts val="0"/>
              </a:spcBef>
              <a:spcAft>
                <a:spcPts val="0"/>
              </a:spcAft>
              <a:buClr>
                <a:schemeClr val="accent3"/>
              </a:buClr>
              <a:buSzPts val="1400"/>
              <a:buChar char="●"/>
            </a:pPr>
            <a:r>
              <a:rPr lang="en">
                <a:solidFill>
                  <a:schemeClr val="hlink"/>
                </a:solidFill>
                <a:uFill>
                  <a:noFill/>
                </a:uFill>
                <a:hlinkClick r:id="rId8"/>
              </a:rPr>
              <a:t>Hand drawn colorful leaves</a:t>
            </a:r>
            <a:endParaRPr>
              <a:solidFill>
                <a:srgbClr val="374957"/>
              </a:solidFill>
            </a:endParaRPr>
          </a:p>
          <a:p>
            <a:pPr indent="0" lvl="0" marL="0" rtl="0" algn="l">
              <a:spcBef>
                <a:spcPts val="0"/>
              </a:spcBef>
              <a:spcAft>
                <a:spcPts val="0"/>
              </a:spcAft>
              <a:buNone/>
            </a:pPr>
            <a:r>
              <a:t/>
            </a:r>
            <a:endParaRPr/>
          </a:p>
        </p:txBody>
      </p:sp>
      <p:grpSp>
        <p:nvGrpSpPr>
          <p:cNvPr id="2274" name="Google Shape;2274;p54"/>
          <p:cNvGrpSpPr/>
          <p:nvPr/>
        </p:nvGrpSpPr>
        <p:grpSpPr>
          <a:xfrm>
            <a:off x="6207424" y="2508663"/>
            <a:ext cx="2074326" cy="1871456"/>
            <a:chOff x="540900" y="3060200"/>
            <a:chExt cx="2141350" cy="1931925"/>
          </a:xfrm>
        </p:grpSpPr>
        <p:sp>
          <p:nvSpPr>
            <p:cNvPr id="2275" name="Google Shape;2275;p54"/>
            <p:cNvSpPr/>
            <p:nvPr/>
          </p:nvSpPr>
          <p:spPr>
            <a:xfrm>
              <a:off x="540900" y="3060200"/>
              <a:ext cx="2141350" cy="1931925"/>
            </a:xfrm>
            <a:custGeom>
              <a:rect b="b" l="l" r="r" t="t"/>
              <a:pathLst>
                <a:path extrusionOk="0" h="77277" w="85654">
                  <a:moveTo>
                    <a:pt x="43942" y="0"/>
                  </a:moveTo>
                  <a:cubicBezTo>
                    <a:pt x="40087" y="0"/>
                    <a:pt x="37157" y="1896"/>
                    <a:pt x="34305" y="5113"/>
                  </a:cubicBezTo>
                  <a:lnTo>
                    <a:pt x="34305" y="5041"/>
                  </a:lnTo>
                  <a:lnTo>
                    <a:pt x="34305" y="4997"/>
                  </a:lnTo>
                  <a:cubicBezTo>
                    <a:pt x="34305" y="4867"/>
                    <a:pt x="34305" y="4736"/>
                    <a:pt x="34291" y="4606"/>
                  </a:cubicBezTo>
                  <a:lnTo>
                    <a:pt x="34291" y="4577"/>
                  </a:lnTo>
                  <a:cubicBezTo>
                    <a:pt x="34276" y="4446"/>
                    <a:pt x="34233" y="4316"/>
                    <a:pt x="34204" y="4200"/>
                  </a:cubicBezTo>
                  <a:cubicBezTo>
                    <a:pt x="34204" y="4156"/>
                    <a:pt x="34175" y="4142"/>
                    <a:pt x="34160" y="4098"/>
                  </a:cubicBezTo>
                  <a:cubicBezTo>
                    <a:pt x="34146" y="4069"/>
                    <a:pt x="34146" y="4025"/>
                    <a:pt x="34131" y="4011"/>
                  </a:cubicBezTo>
                  <a:cubicBezTo>
                    <a:pt x="34088" y="3924"/>
                    <a:pt x="34059" y="3837"/>
                    <a:pt x="34001" y="3735"/>
                  </a:cubicBezTo>
                  <a:lnTo>
                    <a:pt x="33986" y="3721"/>
                  </a:lnTo>
                  <a:cubicBezTo>
                    <a:pt x="33928" y="3590"/>
                    <a:pt x="33856" y="3489"/>
                    <a:pt x="33769" y="3373"/>
                  </a:cubicBezTo>
                  <a:cubicBezTo>
                    <a:pt x="33740" y="3358"/>
                    <a:pt x="33740" y="3344"/>
                    <a:pt x="33725" y="3344"/>
                  </a:cubicBezTo>
                  <a:cubicBezTo>
                    <a:pt x="33638" y="3228"/>
                    <a:pt x="33565" y="3141"/>
                    <a:pt x="33449" y="3039"/>
                  </a:cubicBezTo>
                  <a:cubicBezTo>
                    <a:pt x="33435" y="3010"/>
                    <a:pt x="33420" y="2996"/>
                    <a:pt x="33406" y="2996"/>
                  </a:cubicBezTo>
                  <a:cubicBezTo>
                    <a:pt x="33304" y="2909"/>
                    <a:pt x="33203" y="2822"/>
                    <a:pt x="33087" y="2749"/>
                  </a:cubicBezTo>
                  <a:lnTo>
                    <a:pt x="33072" y="2749"/>
                  </a:lnTo>
                  <a:cubicBezTo>
                    <a:pt x="32971" y="2677"/>
                    <a:pt x="32855" y="2604"/>
                    <a:pt x="32724" y="2546"/>
                  </a:cubicBezTo>
                  <a:cubicBezTo>
                    <a:pt x="32710" y="2546"/>
                    <a:pt x="32695" y="2531"/>
                    <a:pt x="32681" y="2531"/>
                  </a:cubicBezTo>
                  <a:cubicBezTo>
                    <a:pt x="32550" y="2473"/>
                    <a:pt x="32434" y="2415"/>
                    <a:pt x="32318" y="2386"/>
                  </a:cubicBezTo>
                  <a:cubicBezTo>
                    <a:pt x="32289" y="2386"/>
                    <a:pt x="32275" y="2357"/>
                    <a:pt x="32260" y="2357"/>
                  </a:cubicBezTo>
                  <a:cubicBezTo>
                    <a:pt x="31984" y="2285"/>
                    <a:pt x="31709" y="2256"/>
                    <a:pt x="31448" y="2256"/>
                  </a:cubicBezTo>
                  <a:lnTo>
                    <a:pt x="31404" y="2256"/>
                  </a:lnTo>
                  <a:cubicBezTo>
                    <a:pt x="31259" y="2256"/>
                    <a:pt x="31129" y="2270"/>
                    <a:pt x="30984" y="2314"/>
                  </a:cubicBezTo>
                  <a:lnTo>
                    <a:pt x="30955" y="2314"/>
                  </a:lnTo>
                  <a:cubicBezTo>
                    <a:pt x="14143" y="5737"/>
                    <a:pt x="11764" y="11539"/>
                    <a:pt x="13128" y="21722"/>
                  </a:cubicBezTo>
                  <a:cubicBezTo>
                    <a:pt x="13171" y="22012"/>
                    <a:pt x="13200" y="22302"/>
                    <a:pt x="13244" y="22577"/>
                  </a:cubicBezTo>
                  <a:cubicBezTo>
                    <a:pt x="13200" y="22519"/>
                    <a:pt x="13171" y="22447"/>
                    <a:pt x="13128" y="22403"/>
                  </a:cubicBezTo>
                  <a:cubicBezTo>
                    <a:pt x="13113" y="22374"/>
                    <a:pt x="13113" y="22360"/>
                    <a:pt x="13099" y="22345"/>
                  </a:cubicBezTo>
                  <a:cubicBezTo>
                    <a:pt x="13026" y="22229"/>
                    <a:pt x="12925" y="22142"/>
                    <a:pt x="12838" y="22041"/>
                  </a:cubicBezTo>
                  <a:lnTo>
                    <a:pt x="12809" y="21997"/>
                  </a:lnTo>
                  <a:cubicBezTo>
                    <a:pt x="12707" y="21910"/>
                    <a:pt x="12620" y="21823"/>
                    <a:pt x="12519" y="21751"/>
                  </a:cubicBezTo>
                  <a:cubicBezTo>
                    <a:pt x="12490" y="21751"/>
                    <a:pt x="12490" y="21722"/>
                    <a:pt x="12475" y="21722"/>
                  </a:cubicBezTo>
                  <a:cubicBezTo>
                    <a:pt x="12374" y="21649"/>
                    <a:pt x="12258" y="21577"/>
                    <a:pt x="12156" y="21533"/>
                  </a:cubicBezTo>
                  <a:cubicBezTo>
                    <a:pt x="12127" y="21504"/>
                    <a:pt x="12098" y="21490"/>
                    <a:pt x="12083" y="21490"/>
                  </a:cubicBezTo>
                  <a:cubicBezTo>
                    <a:pt x="12040" y="21475"/>
                    <a:pt x="12025" y="21461"/>
                    <a:pt x="11982" y="21432"/>
                  </a:cubicBezTo>
                  <a:cubicBezTo>
                    <a:pt x="11895" y="21403"/>
                    <a:pt x="11808" y="21359"/>
                    <a:pt x="11692" y="21330"/>
                  </a:cubicBezTo>
                  <a:lnTo>
                    <a:pt x="11677" y="21330"/>
                  </a:lnTo>
                  <a:cubicBezTo>
                    <a:pt x="11547" y="21287"/>
                    <a:pt x="11431" y="21258"/>
                    <a:pt x="11300" y="21243"/>
                  </a:cubicBezTo>
                  <a:cubicBezTo>
                    <a:pt x="11286" y="21243"/>
                    <a:pt x="11257" y="21243"/>
                    <a:pt x="11242" y="21214"/>
                  </a:cubicBezTo>
                  <a:cubicBezTo>
                    <a:pt x="11112" y="21200"/>
                    <a:pt x="10967" y="21200"/>
                    <a:pt x="10851" y="21200"/>
                  </a:cubicBezTo>
                  <a:lnTo>
                    <a:pt x="10778" y="21200"/>
                  </a:lnTo>
                  <a:cubicBezTo>
                    <a:pt x="10647" y="21200"/>
                    <a:pt x="10517" y="21214"/>
                    <a:pt x="10386" y="21243"/>
                  </a:cubicBezTo>
                  <a:lnTo>
                    <a:pt x="10357" y="21243"/>
                  </a:lnTo>
                  <a:cubicBezTo>
                    <a:pt x="10241" y="21258"/>
                    <a:pt x="10125" y="21287"/>
                    <a:pt x="10009" y="21330"/>
                  </a:cubicBezTo>
                  <a:cubicBezTo>
                    <a:pt x="9995" y="21330"/>
                    <a:pt x="9951" y="21345"/>
                    <a:pt x="9937" y="21345"/>
                  </a:cubicBezTo>
                  <a:cubicBezTo>
                    <a:pt x="9835" y="21388"/>
                    <a:pt x="9705" y="21432"/>
                    <a:pt x="9589" y="21490"/>
                  </a:cubicBezTo>
                  <a:cubicBezTo>
                    <a:pt x="9574" y="21504"/>
                    <a:pt x="9545" y="21533"/>
                    <a:pt x="9516" y="21533"/>
                  </a:cubicBezTo>
                  <a:cubicBezTo>
                    <a:pt x="9415" y="21577"/>
                    <a:pt x="9298" y="21649"/>
                    <a:pt x="9197" y="21751"/>
                  </a:cubicBezTo>
                  <a:lnTo>
                    <a:pt x="9182" y="21765"/>
                  </a:lnTo>
                  <a:cubicBezTo>
                    <a:pt x="9066" y="21838"/>
                    <a:pt x="8979" y="21925"/>
                    <a:pt x="8892" y="22012"/>
                  </a:cubicBezTo>
                  <a:lnTo>
                    <a:pt x="8849" y="22055"/>
                  </a:lnTo>
                  <a:cubicBezTo>
                    <a:pt x="8762" y="22142"/>
                    <a:pt x="8675" y="22258"/>
                    <a:pt x="8602" y="22374"/>
                  </a:cubicBezTo>
                  <a:lnTo>
                    <a:pt x="8573" y="22403"/>
                  </a:lnTo>
                  <a:cubicBezTo>
                    <a:pt x="1" y="35385"/>
                    <a:pt x="1176" y="41347"/>
                    <a:pt x="7587" y="47004"/>
                  </a:cubicBezTo>
                  <a:lnTo>
                    <a:pt x="7471" y="47004"/>
                  </a:lnTo>
                  <a:cubicBezTo>
                    <a:pt x="7340" y="47004"/>
                    <a:pt x="7224" y="47004"/>
                    <a:pt x="7094" y="47019"/>
                  </a:cubicBezTo>
                  <a:lnTo>
                    <a:pt x="7050" y="47019"/>
                  </a:lnTo>
                  <a:cubicBezTo>
                    <a:pt x="6934" y="47033"/>
                    <a:pt x="6804" y="47077"/>
                    <a:pt x="6673" y="47106"/>
                  </a:cubicBezTo>
                  <a:cubicBezTo>
                    <a:pt x="6644" y="47106"/>
                    <a:pt x="6615" y="47135"/>
                    <a:pt x="6586" y="47135"/>
                  </a:cubicBezTo>
                  <a:cubicBezTo>
                    <a:pt x="6543" y="47149"/>
                    <a:pt x="6514" y="47149"/>
                    <a:pt x="6499" y="47164"/>
                  </a:cubicBezTo>
                  <a:cubicBezTo>
                    <a:pt x="6397" y="47207"/>
                    <a:pt x="6310" y="47236"/>
                    <a:pt x="6223" y="47294"/>
                  </a:cubicBezTo>
                  <a:cubicBezTo>
                    <a:pt x="6223" y="47294"/>
                    <a:pt x="6209" y="47294"/>
                    <a:pt x="6209" y="47309"/>
                  </a:cubicBezTo>
                  <a:cubicBezTo>
                    <a:pt x="6078" y="47381"/>
                    <a:pt x="5962" y="47454"/>
                    <a:pt x="5861" y="47526"/>
                  </a:cubicBezTo>
                  <a:cubicBezTo>
                    <a:pt x="5846" y="47541"/>
                    <a:pt x="5846" y="47541"/>
                    <a:pt x="5817" y="47541"/>
                  </a:cubicBezTo>
                  <a:cubicBezTo>
                    <a:pt x="5716" y="47642"/>
                    <a:pt x="5600" y="47715"/>
                    <a:pt x="5513" y="47816"/>
                  </a:cubicBezTo>
                  <a:cubicBezTo>
                    <a:pt x="5498" y="47831"/>
                    <a:pt x="5484" y="47860"/>
                    <a:pt x="5484" y="47874"/>
                  </a:cubicBezTo>
                  <a:cubicBezTo>
                    <a:pt x="5382" y="47961"/>
                    <a:pt x="5295" y="48077"/>
                    <a:pt x="5223" y="48179"/>
                  </a:cubicBezTo>
                  <a:cubicBezTo>
                    <a:pt x="5223" y="48179"/>
                    <a:pt x="5223" y="48193"/>
                    <a:pt x="5208" y="48193"/>
                  </a:cubicBezTo>
                  <a:cubicBezTo>
                    <a:pt x="5136" y="48309"/>
                    <a:pt x="5078" y="48411"/>
                    <a:pt x="5005" y="48527"/>
                  </a:cubicBezTo>
                  <a:cubicBezTo>
                    <a:pt x="4990" y="48542"/>
                    <a:pt x="4990" y="48556"/>
                    <a:pt x="4976" y="48585"/>
                  </a:cubicBezTo>
                  <a:cubicBezTo>
                    <a:pt x="4918" y="48687"/>
                    <a:pt x="4874" y="48817"/>
                    <a:pt x="4831" y="48948"/>
                  </a:cubicBezTo>
                  <a:cubicBezTo>
                    <a:pt x="4831" y="48962"/>
                    <a:pt x="4802" y="48991"/>
                    <a:pt x="4802" y="49020"/>
                  </a:cubicBezTo>
                  <a:cubicBezTo>
                    <a:pt x="4773" y="49136"/>
                    <a:pt x="4729" y="49267"/>
                    <a:pt x="4729" y="49397"/>
                  </a:cubicBezTo>
                  <a:lnTo>
                    <a:pt x="4729" y="49412"/>
                  </a:lnTo>
                  <a:cubicBezTo>
                    <a:pt x="4715" y="49542"/>
                    <a:pt x="4715" y="49687"/>
                    <a:pt x="4715" y="49818"/>
                  </a:cubicBezTo>
                  <a:lnTo>
                    <a:pt x="4715" y="49862"/>
                  </a:lnTo>
                  <a:cubicBezTo>
                    <a:pt x="4715" y="49992"/>
                    <a:pt x="4729" y="50137"/>
                    <a:pt x="4773" y="50268"/>
                  </a:cubicBezTo>
                  <a:lnTo>
                    <a:pt x="4773" y="50297"/>
                  </a:lnTo>
                  <a:cubicBezTo>
                    <a:pt x="7683" y="64586"/>
                    <a:pt x="12311" y="68448"/>
                    <a:pt x="19896" y="68448"/>
                  </a:cubicBezTo>
                  <a:cubicBezTo>
                    <a:pt x="21235" y="68448"/>
                    <a:pt x="22665" y="68328"/>
                    <a:pt x="24195" y="68123"/>
                  </a:cubicBezTo>
                  <a:lnTo>
                    <a:pt x="24224" y="68123"/>
                  </a:lnTo>
                  <a:cubicBezTo>
                    <a:pt x="24746" y="68051"/>
                    <a:pt x="25254" y="67978"/>
                    <a:pt x="25747" y="67920"/>
                  </a:cubicBezTo>
                  <a:lnTo>
                    <a:pt x="25747" y="67920"/>
                  </a:lnTo>
                  <a:cubicBezTo>
                    <a:pt x="25733" y="67964"/>
                    <a:pt x="25733" y="67993"/>
                    <a:pt x="25718" y="68036"/>
                  </a:cubicBezTo>
                  <a:lnTo>
                    <a:pt x="25718" y="68051"/>
                  </a:lnTo>
                  <a:cubicBezTo>
                    <a:pt x="25675" y="68181"/>
                    <a:pt x="25646" y="68312"/>
                    <a:pt x="25617" y="68457"/>
                  </a:cubicBezTo>
                  <a:lnTo>
                    <a:pt x="25617" y="68501"/>
                  </a:lnTo>
                  <a:cubicBezTo>
                    <a:pt x="25602" y="68631"/>
                    <a:pt x="25602" y="68776"/>
                    <a:pt x="25602" y="68907"/>
                  </a:cubicBezTo>
                  <a:lnTo>
                    <a:pt x="25602" y="68979"/>
                  </a:lnTo>
                  <a:cubicBezTo>
                    <a:pt x="25602" y="69110"/>
                    <a:pt x="25617" y="69255"/>
                    <a:pt x="25646" y="69371"/>
                  </a:cubicBezTo>
                  <a:lnTo>
                    <a:pt x="25646" y="69400"/>
                  </a:lnTo>
                  <a:cubicBezTo>
                    <a:pt x="25660" y="69516"/>
                    <a:pt x="25689" y="69646"/>
                    <a:pt x="25733" y="69762"/>
                  </a:cubicBezTo>
                  <a:cubicBezTo>
                    <a:pt x="25733" y="69777"/>
                    <a:pt x="25747" y="69791"/>
                    <a:pt x="25747" y="69806"/>
                  </a:cubicBezTo>
                  <a:cubicBezTo>
                    <a:pt x="25791" y="69937"/>
                    <a:pt x="25834" y="70053"/>
                    <a:pt x="25907" y="70154"/>
                  </a:cubicBezTo>
                  <a:cubicBezTo>
                    <a:pt x="25936" y="70169"/>
                    <a:pt x="25936" y="70198"/>
                    <a:pt x="25950" y="70227"/>
                  </a:cubicBezTo>
                  <a:cubicBezTo>
                    <a:pt x="26023" y="70343"/>
                    <a:pt x="26095" y="70459"/>
                    <a:pt x="26168" y="70560"/>
                  </a:cubicBezTo>
                  <a:cubicBezTo>
                    <a:pt x="26255" y="70662"/>
                    <a:pt x="26342" y="70749"/>
                    <a:pt x="26443" y="70865"/>
                  </a:cubicBezTo>
                  <a:lnTo>
                    <a:pt x="26473" y="70894"/>
                  </a:lnTo>
                  <a:cubicBezTo>
                    <a:pt x="26560" y="70995"/>
                    <a:pt x="26676" y="71082"/>
                    <a:pt x="26806" y="71155"/>
                  </a:cubicBezTo>
                  <a:lnTo>
                    <a:pt x="26821" y="71169"/>
                  </a:lnTo>
                  <a:cubicBezTo>
                    <a:pt x="33261" y="75434"/>
                    <a:pt x="37975" y="77276"/>
                    <a:pt x="41775" y="77276"/>
                  </a:cubicBezTo>
                  <a:cubicBezTo>
                    <a:pt x="45634" y="77276"/>
                    <a:pt x="48564" y="75376"/>
                    <a:pt x="51407" y="72156"/>
                  </a:cubicBezTo>
                  <a:lnTo>
                    <a:pt x="51407" y="72228"/>
                  </a:lnTo>
                  <a:lnTo>
                    <a:pt x="51407" y="72272"/>
                  </a:lnTo>
                  <a:cubicBezTo>
                    <a:pt x="51407" y="72402"/>
                    <a:pt x="51407" y="72533"/>
                    <a:pt x="51421" y="72663"/>
                  </a:cubicBezTo>
                  <a:lnTo>
                    <a:pt x="51421" y="72692"/>
                  </a:lnTo>
                  <a:cubicBezTo>
                    <a:pt x="51436" y="72823"/>
                    <a:pt x="51479" y="72954"/>
                    <a:pt x="51508" y="73070"/>
                  </a:cubicBezTo>
                  <a:cubicBezTo>
                    <a:pt x="51508" y="73113"/>
                    <a:pt x="51537" y="73128"/>
                    <a:pt x="51552" y="73171"/>
                  </a:cubicBezTo>
                  <a:cubicBezTo>
                    <a:pt x="51566" y="73200"/>
                    <a:pt x="51566" y="73244"/>
                    <a:pt x="51581" y="73258"/>
                  </a:cubicBezTo>
                  <a:cubicBezTo>
                    <a:pt x="51610" y="73316"/>
                    <a:pt x="51639" y="73360"/>
                    <a:pt x="51653" y="73403"/>
                  </a:cubicBezTo>
                  <a:cubicBezTo>
                    <a:pt x="51682" y="73432"/>
                    <a:pt x="51697" y="73490"/>
                    <a:pt x="51711" y="73534"/>
                  </a:cubicBezTo>
                  <a:cubicBezTo>
                    <a:pt x="51726" y="73548"/>
                    <a:pt x="51726" y="73563"/>
                    <a:pt x="51755" y="73577"/>
                  </a:cubicBezTo>
                  <a:cubicBezTo>
                    <a:pt x="51784" y="73635"/>
                    <a:pt x="51798" y="73693"/>
                    <a:pt x="51842" y="73751"/>
                  </a:cubicBezTo>
                  <a:cubicBezTo>
                    <a:pt x="51871" y="73795"/>
                    <a:pt x="51914" y="73867"/>
                    <a:pt x="51972" y="73925"/>
                  </a:cubicBezTo>
                  <a:cubicBezTo>
                    <a:pt x="52001" y="73983"/>
                    <a:pt x="52045" y="74012"/>
                    <a:pt x="52074" y="74070"/>
                  </a:cubicBezTo>
                  <a:cubicBezTo>
                    <a:pt x="52132" y="74129"/>
                    <a:pt x="52161" y="74187"/>
                    <a:pt x="52219" y="74230"/>
                  </a:cubicBezTo>
                  <a:lnTo>
                    <a:pt x="52350" y="74361"/>
                  </a:lnTo>
                  <a:cubicBezTo>
                    <a:pt x="52408" y="74419"/>
                    <a:pt x="52451" y="74448"/>
                    <a:pt x="52509" y="74491"/>
                  </a:cubicBezTo>
                  <a:cubicBezTo>
                    <a:pt x="52567" y="74520"/>
                    <a:pt x="52596" y="74564"/>
                    <a:pt x="52654" y="74593"/>
                  </a:cubicBezTo>
                  <a:cubicBezTo>
                    <a:pt x="52712" y="74636"/>
                    <a:pt x="52785" y="74665"/>
                    <a:pt x="52857" y="74709"/>
                  </a:cubicBezTo>
                  <a:cubicBezTo>
                    <a:pt x="52915" y="74723"/>
                    <a:pt x="52944" y="74767"/>
                    <a:pt x="53002" y="74781"/>
                  </a:cubicBezTo>
                  <a:cubicBezTo>
                    <a:pt x="53075" y="74810"/>
                    <a:pt x="53147" y="74839"/>
                    <a:pt x="53220" y="74868"/>
                  </a:cubicBezTo>
                  <a:cubicBezTo>
                    <a:pt x="53278" y="74883"/>
                    <a:pt x="53321" y="74912"/>
                    <a:pt x="53365" y="74926"/>
                  </a:cubicBezTo>
                  <a:cubicBezTo>
                    <a:pt x="53437" y="74941"/>
                    <a:pt x="53524" y="74955"/>
                    <a:pt x="53597" y="74984"/>
                  </a:cubicBezTo>
                  <a:cubicBezTo>
                    <a:pt x="53655" y="74999"/>
                    <a:pt x="53713" y="74999"/>
                    <a:pt x="53742" y="75013"/>
                  </a:cubicBezTo>
                  <a:cubicBezTo>
                    <a:pt x="53829" y="75028"/>
                    <a:pt x="53931" y="75028"/>
                    <a:pt x="54032" y="75028"/>
                  </a:cubicBezTo>
                  <a:lnTo>
                    <a:pt x="54148" y="75028"/>
                  </a:lnTo>
                  <a:cubicBezTo>
                    <a:pt x="54235" y="75028"/>
                    <a:pt x="54322" y="75028"/>
                    <a:pt x="54409" y="75013"/>
                  </a:cubicBezTo>
                  <a:lnTo>
                    <a:pt x="54438" y="75013"/>
                  </a:lnTo>
                  <a:cubicBezTo>
                    <a:pt x="54511" y="75013"/>
                    <a:pt x="54598" y="74999"/>
                    <a:pt x="54670" y="74984"/>
                  </a:cubicBezTo>
                  <a:lnTo>
                    <a:pt x="54685" y="74984"/>
                  </a:lnTo>
                  <a:cubicBezTo>
                    <a:pt x="71496" y="71547"/>
                    <a:pt x="73875" y="65745"/>
                    <a:pt x="72512" y="55562"/>
                  </a:cubicBezTo>
                  <a:lnTo>
                    <a:pt x="72512" y="55518"/>
                  </a:lnTo>
                  <a:cubicBezTo>
                    <a:pt x="72468" y="55257"/>
                    <a:pt x="72439" y="54967"/>
                    <a:pt x="72396" y="54706"/>
                  </a:cubicBezTo>
                  <a:lnTo>
                    <a:pt x="72396" y="54706"/>
                  </a:lnTo>
                  <a:cubicBezTo>
                    <a:pt x="72439" y="54779"/>
                    <a:pt x="72468" y="54837"/>
                    <a:pt x="72526" y="54895"/>
                  </a:cubicBezTo>
                  <a:cubicBezTo>
                    <a:pt x="72541" y="54909"/>
                    <a:pt x="72541" y="54924"/>
                    <a:pt x="72570" y="54938"/>
                  </a:cubicBezTo>
                  <a:cubicBezTo>
                    <a:pt x="72642" y="55054"/>
                    <a:pt x="72729" y="55141"/>
                    <a:pt x="72816" y="55257"/>
                  </a:cubicBezTo>
                  <a:lnTo>
                    <a:pt x="72860" y="55286"/>
                  </a:lnTo>
                  <a:cubicBezTo>
                    <a:pt x="72947" y="55373"/>
                    <a:pt x="73034" y="55475"/>
                    <a:pt x="73150" y="55548"/>
                  </a:cubicBezTo>
                  <a:cubicBezTo>
                    <a:pt x="73164" y="55548"/>
                    <a:pt x="73164" y="55562"/>
                    <a:pt x="73179" y="55562"/>
                  </a:cubicBezTo>
                  <a:cubicBezTo>
                    <a:pt x="73295" y="55635"/>
                    <a:pt x="73396" y="55707"/>
                    <a:pt x="73527" y="55765"/>
                  </a:cubicBezTo>
                  <a:cubicBezTo>
                    <a:pt x="73541" y="55780"/>
                    <a:pt x="73585" y="55780"/>
                    <a:pt x="73599" y="55794"/>
                  </a:cubicBezTo>
                  <a:cubicBezTo>
                    <a:pt x="73629" y="55809"/>
                    <a:pt x="73658" y="55838"/>
                    <a:pt x="73687" y="55852"/>
                  </a:cubicBezTo>
                  <a:cubicBezTo>
                    <a:pt x="73774" y="55881"/>
                    <a:pt x="73890" y="55925"/>
                    <a:pt x="73977" y="55954"/>
                  </a:cubicBezTo>
                  <a:lnTo>
                    <a:pt x="73991" y="55954"/>
                  </a:lnTo>
                  <a:cubicBezTo>
                    <a:pt x="74122" y="55997"/>
                    <a:pt x="74238" y="56026"/>
                    <a:pt x="74354" y="56055"/>
                  </a:cubicBezTo>
                  <a:cubicBezTo>
                    <a:pt x="74397" y="56055"/>
                    <a:pt x="74412" y="56070"/>
                    <a:pt x="74455" y="56070"/>
                  </a:cubicBezTo>
                  <a:cubicBezTo>
                    <a:pt x="74571" y="56084"/>
                    <a:pt x="74702" y="56099"/>
                    <a:pt x="74832" y="56099"/>
                  </a:cubicBezTo>
                  <a:lnTo>
                    <a:pt x="74861" y="56099"/>
                  </a:lnTo>
                  <a:cubicBezTo>
                    <a:pt x="74977" y="56099"/>
                    <a:pt x="75079" y="56084"/>
                    <a:pt x="75195" y="56084"/>
                  </a:cubicBezTo>
                  <a:cubicBezTo>
                    <a:pt x="75224" y="56084"/>
                    <a:pt x="75268" y="56070"/>
                    <a:pt x="75326" y="56070"/>
                  </a:cubicBezTo>
                  <a:cubicBezTo>
                    <a:pt x="75398" y="56055"/>
                    <a:pt x="75485" y="56026"/>
                    <a:pt x="75558" y="56012"/>
                  </a:cubicBezTo>
                  <a:cubicBezTo>
                    <a:pt x="75587" y="55997"/>
                    <a:pt x="75645" y="55997"/>
                    <a:pt x="75688" y="55983"/>
                  </a:cubicBezTo>
                  <a:cubicBezTo>
                    <a:pt x="75761" y="55954"/>
                    <a:pt x="75833" y="55925"/>
                    <a:pt x="75906" y="55910"/>
                  </a:cubicBezTo>
                  <a:cubicBezTo>
                    <a:pt x="75935" y="55881"/>
                    <a:pt x="75993" y="55867"/>
                    <a:pt x="76022" y="55852"/>
                  </a:cubicBezTo>
                  <a:cubicBezTo>
                    <a:pt x="76094" y="55809"/>
                    <a:pt x="76152" y="55780"/>
                    <a:pt x="76225" y="55736"/>
                  </a:cubicBezTo>
                  <a:cubicBezTo>
                    <a:pt x="76268" y="55722"/>
                    <a:pt x="76312" y="55693"/>
                    <a:pt x="76355" y="55664"/>
                  </a:cubicBezTo>
                  <a:cubicBezTo>
                    <a:pt x="76428" y="55635"/>
                    <a:pt x="76486" y="55577"/>
                    <a:pt x="76530" y="55518"/>
                  </a:cubicBezTo>
                  <a:cubicBezTo>
                    <a:pt x="76573" y="55489"/>
                    <a:pt x="76602" y="55475"/>
                    <a:pt x="76646" y="55431"/>
                  </a:cubicBezTo>
                  <a:cubicBezTo>
                    <a:pt x="76718" y="55373"/>
                    <a:pt x="76776" y="55301"/>
                    <a:pt x="76820" y="55257"/>
                  </a:cubicBezTo>
                  <a:lnTo>
                    <a:pt x="76892" y="55185"/>
                  </a:lnTo>
                  <a:cubicBezTo>
                    <a:pt x="76965" y="55083"/>
                    <a:pt x="77037" y="54996"/>
                    <a:pt x="77110" y="54895"/>
                  </a:cubicBezTo>
                  <a:lnTo>
                    <a:pt x="77139" y="54866"/>
                  </a:lnTo>
                  <a:lnTo>
                    <a:pt x="77139" y="54851"/>
                  </a:lnTo>
                  <a:cubicBezTo>
                    <a:pt x="85653" y="41927"/>
                    <a:pt x="84478" y="35966"/>
                    <a:pt x="78082" y="30309"/>
                  </a:cubicBezTo>
                  <a:lnTo>
                    <a:pt x="78198" y="30309"/>
                  </a:lnTo>
                  <a:cubicBezTo>
                    <a:pt x="78299" y="30309"/>
                    <a:pt x="78401" y="30309"/>
                    <a:pt x="78502" y="30294"/>
                  </a:cubicBezTo>
                  <a:cubicBezTo>
                    <a:pt x="78531" y="30294"/>
                    <a:pt x="78546" y="30294"/>
                    <a:pt x="78575" y="30265"/>
                  </a:cubicBezTo>
                  <a:cubicBezTo>
                    <a:pt x="78647" y="30251"/>
                    <a:pt x="78720" y="30251"/>
                    <a:pt x="78821" y="30236"/>
                  </a:cubicBezTo>
                  <a:cubicBezTo>
                    <a:pt x="78850" y="30236"/>
                    <a:pt x="78865" y="30207"/>
                    <a:pt x="78908" y="30207"/>
                  </a:cubicBezTo>
                  <a:cubicBezTo>
                    <a:pt x="78981" y="30193"/>
                    <a:pt x="79068" y="30178"/>
                    <a:pt x="79140" y="30135"/>
                  </a:cubicBezTo>
                  <a:cubicBezTo>
                    <a:pt x="79169" y="30135"/>
                    <a:pt x="79184" y="30120"/>
                    <a:pt x="79198" y="30120"/>
                  </a:cubicBezTo>
                  <a:lnTo>
                    <a:pt x="79213" y="30120"/>
                  </a:lnTo>
                  <a:cubicBezTo>
                    <a:pt x="79314" y="30091"/>
                    <a:pt x="79402" y="30048"/>
                    <a:pt x="79489" y="29990"/>
                  </a:cubicBezTo>
                  <a:cubicBezTo>
                    <a:pt x="79489" y="29990"/>
                    <a:pt x="79503" y="29990"/>
                    <a:pt x="79503" y="29975"/>
                  </a:cubicBezTo>
                  <a:cubicBezTo>
                    <a:pt x="79634" y="29903"/>
                    <a:pt x="79750" y="29830"/>
                    <a:pt x="79851" y="29757"/>
                  </a:cubicBezTo>
                  <a:cubicBezTo>
                    <a:pt x="79866" y="29743"/>
                    <a:pt x="79866" y="29743"/>
                    <a:pt x="79895" y="29743"/>
                  </a:cubicBezTo>
                  <a:cubicBezTo>
                    <a:pt x="79996" y="29656"/>
                    <a:pt x="80083" y="29583"/>
                    <a:pt x="80199" y="29467"/>
                  </a:cubicBezTo>
                  <a:lnTo>
                    <a:pt x="80257" y="29409"/>
                  </a:lnTo>
                  <a:cubicBezTo>
                    <a:pt x="80344" y="29322"/>
                    <a:pt x="80431" y="29221"/>
                    <a:pt x="80504" y="29105"/>
                  </a:cubicBezTo>
                  <a:cubicBezTo>
                    <a:pt x="80504" y="29105"/>
                    <a:pt x="80504" y="29090"/>
                    <a:pt x="80518" y="29090"/>
                  </a:cubicBezTo>
                  <a:cubicBezTo>
                    <a:pt x="80591" y="28974"/>
                    <a:pt x="80649" y="28873"/>
                    <a:pt x="80721" y="28757"/>
                  </a:cubicBezTo>
                  <a:cubicBezTo>
                    <a:pt x="80736" y="28742"/>
                    <a:pt x="80736" y="28728"/>
                    <a:pt x="80765" y="28713"/>
                  </a:cubicBezTo>
                  <a:cubicBezTo>
                    <a:pt x="80809" y="28597"/>
                    <a:pt x="80852" y="28467"/>
                    <a:pt x="80910" y="28351"/>
                  </a:cubicBezTo>
                  <a:cubicBezTo>
                    <a:pt x="80910" y="28321"/>
                    <a:pt x="80925" y="28292"/>
                    <a:pt x="80925" y="28278"/>
                  </a:cubicBezTo>
                  <a:cubicBezTo>
                    <a:pt x="80954" y="28147"/>
                    <a:pt x="80997" y="28017"/>
                    <a:pt x="80997" y="27886"/>
                  </a:cubicBezTo>
                  <a:lnTo>
                    <a:pt x="80997" y="27872"/>
                  </a:lnTo>
                  <a:cubicBezTo>
                    <a:pt x="81012" y="27741"/>
                    <a:pt x="81012" y="27596"/>
                    <a:pt x="81012" y="27480"/>
                  </a:cubicBezTo>
                  <a:lnTo>
                    <a:pt x="81012" y="27422"/>
                  </a:lnTo>
                  <a:cubicBezTo>
                    <a:pt x="81012" y="27292"/>
                    <a:pt x="80997" y="27147"/>
                    <a:pt x="80954" y="27016"/>
                  </a:cubicBezTo>
                  <a:lnTo>
                    <a:pt x="80954" y="26987"/>
                  </a:lnTo>
                  <a:cubicBezTo>
                    <a:pt x="78044" y="12698"/>
                    <a:pt x="73416" y="8835"/>
                    <a:pt x="65840" y="8835"/>
                  </a:cubicBezTo>
                  <a:cubicBezTo>
                    <a:pt x="64502" y="8835"/>
                    <a:pt x="63073" y="8956"/>
                    <a:pt x="61546" y="9160"/>
                  </a:cubicBezTo>
                  <a:lnTo>
                    <a:pt x="61502" y="9160"/>
                  </a:lnTo>
                  <a:cubicBezTo>
                    <a:pt x="60980" y="9233"/>
                    <a:pt x="60472" y="9305"/>
                    <a:pt x="59979" y="9363"/>
                  </a:cubicBezTo>
                  <a:cubicBezTo>
                    <a:pt x="59994" y="9320"/>
                    <a:pt x="59994" y="9291"/>
                    <a:pt x="60023" y="9247"/>
                  </a:cubicBezTo>
                  <a:lnTo>
                    <a:pt x="60023" y="9233"/>
                  </a:lnTo>
                  <a:cubicBezTo>
                    <a:pt x="60052" y="9102"/>
                    <a:pt x="60095" y="8986"/>
                    <a:pt x="60110" y="8841"/>
                  </a:cubicBezTo>
                  <a:lnTo>
                    <a:pt x="60110" y="8783"/>
                  </a:lnTo>
                  <a:cubicBezTo>
                    <a:pt x="60124" y="8653"/>
                    <a:pt x="60124" y="8508"/>
                    <a:pt x="60124" y="8377"/>
                  </a:cubicBezTo>
                  <a:lnTo>
                    <a:pt x="60124" y="8304"/>
                  </a:lnTo>
                  <a:cubicBezTo>
                    <a:pt x="60124" y="8188"/>
                    <a:pt x="60110" y="8043"/>
                    <a:pt x="60095" y="7913"/>
                  </a:cubicBezTo>
                  <a:lnTo>
                    <a:pt x="60095" y="7898"/>
                  </a:lnTo>
                  <a:cubicBezTo>
                    <a:pt x="60066" y="7768"/>
                    <a:pt x="60037" y="7637"/>
                    <a:pt x="59994" y="7536"/>
                  </a:cubicBezTo>
                  <a:cubicBezTo>
                    <a:pt x="59994" y="7507"/>
                    <a:pt x="59979" y="7492"/>
                    <a:pt x="59979" y="7478"/>
                  </a:cubicBezTo>
                  <a:cubicBezTo>
                    <a:pt x="59950" y="7347"/>
                    <a:pt x="59892" y="7246"/>
                    <a:pt x="59820" y="7130"/>
                  </a:cubicBezTo>
                  <a:cubicBezTo>
                    <a:pt x="59805" y="7115"/>
                    <a:pt x="59805" y="7101"/>
                    <a:pt x="59776" y="7057"/>
                  </a:cubicBezTo>
                  <a:cubicBezTo>
                    <a:pt x="59704" y="6956"/>
                    <a:pt x="59631" y="6825"/>
                    <a:pt x="59559" y="6738"/>
                  </a:cubicBezTo>
                  <a:cubicBezTo>
                    <a:pt x="59472" y="6622"/>
                    <a:pt x="59385" y="6535"/>
                    <a:pt x="59297" y="6419"/>
                  </a:cubicBezTo>
                  <a:lnTo>
                    <a:pt x="59254" y="6390"/>
                  </a:lnTo>
                  <a:cubicBezTo>
                    <a:pt x="59167" y="6303"/>
                    <a:pt x="59051" y="6201"/>
                    <a:pt x="58935" y="6129"/>
                  </a:cubicBezTo>
                  <a:lnTo>
                    <a:pt x="58906" y="6114"/>
                  </a:lnTo>
                  <a:cubicBezTo>
                    <a:pt x="52467" y="1853"/>
                    <a:pt x="47752" y="0"/>
                    <a:pt x="43942"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1204150" y="4106925"/>
              <a:ext cx="80525" cy="126575"/>
            </a:xfrm>
            <a:custGeom>
              <a:rect b="b" l="l" r="r" t="t"/>
              <a:pathLst>
                <a:path extrusionOk="0" h="5063" w="3221">
                  <a:moveTo>
                    <a:pt x="436" y="0"/>
                  </a:moveTo>
                  <a:cubicBezTo>
                    <a:pt x="305" y="0"/>
                    <a:pt x="218" y="44"/>
                    <a:pt x="131" y="131"/>
                  </a:cubicBezTo>
                  <a:cubicBezTo>
                    <a:pt x="30" y="203"/>
                    <a:pt x="1" y="305"/>
                    <a:pt x="1" y="435"/>
                  </a:cubicBezTo>
                  <a:lnTo>
                    <a:pt x="1" y="4627"/>
                  </a:lnTo>
                  <a:cubicBezTo>
                    <a:pt x="1" y="4758"/>
                    <a:pt x="30" y="4845"/>
                    <a:pt x="131" y="4932"/>
                  </a:cubicBezTo>
                  <a:cubicBezTo>
                    <a:pt x="204" y="5033"/>
                    <a:pt x="320" y="5062"/>
                    <a:pt x="450" y="5062"/>
                  </a:cubicBezTo>
                  <a:cubicBezTo>
                    <a:pt x="566" y="5062"/>
                    <a:pt x="668" y="5033"/>
                    <a:pt x="769" y="4975"/>
                  </a:cubicBezTo>
                  <a:cubicBezTo>
                    <a:pt x="871" y="4903"/>
                    <a:pt x="900" y="4787"/>
                    <a:pt x="900" y="4671"/>
                  </a:cubicBezTo>
                  <a:lnTo>
                    <a:pt x="900" y="2974"/>
                  </a:lnTo>
                  <a:lnTo>
                    <a:pt x="2466" y="2974"/>
                  </a:lnTo>
                  <a:cubicBezTo>
                    <a:pt x="2582" y="2974"/>
                    <a:pt x="2684" y="2945"/>
                    <a:pt x="2771" y="2858"/>
                  </a:cubicBezTo>
                  <a:cubicBezTo>
                    <a:pt x="2858" y="2756"/>
                    <a:pt x="2902" y="2669"/>
                    <a:pt x="2902" y="2568"/>
                  </a:cubicBezTo>
                  <a:cubicBezTo>
                    <a:pt x="2902" y="2437"/>
                    <a:pt x="2858" y="2321"/>
                    <a:pt x="2771" y="2249"/>
                  </a:cubicBezTo>
                  <a:cubicBezTo>
                    <a:pt x="2698" y="2161"/>
                    <a:pt x="2582" y="2132"/>
                    <a:pt x="2466" y="2132"/>
                  </a:cubicBezTo>
                  <a:lnTo>
                    <a:pt x="900" y="2132"/>
                  </a:lnTo>
                  <a:lnTo>
                    <a:pt x="900" y="856"/>
                  </a:lnTo>
                  <a:lnTo>
                    <a:pt x="2785" y="856"/>
                  </a:lnTo>
                  <a:cubicBezTo>
                    <a:pt x="2916" y="856"/>
                    <a:pt x="3003" y="813"/>
                    <a:pt x="3090" y="725"/>
                  </a:cubicBezTo>
                  <a:cubicBezTo>
                    <a:pt x="3192" y="638"/>
                    <a:pt x="3221" y="551"/>
                    <a:pt x="3221" y="435"/>
                  </a:cubicBezTo>
                  <a:cubicBezTo>
                    <a:pt x="3221" y="305"/>
                    <a:pt x="3192" y="203"/>
                    <a:pt x="3090" y="131"/>
                  </a:cubicBezTo>
                  <a:cubicBezTo>
                    <a:pt x="3032" y="44"/>
                    <a:pt x="2916" y="0"/>
                    <a:pt x="278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1305675" y="4106925"/>
              <a:ext cx="104100" cy="127850"/>
            </a:xfrm>
            <a:custGeom>
              <a:rect b="b" l="l" r="r" t="t"/>
              <a:pathLst>
                <a:path extrusionOk="0" h="5114" w="4164">
                  <a:moveTo>
                    <a:pt x="2481" y="827"/>
                  </a:moveTo>
                  <a:cubicBezTo>
                    <a:pt x="2612" y="827"/>
                    <a:pt x="2742" y="900"/>
                    <a:pt x="2844" y="1045"/>
                  </a:cubicBezTo>
                  <a:cubicBezTo>
                    <a:pt x="2960" y="1161"/>
                    <a:pt x="3003" y="1349"/>
                    <a:pt x="3003" y="1567"/>
                  </a:cubicBezTo>
                  <a:cubicBezTo>
                    <a:pt x="3003" y="1726"/>
                    <a:pt x="2989" y="1871"/>
                    <a:pt x="2931" y="2016"/>
                  </a:cubicBezTo>
                  <a:cubicBezTo>
                    <a:pt x="2887" y="2161"/>
                    <a:pt x="2829" y="2278"/>
                    <a:pt x="2742" y="2350"/>
                  </a:cubicBezTo>
                  <a:cubicBezTo>
                    <a:pt x="2641" y="2437"/>
                    <a:pt x="2568" y="2466"/>
                    <a:pt x="2481" y="2466"/>
                  </a:cubicBezTo>
                  <a:lnTo>
                    <a:pt x="900" y="2466"/>
                  </a:lnTo>
                  <a:lnTo>
                    <a:pt x="900" y="827"/>
                  </a:lnTo>
                  <a:close/>
                  <a:moveTo>
                    <a:pt x="436" y="0"/>
                  </a:moveTo>
                  <a:cubicBezTo>
                    <a:pt x="306" y="0"/>
                    <a:pt x="219" y="44"/>
                    <a:pt x="131" y="131"/>
                  </a:cubicBezTo>
                  <a:cubicBezTo>
                    <a:pt x="30" y="203"/>
                    <a:pt x="1" y="305"/>
                    <a:pt x="1" y="435"/>
                  </a:cubicBezTo>
                  <a:lnTo>
                    <a:pt x="1" y="4627"/>
                  </a:lnTo>
                  <a:cubicBezTo>
                    <a:pt x="1" y="4758"/>
                    <a:pt x="59" y="4845"/>
                    <a:pt x="161" y="4932"/>
                  </a:cubicBezTo>
                  <a:cubicBezTo>
                    <a:pt x="277" y="5033"/>
                    <a:pt x="393" y="5062"/>
                    <a:pt x="523" y="5062"/>
                  </a:cubicBezTo>
                  <a:cubicBezTo>
                    <a:pt x="654" y="5062"/>
                    <a:pt x="741" y="5033"/>
                    <a:pt x="755" y="4975"/>
                  </a:cubicBezTo>
                  <a:cubicBezTo>
                    <a:pt x="828" y="4903"/>
                    <a:pt x="871" y="4787"/>
                    <a:pt x="871" y="4656"/>
                  </a:cubicBezTo>
                  <a:lnTo>
                    <a:pt x="871" y="3249"/>
                  </a:lnTo>
                  <a:lnTo>
                    <a:pt x="2235" y="3249"/>
                  </a:lnTo>
                  <a:cubicBezTo>
                    <a:pt x="2336" y="3249"/>
                    <a:pt x="2423" y="3264"/>
                    <a:pt x="2510" y="3278"/>
                  </a:cubicBezTo>
                  <a:cubicBezTo>
                    <a:pt x="2597" y="3307"/>
                    <a:pt x="2655" y="3336"/>
                    <a:pt x="2713" y="3394"/>
                  </a:cubicBezTo>
                  <a:cubicBezTo>
                    <a:pt x="2771" y="3452"/>
                    <a:pt x="2800" y="3496"/>
                    <a:pt x="2844" y="3568"/>
                  </a:cubicBezTo>
                  <a:cubicBezTo>
                    <a:pt x="2858" y="3641"/>
                    <a:pt x="2873" y="3714"/>
                    <a:pt x="2873" y="3815"/>
                  </a:cubicBezTo>
                  <a:cubicBezTo>
                    <a:pt x="2873" y="4062"/>
                    <a:pt x="2902" y="4265"/>
                    <a:pt x="2945" y="4424"/>
                  </a:cubicBezTo>
                  <a:cubicBezTo>
                    <a:pt x="3003" y="4584"/>
                    <a:pt x="3062" y="4714"/>
                    <a:pt x="3149" y="4801"/>
                  </a:cubicBezTo>
                  <a:cubicBezTo>
                    <a:pt x="3236" y="4903"/>
                    <a:pt x="3308" y="4975"/>
                    <a:pt x="3410" y="5019"/>
                  </a:cubicBezTo>
                  <a:cubicBezTo>
                    <a:pt x="3453" y="5062"/>
                    <a:pt x="3511" y="5077"/>
                    <a:pt x="3598" y="5092"/>
                  </a:cubicBezTo>
                  <a:cubicBezTo>
                    <a:pt x="3649" y="5106"/>
                    <a:pt x="3692" y="5113"/>
                    <a:pt x="3734" y="5113"/>
                  </a:cubicBezTo>
                  <a:cubicBezTo>
                    <a:pt x="3776" y="5113"/>
                    <a:pt x="3816" y="5106"/>
                    <a:pt x="3859" y="5092"/>
                  </a:cubicBezTo>
                  <a:cubicBezTo>
                    <a:pt x="3932" y="5077"/>
                    <a:pt x="4004" y="5019"/>
                    <a:pt x="4062" y="4975"/>
                  </a:cubicBezTo>
                  <a:cubicBezTo>
                    <a:pt x="4149" y="4874"/>
                    <a:pt x="4164" y="4787"/>
                    <a:pt x="4149" y="4656"/>
                  </a:cubicBezTo>
                  <a:cubicBezTo>
                    <a:pt x="4135" y="4540"/>
                    <a:pt x="4062" y="4439"/>
                    <a:pt x="3946" y="4395"/>
                  </a:cubicBezTo>
                  <a:cubicBezTo>
                    <a:pt x="3888" y="4352"/>
                    <a:pt x="3845" y="4323"/>
                    <a:pt x="3816" y="4250"/>
                  </a:cubicBezTo>
                  <a:cubicBezTo>
                    <a:pt x="3801" y="4178"/>
                    <a:pt x="3787" y="4105"/>
                    <a:pt x="3787" y="4004"/>
                  </a:cubicBezTo>
                  <a:cubicBezTo>
                    <a:pt x="3787" y="3917"/>
                    <a:pt x="3772" y="3815"/>
                    <a:pt x="3758" y="3685"/>
                  </a:cubicBezTo>
                  <a:cubicBezTo>
                    <a:pt x="3729" y="3554"/>
                    <a:pt x="3714" y="3423"/>
                    <a:pt x="3656" y="3322"/>
                  </a:cubicBezTo>
                  <a:cubicBezTo>
                    <a:pt x="3613" y="3191"/>
                    <a:pt x="3540" y="3090"/>
                    <a:pt x="3439" y="2988"/>
                  </a:cubicBezTo>
                  <a:cubicBezTo>
                    <a:pt x="3385" y="2934"/>
                    <a:pt x="3314" y="2881"/>
                    <a:pt x="3241" y="2830"/>
                  </a:cubicBezTo>
                  <a:lnTo>
                    <a:pt x="3241" y="2830"/>
                  </a:lnTo>
                  <a:cubicBezTo>
                    <a:pt x="3348" y="2766"/>
                    <a:pt x="3448" y="2685"/>
                    <a:pt x="3540" y="2582"/>
                  </a:cubicBezTo>
                  <a:cubicBezTo>
                    <a:pt x="3656" y="2437"/>
                    <a:pt x="3772" y="2292"/>
                    <a:pt x="3845" y="2103"/>
                  </a:cubicBezTo>
                  <a:cubicBezTo>
                    <a:pt x="3917" y="1929"/>
                    <a:pt x="3946" y="1741"/>
                    <a:pt x="3946" y="1567"/>
                  </a:cubicBezTo>
                  <a:cubicBezTo>
                    <a:pt x="3946" y="1248"/>
                    <a:pt x="3874" y="987"/>
                    <a:pt x="3758" y="740"/>
                  </a:cubicBezTo>
                  <a:cubicBezTo>
                    <a:pt x="3627" y="508"/>
                    <a:pt x="3439" y="334"/>
                    <a:pt x="3221" y="203"/>
                  </a:cubicBezTo>
                  <a:cubicBezTo>
                    <a:pt x="3003" y="73"/>
                    <a:pt x="2771" y="0"/>
                    <a:pt x="251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1429700" y="4106550"/>
              <a:ext cx="23250" cy="126575"/>
            </a:xfrm>
            <a:custGeom>
              <a:rect b="b" l="l" r="r" t="t"/>
              <a:pathLst>
                <a:path extrusionOk="0" h="5063" w="930">
                  <a:moveTo>
                    <a:pt x="450" y="1"/>
                  </a:moveTo>
                  <a:cubicBezTo>
                    <a:pt x="334" y="1"/>
                    <a:pt x="218" y="44"/>
                    <a:pt x="131" y="131"/>
                  </a:cubicBezTo>
                  <a:cubicBezTo>
                    <a:pt x="44" y="204"/>
                    <a:pt x="1" y="305"/>
                    <a:pt x="1" y="436"/>
                  </a:cubicBezTo>
                  <a:lnTo>
                    <a:pt x="1" y="4628"/>
                  </a:lnTo>
                  <a:cubicBezTo>
                    <a:pt x="1" y="4758"/>
                    <a:pt x="44" y="4845"/>
                    <a:pt x="131" y="4932"/>
                  </a:cubicBezTo>
                  <a:cubicBezTo>
                    <a:pt x="218" y="5019"/>
                    <a:pt x="334" y="5063"/>
                    <a:pt x="450" y="5063"/>
                  </a:cubicBezTo>
                  <a:cubicBezTo>
                    <a:pt x="581" y="5063"/>
                    <a:pt x="697" y="5019"/>
                    <a:pt x="784" y="4932"/>
                  </a:cubicBezTo>
                  <a:cubicBezTo>
                    <a:pt x="871" y="4860"/>
                    <a:pt x="929" y="4758"/>
                    <a:pt x="929" y="4628"/>
                  </a:cubicBezTo>
                  <a:lnTo>
                    <a:pt x="885" y="4628"/>
                  </a:lnTo>
                  <a:lnTo>
                    <a:pt x="885" y="436"/>
                  </a:lnTo>
                  <a:cubicBezTo>
                    <a:pt x="885" y="305"/>
                    <a:pt x="856" y="218"/>
                    <a:pt x="769" y="131"/>
                  </a:cubicBezTo>
                  <a:cubicBezTo>
                    <a:pt x="668" y="44"/>
                    <a:pt x="566"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1480825" y="4106550"/>
              <a:ext cx="82725" cy="126575"/>
            </a:xfrm>
            <a:custGeom>
              <a:rect b="b" l="l" r="r" t="t"/>
              <a:pathLst>
                <a:path extrusionOk="0" h="5063" w="3309">
                  <a:moveTo>
                    <a:pt x="407" y="1"/>
                  </a:moveTo>
                  <a:cubicBezTo>
                    <a:pt x="276" y="1"/>
                    <a:pt x="175" y="44"/>
                    <a:pt x="131" y="131"/>
                  </a:cubicBezTo>
                  <a:cubicBezTo>
                    <a:pt x="44" y="204"/>
                    <a:pt x="1" y="305"/>
                    <a:pt x="1" y="436"/>
                  </a:cubicBezTo>
                  <a:lnTo>
                    <a:pt x="1" y="4628"/>
                  </a:lnTo>
                  <a:cubicBezTo>
                    <a:pt x="1" y="4758"/>
                    <a:pt x="44" y="4845"/>
                    <a:pt x="131" y="4932"/>
                  </a:cubicBezTo>
                  <a:cubicBezTo>
                    <a:pt x="204" y="5019"/>
                    <a:pt x="320" y="5063"/>
                    <a:pt x="436" y="5063"/>
                  </a:cubicBezTo>
                  <a:lnTo>
                    <a:pt x="2873" y="5063"/>
                  </a:lnTo>
                  <a:cubicBezTo>
                    <a:pt x="3003" y="5063"/>
                    <a:pt x="3090" y="5019"/>
                    <a:pt x="3178" y="4947"/>
                  </a:cubicBezTo>
                  <a:cubicBezTo>
                    <a:pt x="3265" y="4874"/>
                    <a:pt x="3308" y="4787"/>
                    <a:pt x="3308" y="4657"/>
                  </a:cubicBezTo>
                  <a:cubicBezTo>
                    <a:pt x="3308" y="4555"/>
                    <a:pt x="3265" y="4468"/>
                    <a:pt x="3178" y="4367"/>
                  </a:cubicBezTo>
                  <a:cubicBezTo>
                    <a:pt x="3105" y="4280"/>
                    <a:pt x="3003" y="4251"/>
                    <a:pt x="2873" y="4251"/>
                  </a:cubicBezTo>
                  <a:lnTo>
                    <a:pt x="900" y="4251"/>
                  </a:lnTo>
                  <a:lnTo>
                    <a:pt x="900" y="2902"/>
                  </a:lnTo>
                  <a:lnTo>
                    <a:pt x="2525" y="2902"/>
                  </a:lnTo>
                  <a:cubicBezTo>
                    <a:pt x="2655" y="2902"/>
                    <a:pt x="2742" y="2873"/>
                    <a:pt x="2829" y="2800"/>
                  </a:cubicBezTo>
                  <a:cubicBezTo>
                    <a:pt x="2931" y="2728"/>
                    <a:pt x="2960" y="2626"/>
                    <a:pt x="2960" y="2510"/>
                  </a:cubicBezTo>
                  <a:cubicBezTo>
                    <a:pt x="2960" y="2380"/>
                    <a:pt x="2931" y="2264"/>
                    <a:pt x="2829" y="2191"/>
                  </a:cubicBezTo>
                  <a:cubicBezTo>
                    <a:pt x="2757" y="2104"/>
                    <a:pt x="2655" y="2075"/>
                    <a:pt x="2525" y="2075"/>
                  </a:cubicBezTo>
                  <a:lnTo>
                    <a:pt x="871" y="2075"/>
                  </a:lnTo>
                  <a:lnTo>
                    <a:pt x="871" y="842"/>
                  </a:lnTo>
                  <a:lnTo>
                    <a:pt x="2829" y="842"/>
                  </a:lnTo>
                  <a:cubicBezTo>
                    <a:pt x="2960" y="842"/>
                    <a:pt x="3047" y="799"/>
                    <a:pt x="3148" y="726"/>
                  </a:cubicBezTo>
                  <a:cubicBezTo>
                    <a:pt x="3236" y="653"/>
                    <a:pt x="3265" y="566"/>
                    <a:pt x="3265" y="436"/>
                  </a:cubicBezTo>
                  <a:cubicBezTo>
                    <a:pt x="3265" y="305"/>
                    <a:pt x="3236" y="204"/>
                    <a:pt x="3148" y="131"/>
                  </a:cubicBezTo>
                  <a:cubicBezTo>
                    <a:pt x="3076" y="44"/>
                    <a:pt x="2960" y="1"/>
                    <a:pt x="2829"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a:off x="1583825" y="4106200"/>
              <a:ext cx="106275" cy="126925"/>
            </a:xfrm>
            <a:custGeom>
              <a:rect b="b" l="l" r="r" t="t"/>
              <a:pathLst>
                <a:path extrusionOk="0" h="5077" w="4251">
                  <a:moveTo>
                    <a:pt x="435" y="0"/>
                  </a:moveTo>
                  <a:cubicBezTo>
                    <a:pt x="305" y="0"/>
                    <a:pt x="218" y="29"/>
                    <a:pt x="131" y="131"/>
                  </a:cubicBezTo>
                  <a:cubicBezTo>
                    <a:pt x="44" y="203"/>
                    <a:pt x="0" y="305"/>
                    <a:pt x="0" y="435"/>
                  </a:cubicBezTo>
                  <a:lnTo>
                    <a:pt x="0" y="4656"/>
                  </a:lnTo>
                  <a:cubicBezTo>
                    <a:pt x="0" y="4772"/>
                    <a:pt x="44" y="4874"/>
                    <a:pt x="116" y="4946"/>
                  </a:cubicBezTo>
                  <a:cubicBezTo>
                    <a:pt x="189" y="5019"/>
                    <a:pt x="290" y="5062"/>
                    <a:pt x="406" y="5062"/>
                  </a:cubicBezTo>
                  <a:cubicBezTo>
                    <a:pt x="508" y="5062"/>
                    <a:pt x="624" y="5019"/>
                    <a:pt x="697" y="4946"/>
                  </a:cubicBezTo>
                  <a:cubicBezTo>
                    <a:pt x="769" y="4874"/>
                    <a:pt x="798" y="4772"/>
                    <a:pt x="798" y="4656"/>
                  </a:cubicBezTo>
                  <a:lnTo>
                    <a:pt x="798" y="1542"/>
                  </a:lnTo>
                  <a:lnTo>
                    <a:pt x="3467" y="4946"/>
                  </a:lnTo>
                  <a:cubicBezTo>
                    <a:pt x="3511" y="4990"/>
                    <a:pt x="3540" y="5019"/>
                    <a:pt x="3612" y="5033"/>
                  </a:cubicBezTo>
                  <a:cubicBezTo>
                    <a:pt x="3685" y="5062"/>
                    <a:pt x="3757" y="5077"/>
                    <a:pt x="3815" y="5077"/>
                  </a:cubicBezTo>
                  <a:cubicBezTo>
                    <a:pt x="3946" y="5077"/>
                    <a:pt x="4033" y="5033"/>
                    <a:pt x="4120" y="4946"/>
                  </a:cubicBezTo>
                  <a:cubicBezTo>
                    <a:pt x="4207" y="4874"/>
                    <a:pt x="4250" y="4772"/>
                    <a:pt x="4250" y="4642"/>
                  </a:cubicBezTo>
                  <a:lnTo>
                    <a:pt x="4250" y="421"/>
                  </a:lnTo>
                  <a:cubicBezTo>
                    <a:pt x="4250" y="305"/>
                    <a:pt x="4207" y="203"/>
                    <a:pt x="4134" y="131"/>
                  </a:cubicBezTo>
                  <a:cubicBezTo>
                    <a:pt x="4062" y="58"/>
                    <a:pt x="3960" y="15"/>
                    <a:pt x="3844" y="15"/>
                  </a:cubicBezTo>
                  <a:cubicBezTo>
                    <a:pt x="3714" y="15"/>
                    <a:pt x="3627" y="58"/>
                    <a:pt x="3554" y="102"/>
                  </a:cubicBezTo>
                  <a:cubicBezTo>
                    <a:pt x="3482" y="174"/>
                    <a:pt x="3453" y="290"/>
                    <a:pt x="3453" y="392"/>
                  </a:cubicBezTo>
                  <a:lnTo>
                    <a:pt x="3453" y="3536"/>
                  </a:lnTo>
                  <a:lnTo>
                    <a:pt x="3453" y="3536"/>
                  </a:lnTo>
                  <a:lnTo>
                    <a:pt x="813" y="160"/>
                  </a:lnTo>
                  <a:cubicBezTo>
                    <a:pt x="784" y="102"/>
                    <a:pt x="726" y="58"/>
                    <a:pt x="653" y="29"/>
                  </a:cubicBezTo>
                  <a:cubicBezTo>
                    <a:pt x="581" y="15"/>
                    <a:pt x="508" y="0"/>
                    <a:pt x="43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1716900" y="4106550"/>
              <a:ext cx="108825" cy="127300"/>
            </a:xfrm>
            <a:custGeom>
              <a:rect b="b" l="l" r="r" t="t"/>
              <a:pathLst>
                <a:path extrusionOk="0" h="5092" w="4353">
                  <a:moveTo>
                    <a:pt x="2104" y="813"/>
                  </a:moveTo>
                  <a:cubicBezTo>
                    <a:pt x="2322" y="813"/>
                    <a:pt x="2510" y="871"/>
                    <a:pt x="2684" y="958"/>
                  </a:cubicBezTo>
                  <a:cubicBezTo>
                    <a:pt x="2844" y="1060"/>
                    <a:pt x="2974" y="1176"/>
                    <a:pt x="3076" y="1350"/>
                  </a:cubicBezTo>
                  <a:cubicBezTo>
                    <a:pt x="3192" y="1509"/>
                    <a:pt x="3264" y="1683"/>
                    <a:pt x="3308" y="1886"/>
                  </a:cubicBezTo>
                  <a:cubicBezTo>
                    <a:pt x="3366" y="2104"/>
                    <a:pt x="3380" y="2307"/>
                    <a:pt x="3380" y="2539"/>
                  </a:cubicBezTo>
                  <a:cubicBezTo>
                    <a:pt x="3380" y="2844"/>
                    <a:pt x="3351" y="3134"/>
                    <a:pt x="3264" y="3395"/>
                  </a:cubicBezTo>
                  <a:cubicBezTo>
                    <a:pt x="3163" y="3641"/>
                    <a:pt x="3047" y="3845"/>
                    <a:pt x="2844" y="4004"/>
                  </a:cubicBezTo>
                  <a:cubicBezTo>
                    <a:pt x="2655" y="4178"/>
                    <a:pt x="2409" y="4251"/>
                    <a:pt x="2104" y="4251"/>
                  </a:cubicBezTo>
                  <a:lnTo>
                    <a:pt x="2104" y="4222"/>
                  </a:lnTo>
                  <a:lnTo>
                    <a:pt x="900" y="4222"/>
                  </a:lnTo>
                  <a:lnTo>
                    <a:pt x="900" y="813"/>
                  </a:lnTo>
                  <a:close/>
                  <a:moveTo>
                    <a:pt x="2176" y="1"/>
                  </a:moveTo>
                  <a:lnTo>
                    <a:pt x="2176" y="30"/>
                  </a:lnTo>
                  <a:lnTo>
                    <a:pt x="436" y="30"/>
                  </a:lnTo>
                  <a:cubicBezTo>
                    <a:pt x="305" y="30"/>
                    <a:pt x="218" y="73"/>
                    <a:pt x="117" y="160"/>
                  </a:cubicBezTo>
                  <a:cubicBezTo>
                    <a:pt x="30" y="233"/>
                    <a:pt x="1" y="349"/>
                    <a:pt x="1" y="465"/>
                  </a:cubicBezTo>
                  <a:lnTo>
                    <a:pt x="1" y="4657"/>
                  </a:lnTo>
                  <a:cubicBezTo>
                    <a:pt x="1" y="4787"/>
                    <a:pt x="30" y="4874"/>
                    <a:pt x="117" y="4976"/>
                  </a:cubicBezTo>
                  <a:cubicBezTo>
                    <a:pt x="189" y="5063"/>
                    <a:pt x="305" y="5092"/>
                    <a:pt x="436" y="5092"/>
                  </a:cubicBezTo>
                  <a:lnTo>
                    <a:pt x="2176" y="5092"/>
                  </a:lnTo>
                  <a:cubicBezTo>
                    <a:pt x="2626" y="5092"/>
                    <a:pt x="3018" y="4990"/>
                    <a:pt x="3351" y="4758"/>
                  </a:cubicBezTo>
                  <a:cubicBezTo>
                    <a:pt x="3670" y="4512"/>
                    <a:pt x="3932" y="4207"/>
                    <a:pt x="4091" y="3830"/>
                  </a:cubicBezTo>
                  <a:cubicBezTo>
                    <a:pt x="4251" y="3424"/>
                    <a:pt x="4352" y="3018"/>
                    <a:pt x="4352" y="2539"/>
                  </a:cubicBezTo>
                  <a:cubicBezTo>
                    <a:pt x="4352" y="2191"/>
                    <a:pt x="4294" y="1872"/>
                    <a:pt x="4207" y="1567"/>
                  </a:cubicBezTo>
                  <a:cubicBezTo>
                    <a:pt x="4106" y="1248"/>
                    <a:pt x="3961" y="987"/>
                    <a:pt x="3787" y="740"/>
                  </a:cubicBezTo>
                  <a:cubicBezTo>
                    <a:pt x="3598" y="508"/>
                    <a:pt x="3366" y="334"/>
                    <a:pt x="3090" y="204"/>
                  </a:cubicBezTo>
                  <a:cubicBezTo>
                    <a:pt x="2829" y="73"/>
                    <a:pt x="2510" y="1"/>
                    <a:pt x="217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4"/>
            <p:cNvSpPr/>
            <p:nvPr/>
          </p:nvSpPr>
          <p:spPr>
            <a:xfrm>
              <a:off x="1846725" y="4107650"/>
              <a:ext cx="80900" cy="126200"/>
            </a:xfrm>
            <a:custGeom>
              <a:rect b="b" l="l" r="r" t="t"/>
              <a:pathLst>
                <a:path extrusionOk="0" h="5048" w="3236">
                  <a:moveTo>
                    <a:pt x="465" y="0"/>
                  </a:moveTo>
                  <a:cubicBezTo>
                    <a:pt x="334" y="0"/>
                    <a:pt x="218" y="29"/>
                    <a:pt x="131" y="116"/>
                  </a:cubicBezTo>
                  <a:cubicBezTo>
                    <a:pt x="44" y="189"/>
                    <a:pt x="1" y="305"/>
                    <a:pt x="1" y="435"/>
                  </a:cubicBezTo>
                  <a:lnTo>
                    <a:pt x="1" y="4613"/>
                  </a:lnTo>
                  <a:cubicBezTo>
                    <a:pt x="1" y="4743"/>
                    <a:pt x="44" y="4830"/>
                    <a:pt x="131" y="4932"/>
                  </a:cubicBezTo>
                  <a:cubicBezTo>
                    <a:pt x="204" y="5019"/>
                    <a:pt x="320" y="5048"/>
                    <a:pt x="436" y="5048"/>
                  </a:cubicBezTo>
                  <a:lnTo>
                    <a:pt x="2800" y="5048"/>
                  </a:lnTo>
                  <a:cubicBezTo>
                    <a:pt x="2931" y="5048"/>
                    <a:pt x="3018" y="5004"/>
                    <a:pt x="3105" y="4932"/>
                  </a:cubicBezTo>
                  <a:cubicBezTo>
                    <a:pt x="3192" y="4830"/>
                    <a:pt x="3235" y="4743"/>
                    <a:pt x="3235" y="4613"/>
                  </a:cubicBezTo>
                  <a:cubicBezTo>
                    <a:pt x="3235" y="4497"/>
                    <a:pt x="3192" y="4381"/>
                    <a:pt x="3105" y="4308"/>
                  </a:cubicBezTo>
                  <a:cubicBezTo>
                    <a:pt x="3032" y="4221"/>
                    <a:pt x="2931" y="4178"/>
                    <a:pt x="2800" y="4178"/>
                  </a:cubicBezTo>
                  <a:lnTo>
                    <a:pt x="900" y="4178"/>
                  </a:lnTo>
                  <a:lnTo>
                    <a:pt x="900" y="435"/>
                  </a:lnTo>
                  <a:cubicBezTo>
                    <a:pt x="900" y="305"/>
                    <a:pt x="856" y="218"/>
                    <a:pt x="769" y="116"/>
                  </a:cubicBezTo>
                  <a:cubicBezTo>
                    <a:pt x="682" y="29"/>
                    <a:pt x="566" y="0"/>
                    <a:pt x="46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1926500" y="4105100"/>
              <a:ext cx="102650" cy="128025"/>
            </a:xfrm>
            <a:custGeom>
              <a:rect b="b" l="l" r="r" t="t"/>
              <a:pathLst>
                <a:path extrusionOk="0" h="5121" w="4106">
                  <a:moveTo>
                    <a:pt x="450" y="1"/>
                  </a:moveTo>
                  <a:cubicBezTo>
                    <a:pt x="349" y="1"/>
                    <a:pt x="262" y="44"/>
                    <a:pt x="146" y="131"/>
                  </a:cubicBezTo>
                  <a:cubicBezTo>
                    <a:pt x="59" y="218"/>
                    <a:pt x="1" y="334"/>
                    <a:pt x="1" y="465"/>
                  </a:cubicBezTo>
                  <a:cubicBezTo>
                    <a:pt x="1" y="508"/>
                    <a:pt x="15" y="566"/>
                    <a:pt x="44" y="624"/>
                  </a:cubicBezTo>
                  <a:cubicBezTo>
                    <a:pt x="59" y="682"/>
                    <a:pt x="88" y="755"/>
                    <a:pt x="146" y="798"/>
                  </a:cubicBezTo>
                  <a:lnTo>
                    <a:pt x="1654" y="2810"/>
                  </a:lnTo>
                  <a:lnTo>
                    <a:pt x="1654" y="4686"/>
                  </a:lnTo>
                  <a:cubicBezTo>
                    <a:pt x="1654" y="4816"/>
                    <a:pt x="1683" y="4903"/>
                    <a:pt x="1785" y="4990"/>
                  </a:cubicBezTo>
                  <a:cubicBezTo>
                    <a:pt x="1872" y="5077"/>
                    <a:pt x="1959" y="5121"/>
                    <a:pt x="2089" y="5121"/>
                  </a:cubicBezTo>
                  <a:cubicBezTo>
                    <a:pt x="2191" y="5121"/>
                    <a:pt x="2292" y="5077"/>
                    <a:pt x="2379" y="4990"/>
                  </a:cubicBezTo>
                  <a:cubicBezTo>
                    <a:pt x="2467" y="4918"/>
                    <a:pt x="2510" y="4816"/>
                    <a:pt x="2510" y="4686"/>
                  </a:cubicBezTo>
                  <a:lnTo>
                    <a:pt x="2510" y="2919"/>
                  </a:lnTo>
                  <a:lnTo>
                    <a:pt x="2510" y="2919"/>
                  </a:lnTo>
                  <a:lnTo>
                    <a:pt x="4033" y="755"/>
                  </a:lnTo>
                  <a:cubicBezTo>
                    <a:pt x="4048" y="711"/>
                    <a:pt x="4062" y="682"/>
                    <a:pt x="4077" y="624"/>
                  </a:cubicBezTo>
                  <a:cubicBezTo>
                    <a:pt x="4106" y="581"/>
                    <a:pt x="4106" y="537"/>
                    <a:pt x="4106" y="494"/>
                  </a:cubicBezTo>
                  <a:cubicBezTo>
                    <a:pt x="4106" y="363"/>
                    <a:pt x="4062" y="262"/>
                    <a:pt x="3975" y="175"/>
                  </a:cubicBezTo>
                  <a:cubicBezTo>
                    <a:pt x="3888" y="73"/>
                    <a:pt x="3772" y="44"/>
                    <a:pt x="3670" y="44"/>
                  </a:cubicBezTo>
                  <a:cubicBezTo>
                    <a:pt x="3540" y="44"/>
                    <a:pt x="3409" y="117"/>
                    <a:pt x="3308" y="204"/>
                  </a:cubicBezTo>
                  <a:lnTo>
                    <a:pt x="2100" y="1968"/>
                  </a:lnTo>
                  <a:lnTo>
                    <a:pt x="2100" y="1968"/>
                  </a:lnTo>
                  <a:lnTo>
                    <a:pt x="813" y="204"/>
                  </a:lnTo>
                  <a:cubicBezTo>
                    <a:pt x="711" y="73"/>
                    <a:pt x="581"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1269425" y="3770775"/>
              <a:ext cx="172625" cy="264000"/>
            </a:xfrm>
            <a:custGeom>
              <a:rect b="b" l="l" r="r" t="t"/>
              <a:pathLst>
                <a:path extrusionOk="0" h="10560" w="6905">
                  <a:moveTo>
                    <a:pt x="929" y="0"/>
                  </a:moveTo>
                  <a:cubicBezTo>
                    <a:pt x="668" y="0"/>
                    <a:pt x="450" y="87"/>
                    <a:pt x="276" y="247"/>
                  </a:cubicBezTo>
                  <a:cubicBezTo>
                    <a:pt x="87" y="406"/>
                    <a:pt x="0" y="653"/>
                    <a:pt x="0" y="899"/>
                  </a:cubicBezTo>
                  <a:lnTo>
                    <a:pt x="0" y="9646"/>
                  </a:lnTo>
                  <a:cubicBezTo>
                    <a:pt x="0" y="9892"/>
                    <a:pt x="87" y="10110"/>
                    <a:pt x="276" y="10299"/>
                  </a:cubicBezTo>
                  <a:cubicBezTo>
                    <a:pt x="436" y="10473"/>
                    <a:pt x="668" y="10560"/>
                    <a:pt x="929" y="10560"/>
                  </a:cubicBezTo>
                  <a:lnTo>
                    <a:pt x="5977" y="10560"/>
                  </a:lnTo>
                  <a:cubicBezTo>
                    <a:pt x="6238" y="10560"/>
                    <a:pt x="6455" y="10487"/>
                    <a:pt x="6629" y="10328"/>
                  </a:cubicBezTo>
                  <a:cubicBezTo>
                    <a:pt x="6818" y="10168"/>
                    <a:pt x="6905" y="9965"/>
                    <a:pt x="6905" y="9718"/>
                  </a:cubicBezTo>
                  <a:cubicBezTo>
                    <a:pt x="6905" y="9472"/>
                    <a:pt x="6818" y="9283"/>
                    <a:pt x="6629" y="9095"/>
                  </a:cubicBezTo>
                  <a:cubicBezTo>
                    <a:pt x="6470" y="8921"/>
                    <a:pt x="6238" y="8819"/>
                    <a:pt x="5977" y="8819"/>
                  </a:cubicBezTo>
                  <a:lnTo>
                    <a:pt x="1886" y="8819"/>
                  </a:lnTo>
                  <a:lnTo>
                    <a:pt x="1886" y="6049"/>
                  </a:lnTo>
                  <a:lnTo>
                    <a:pt x="5309" y="6049"/>
                  </a:lnTo>
                  <a:cubicBezTo>
                    <a:pt x="5570" y="6049"/>
                    <a:pt x="5788" y="5976"/>
                    <a:pt x="5962" y="5817"/>
                  </a:cubicBezTo>
                  <a:cubicBezTo>
                    <a:pt x="6151" y="5657"/>
                    <a:pt x="6238" y="5454"/>
                    <a:pt x="6238" y="5193"/>
                  </a:cubicBezTo>
                  <a:cubicBezTo>
                    <a:pt x="6238" y="4946"/>
                    <a:pt x="6151" y="4729"/>
                    <a:pt x="5962" y="4569"/>
                  </a:cubicBezTo>
                  <a:cubicBezTo>
                    <a:pt x="5802" y="4395"/>
                    <a:pt x="5570" y="4308"/>
                    <a:pt x="5309" y="4308"/>
                  </a:cubicBezTo>
                  <a:lnTo>
                    <a:pt x="1901" y="4308"/>
                  </a:lnTo>
                  <a:lnTo>
                    <a:pt x="1901" y="1741"/>
                  </a:lnTo>
                  <a:lnTo>
                    <a:pt x="5977" y="1741"/>
                  </a:lnTo>
                  <a:cubicBezTo>
                    <a:pt x="6238" y="1741"/>
                    <a:pt x="6455" y="1668"/>
                    <a:pt x="6629" y="1509"/>
                  </a:cubicBezTo>
                  <a:cubicBezTo>
                    <a:pt x="6818" y="1334"/>
                    <a:pt x="6905" y="1146"/>
                    <a:pt x="6905" y="885"/>
                  </a:cubicBezTo>
                  <a:cubicBezTo>
                    <a:pt x="6905" y="638"/>
                    <a:pt x="6818" y="421"/>
                    <a:pt x="6629" y="247"/>
                  </a:cubicBezTo>
                  <a:cubicBezTo>
                    <a:pt x="6470" y="87"/>
                    <a:pt x="6238" y="0"/>
                    <a:pt x="597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1472850" y="3768950"/>
              <a:ext cx="211800" cy="270175"/>
            </a:xfrm>
            <a:custGeom>
              <a:rect b="b" l="l" r="r" t="t"/>
              <a:pathLst>
                <a:path extrusionOk="0" h="10807" w="8472">
                  <a:moveTo>
                    <a:pt x="5440" y="1"/>
                  </a:moveTo>
                  <a:cubicBezTo>
                    <a:pt x="4657" y="1"/>
                    <a:pt x="3932" y="131"/>
                    <a:pt x="3264" y="392"/>
                  </a:cubicBezTo>
                  <a:cubicBezTo>
                    <a:pt x="2612" y="668"/>
                    <a:pt x="2031" y="1045"/>
                    <a:pt x="1538" y="1524"/>
                  </a:cubicBezTo>
                  <a:cubicBezTo>
                    <a:pt x="1060" y="2002"/>
                    <a:pt x="668" y="2568"/>
                    <a:pt x="392" y="3221"/>
                  </a:cubicBezTo>
                  <a:cubicBezTo>
                    <a:pt x="131" y="3873"/>
                    <a:pt x="1" y="4584"/>
                    <a:pt x="1" y="5367"/>
                  </a:cubicBezTo>
                  <a:cubicBezTo>
                    <a:pt x="1" y="6252"/>
                    <a:pt x="146" y="7035"/>
                    <a:pt x="436" y="7717"/>
                  </a:cubicBezTo>
                  <a:cubicBezTo>
                    <a:pt x="726" y="8413"/>
                    <a:pt x="1118" y="8965"/>
                    <a:pt x="1625" y="9429"/>
                  </a:cubicBezTo>
                  <a:cubicBezTo>
                    <a:pt x="2148" y="9878"/>
                    <a:pt x="2713" y="10227"/>
                    <a:pt x="3380" y="10459"/>
                  </a:cubicBezTo>
                  <a:cubicBezTo>
                    <a:pt x="4019" y="10691"/>
                    <a:pt x="4715" y="10807"/>
                    <a:pt x="5440" y="10807"/>
                  </a:cubicBezTo>
                  <a:cubicBezTo>
                    <a:pt x="5745" y="10807"/>
                    <a:pt x="6020" y="10778"/>
                    <a:pt x="6310" y="10734"/>
                  </a:cubicBezTo>
                  <a:cubicBezTo>
                    <a:pt x="6586" y="10676"/>
                    <a:pt x="6876" y="10618"/>
                    <a:pt x="7152" y="10531"/>
                  </a:cubicBezTo>
                  <a:cubicBezTo>
                    <a:pt x="7442" y="10444"/>
                    <a:pt x="7703" y="10328"/>
                    <a:pt x="7964" y="10212"/>
                  </a:cubicBezTo>
                  <a:cubicBezTo>
                    <a:pt x="8196" y="10082"/>
                    <a:pt x="8356" y="9893"/>
                    <a:pt x="8414" y="9617"/>
                  </a:cubicBezTo>
                  <a:cubicBezTo>
                    <a:pt x="8472" y="9356"/>
                    <a:pt x="8399" y="9095"/>
                    <a:pt x="8196" y="8849"/>
                  </a:cubicBezTo>
                  <a:cubicBezTo>
                    <a:pt x="8051" y="8660"/>
                    <a:pt x="7877" y="8558"/>
                    <a:pt x="7674" y="8515"/>
                  </a:cubicBezTo>
                  <a:cubicBezTo>
                    <a:pt x="7623" y="8508"/>
                    <a:pt x="7572" y="8505"/>
                    <a:pt x="7522" y="8505"/>
                  </a:cubicBezTo>
                  <a:cubicBezTo>
                    <a:pt x="7360" y="8505"/>
                    <a:pt x="7202" y="8542"/>
                    <a:pt x="7036" y="8631"/>
                  </a:cubicBezTo>
                  <a:cubicBezTo>
                    <a:pt x="6789" y="8762"/>
                    <a:pt x="6528" y="8849"/>
                    <a:pt x="6252" y="8907"/>
                  </a:cubicBezTo>
                  <a:cubicBezTo>
                    <a:pt x="5991" y="8950"/>
                    <a:pt x="5716" y="8979"/>
                    <a:pt x="5440" y="8979"/>
                  </a:cubicBezTo>
                  <a:cubicBezTo>
                    <a:pt x="4947" y="8979"/>
                    <a:pt x="4483" y="8892"/>
                    <a:pt x="4062" y="8762"/>
                  </a:cubicBezTo>
                  <a:cubicBezTo>
                    <a:pt x="3642" y="8602"/>
                    <a:pt x="3264" y="8399"/>
                    <a:pt x="2960" y="8080"/>
                  </a:cubicBezTo>
                  <a:cubicBezTo>
                    <a:pt x="2655" y="7775"/>
                    <a:pt x="2409" y="7398"/>
                    <a:pt x="2235" y="6948"/>
                  </a:cubicBezTo>
                  <a:cubicBezTo>
                    <a:pt x="2046" y="6484"/>
                    <a:pt x="1959" y="5962"/>
                    <a:pt x="1959" y="5353"/>
                  </a:cubicBezTo>
                  <a:cubicBezTo>
                    <a:pt x="1959" y="4816"/>
                    <a:pt x="2031" y="4352"/>
                    <a:pt x="2191" y="3917"/>
                  </a:cubicBezTo>
                  <a:cubicBezTo>
                    <a:pt x="2365" y="3482"/>
                    <a:pt x="2583" y="3119"/>
                    <a:pt x="2887" y="2785"/>
                  </a:cubicBezTo>
                  <a:cubicBezTo>
                    <a:pt x="3177" y="2481"/>
                    <a:pt x="3540" y="2234"/>
                    <a:pt x="3975" y="2060"/>
                  </a:cubicBezTo>
                  <a:cubicBezTo>
                    <a:pt x="4396" y="1901"/>
                    <a:pt x="4874" y="1814"/>
                    <a:pt x="5426" y="1814"/>
                  </a:cubicBezTo>
                  <a:cubicBezTo>
                    <a:pt x="5716" y="1814"/>
                    <a:pt x="5991" y="1843"/>
                    <a:pt x="6252" y="1901"/>
                  </a:cubicBezTo>
                  <a:cubicBezTo>
                    <a:pt x="6528" y="1959"/>
                    <a:pt x="6789" y="2046"/>
                    <a:pt x="7021" y="2162"/>
                  </a:cubicBezTo>
                  <a:cubicBezTo>
                    <a:pt x="7194" y="2243"/>
                    <a:pt x="7368" y="2287"/>
                    <a:pt x="7533" y="2287"/>
                  </a:cubicBezTo>
                  <a:cubicBezTo>
                    <a:pt x="7576" y="2287"/>
                    <a:pt x="7618" y="2284"/>
                    <a:pt x="7659" y="2278"/>
                  </a:cubicBezTo>
                  <a:cubicBezTo>
                    <a:pt x="7848" y="2263"/>
                    <a:pt x="8037" y="2162"/>
                    <a:pt x="8167" y="1973"/>
                  </a:cubicBezTo>
                  <a:cubicBezTo>
                    <a:pt x="8341" y="1741"/>
                    <a:pt x="8428" y="1480"/>
                    <a:pt x="8385" y="1190"/>
                  </a:cubicBezTo>
                  <a:cubicBezTo>
                    <a:pt x="8341" y="929"/>
                    <a:pt x="8182" y="711"/>
                    <a:pt x="7921" y="581"/>
                  </a:cubicBezTo>
                  <a:cubicBezTo>
                    <a:pt x="7543" y="378"/>
                    <a:pt x="7152" y="233"/>
                    <a:pt x="6746" y="146"/>
                  </a:cubicBezTo>
                  <a:cubicBezTo>
                    <a:pt x="6310" y="44"/>
                    <a:pt x="5875" y="1"/>
                    <a:pt x="544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1708925" y="3766775"/>
              <a:ext cx="257125" cy="272000"/>
            </a:xfrm>
            <a:custGeom>
              <a:rect b="b" l="l" r="r" t="t"/>
              <a:pathLst>
                <a:path extrusionOk="0" h="10880" w="10285">
                  <a:moveTo>
                    <a:pt x="5121" y="1799"/>
                  </a:moveTo>
                  <a:cubicBezTo>
                    <a:pt x="5759" y="1799"/>
                    <a:pt x="6296" y="1973"/>
                    <a:pt x="6774" y="2292"/>
                  </a:cubicBezTo>
                  <a:cubicBezTo>
                    <a:pt x="7239" y="2626"/>
                    <a:pt x="7616" y="3061"/>
                    <a:pt x="7891" y="3598"/>
                  </a:cubicBezTo>
                  <a:cubicBezTo>
                    <a:pt x="8167" y="4149"/>
                    <a:pt x="8312" y="4758"/>
                    <a:pt x="8312" y="5440"/>
                  </a:cubicBezTo>
                  <a:cubicBezTo>
                    <a:pt x="8312" y="6122"/>
                    <a:pt x="8181" y="6716"/>
                    <a:pt x="7891" y="7282"/>
                  </a:cubicBezTo>
                  <a:cubicBezTo>
                    <a:pt x="7616" y="7833"/>
                    <a:pt x="7239" y="8268"/>
                    <a:pt x="6774" y="8587"/>
                  </a:cubicBezTo>
                  <a:cubicBezTo>
                    <a:pt x="6296" y="8921"/>
                    <a:pt x="5730" y="9081"/>
                    <a:pt x="5121" y="9081"/>
                  </a:cubicBezTo>
                  <a:cubicBezTo>
                    <a:pt x="4483" y="9081"/>
                    <a:pt x="3946" y="8921"/>
                    <a:pt x="3467" y="8587"/>
                  </a:cubicBezTo>
                  <a:cubicBezTo>
                    <a:pt x="2989" y="8268"/>
                    <a:pt x="2626" y="7833"/>
                    <a:pt x="2365" y="7282"/>
                  </a:cubicBezTo>
                  <a:cubicBezTo>
                    <a:pt x="2089" y="6745"/>
                    <a:pt x="1959" y="6122"/>
                    <a:pt x="1959" y="5454"/>
                  </a:cubicBezTo>
                  <a:cubicBezTo>
                    <a:pt x="1959" y="4758"/>
                    <a:pt x="2089" y="4149"/>
                    <a:pt x="2365" y="3598"/>
                  </a:cubicBezTo>
                  <a:cubicBezTo>
                    <a:pt x="2612" y="3061"/>
                    <a:pt x="2989" y="2626"/>
                    <a:pt x="3467" y="2292"/>
                  </a:cubicBezTo>
                  <a:cubicBezTo>
                    <a:pt x="3946" y="1973"/>
                    <a:pt x="4497" y="1799"/>
                    <a:pt x="5121" y="1799"/>
                  </a:cubicBezTo>
                  <a:close/>
                  <a:moveTo>
                    <a:pt x="5135" y="0"/>
                  </a:moveTo>
                  <a:cubicBezTo>
                    <a:pt x="4396" y="0"/>
                    <a:pt x="3699" y="117"/>
                    <a:pt x="3090" y="407"/>
                  </a:cubicBezTo>
                  <a:cubicBezTo>
                    <a:pt x="2452" y="697"/>
                    <a:pt x="1915" y="1088"/>
                    <a:pt x="1451" y="1596"/>
                  </a:cubicBezTo>
                  <a:cubicBezTo>
                    <a:pt x="987" y="2075"/>
                    <a:pt x="639" y="2655"/>
                    <a:pt x="392" y="3308"/>
                  </a:cubicBezTo>
                  <a:cubicBezTo>
                    <a:pt x="131" y="3960"/>
                    <a:pt x="1" y="4671"/>
                    <a:pt x="1" y="5440"/>
                  </a:cubicBezTo>
                  <a:cubicBezTo>
                    <a:pt x="1" y="6194"/>
                    <a:pt x="131" y="6905"/>
                    <a:pt x="392" y="7558"/>
                  </a:cubicBezTo>
                  <a:cubicBezTo>
                    <a:pt x="639" y="8210"/>
                    <a:pt x="1001" y="8776"/>
                    <a:pt x="1451" y="9284"/>
                  </a:cubicBezTo>
                  <a:cubicBezTo>
                    <a:pt x="1930" y="9791"/>
                    <a:pt x="2466" y="10169"/>
                    <a:pt x="3090" y="10459"/>
                  </a:cubicBezTo>
                  <a:cubicBezTo>
                    <a:pt x="3699" y="10734"/>
                    <a:pt x="4396" y="10879"/>
                    <a:pt x="5135" y="10879"/>
                  </a:cubicBezTo>
                  <a:cubicBezTo>
                    <a:pt x="5875" y="10879"/>
                    <a:pt x="6571" y="10749"/>
                    <a:pt x="7210" y="10459"/>
                  </a:cubicBezTo>
                  <a:cubicBezTo>
                    <a:pt x="7833" y="10169"/>
                    <a:pt x="8385" y="9791"/>
                    <a:pt x="8834" y="9284"/>
                  </a:cubicBezTo>
                  <a:cubicBezTo>
                    <a:pt x="9298" y="8791"/>
                    <a:pt x="9646" y="8210"/>
                    <a:pt x="9908" y="7558"/>
                  </a:cubicBezTo>
                  <a:cubicBezTo>
                    <a:pt x="10154" y="6905"/>
                    <a:pt x="10285" y="6194"/>
                    <a:pt x="10285" y="5440"/>
                  </a:cubicBezTo>
                  <a:cubicBezTo>
                    <a:pt x="10285" y="4686"/>
                    <a:pt x="10154" y="3989"/>
                    <a:pt x="9908" y="3308"/>
                  </a:cubicBezTo>
                  <a:cubicBezTo>
                    <a:pt x="9646" y="2655"/>
                    <a:pt x="9284" y="2089"/>
                    <a:pt x="8834" y="1596"/>
                  </a:cubicBezTo>
                  <a:cubicBezTo>
                    <a:pt x="8385" y="1088"/>
                    <a:pt x="7833" y="697"/>
                    <a:pt x="7210" y="407"/>
                  </a:cubicBezTo>
                  <a:cubicBezTo>
                    <a:pt x="6571" y="146"/>
                    <a:pt x="5875" y="0"/>
                    <a:pt x="513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586225" y="3659075"/>
              <a:ext cx="641875" cy="873225"/>
            </a:xfrm>
            <a:custGeom>
              <a:rect b="b" l="l" r="r" t="t"/>
              <a:pathLst>
                <a:path extrusionOk="0" h="34929" w="25675">
                  <a:moveTo>
                    <a:pt x="9009" y="0"/>
                  </a:moveTo>
                  <a:lnTo>
                    <a:pt x="9009" y="0"/>
                  </a:lnTo>
                  <a:cubicBezTo>
                    <a:pt x="1" y="13621"/>
                    <a:pt x="3047" y="17682"/>
                    <a:pt x="9502" y="22599"/>
                  </a:cubicBezTo>
                  <a:cubicBezTo>
                    <a:pt x="16000" y="27531"/>
                    <a:pt x="18799" y="29663"/>
                    <a:pt x="19583" y="34929"/>
                  </a:cubicBezTo>
                  <a:cubicBezTo>
                    <a:pt x="19583" y="34929"/>
                    <a:pt x="25675" y="26472"/>
                    <a:pt x="20090" y="17508"/>
                  </a:cubicBezTo>
                  <a:cubicBezTo>
                    <a:pt x="14506" y="8529"/>
                    <a:pt x="8675" y="10647"/>
                    <a:pt x="9009"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712425" y="3658350"/>
              <a:ext cx="467100" cy="996875"/>
            </a:xfrm>
            <a:custGeom>
              <a:rect b="b" l="l" r="r" t="t"/>
              <a:pathLst>
                <a:path extrusionOk="0" h="39875" w="18684">
                  <a:moveTo>
                    <a:pt x="3888" y="0"/>
                  </a:moveTo>
                  <a:cubicBezTo>
                    <a:pt x="3844" y="87"/>
                    <a:pt x="1" y="8936"/>
                    <a:pt x="6426" y="15985"/>
                  </a:cubicBezTo>
                  <a:cubicBezTo>
                    <a:pt x="11286" y="21308"/>
                    <a:pt x="18437" y="31476"/>
                    <a:pt x="11721" y="39759"/>
                  </a:cubicBezTo>
                  <a:lnTo>
                    <a:pt x="11866" y="39875"/>
                  </a:lnTo>
                  <a:cubicBezTo>
                    <a:pt x="18683" y="31491"/>
                    <a:pt x="11474" y="21236"/>
                    <a:pt x="6571" y="15854"/>
                  </a:cubicBezTo>
                  <a:cubicBezTo>
                    <a:pt x="218" y="8907"/>
                    <a:pt x="4019" y="160"/>
                    <a:pt x="4062" y="73"/>
                  </a:cubicBezTo>
                  <a:lnTo>
                    <a:pt x="3888" y="0"/>
                  </a:ln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726200" y="4305275"/>
              <a:ext cx="804350" cy="430475"/>
            </a:xfrm>
            <a:custGeom>
              <a:rect b="b" l="l" r="r" t="t"/>
              <a:pathLst>
                <a:path extrusionOk="0" h="17219" w="32174">
                  <a:moveTo>
                    <a:pt x="1" y="0"/>
                  </a:moveTo>
                  <a:lnTo>
                    <a:pt x="1" y="0"/>
                  </a:lnTo>
                  <a:cubicBezTo>
                    <a:pt x="2677" y="13109"/>
                    <a:pt x="6524" y="15955"/>
                    <a:pt x="12278" y="15955"/>
                  </a:cubicBezTo>
                  <a:cubicBezTo>
                    <a:pt x="13540" y="15955"/>
                    <a:pt x="14894" y="15818"/>
                    <a:pt x="16348" y="15622"/>
                  </a:cubicBezTo>
                  <a:cubicBezTo>
                    <a:pt x="19808" y="15155"/>
                    <a:pt x="22426" y="14803"/>
                    <a:pt x="24627" y="14803"/>
                  </a:cubicBezTo>
                  <a:cubicBezTo>
                    <a:pt x="27548" y="14803"/>
                    <a:pt x="29733" y="15423"/>
                    <a:pt x="32173" y="17218"/>
                  </a:cubicBezTo>
                  <a:cubicBezTo>
                    <a:pt x="32173" y="17218"/>
                    <a:pt x="30505" y="6934"/>
                    <a:pt x="20206" y="4526"/>
                  </a:cubicBezTo>
                  <a:cubicBezTo>
                    <a:pt x="18077" y="4028"/>
                    <a:pt x="16275" y="3874"/>
                    <a:pt x="14693" y="3874"/>
                  </a:cubicBezTo>
                  <a:cubicBezTo>
                    <a:pt x="12113" y="3874"/>
                    <a:pt x="10116" y="4284"/>
                    <a:pt x="8228" y="4284"/>
                  </a:cubicBezTo>
                  <a:cubicBezTo>
                    <a:pt x="5674" y="4284"/>
                    <a:pt x="3322" y="3533"/>
                    <a:pt x="1"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4"/>
            <p:cNvSpPr/>
            <p:nvPr/>
          </p:nvSpPr>
          <p:spPr>
            <a:xfrm>
              <a:off x="724400" y="4304175"/>
              <a:ext cx="846025" cy="566100"/>
            </a:xfrm>
            <a:custGeom>
              <a:rect b="b" l="l" r="r" t="t"/>
              <a:pathLst>
                <a:path extrusionOk="0" h="22644" w="33841">
                  <a:moveTo>
                    <a:pt x="174" y="1"/>
                  </a:moveTo>
                  <a:lnTo>
                    <a:pt x="0" y="74"/>
                  </a:lnTo>
                  <a:cubicBezTo>
                    <a:pt x="44" y="161"/>
                    <a:pt x="3583" y="9139"/>
                    <a:pt x="13113" y="9574"/>
                  </a:cubicBezTo>
                  <a:cubicBezTo>
                    <a:pt x="20336" y="9908"/>
                    <a:pt x="32564" y="12040"/>
                    <a:pt x="33681" y="22643"/>
                  </a:cubicBezTo>
                  <a:lnTo>
                    <a:pt x="33841" y="22629"/>
                  </a:lnTo>
                  <a:cubicBezTo>
                    <a:pt x="32709" y="11881"/>
                    <a:pt x="20365" y="9719"/>
                    <a:pt x="13113" y="9400"/>
                  </a:cubicBezTo>
                  <a:cubicBezTo>
                    <a:pt x="3699" y="8965"/>
                    <a:pt x="203" y="88"/>
                    <a:pt x="174" y="1"/>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4"/>
            <p:cNvSpPr/>
            <p:nvPr/>
          </p:nvSpPr>
          <p:spPr>
            <a:xfrm>
              <a:off x="1248025" y="4447600"/>
              <a:ext cx="873225" cy="476600"/>
            </a:xfrm>
            <a:custGeom>
              <a:rect b="b" l="l" r="r" t="t"/>
              <a:pathLst>
                <a:path extrusionOk="0" h="19064" w="34929">
                  <a:moveTo>
                    <a:pt x="25558" y="1"/>
                  </a:moveTo>
                  <a:cubicBezTo>
                    <a:pt x="23086" y="1"/>
                    <a:pt x="20316" y="603"/>
                    <a:pt x="17494" y="2358"/>
                  </a:cubicBezTo>
                  <a:cubicBezTo>
                    <a:pt x="8772" y="7783"/>
                    <a:pt x="10535" y="13440"/>
                    <a:pt x="883" y="13440"/>
                  </a:cubicBezTo>
                  <a:cubicBezTo>
                    <a:pt x="599" y="13440"/>
                    <a:pt x="305" y="13435"/>
                    <a:pt x="1" y="13425"/>
                  </a:cubicBezTo>
                  <a:lnTo>
                    <a:pt x="1" y="13425"/>
                  </a:lnTo>
                  <a:cubicBezTo>
                    <a:pt x="6059" y="17438"/>
                    <a:pt x="10226" y="19063"/>
                    <a:pt x="13418" y="19063"/>
                  </a:cubicBezTo>
                  <a:cubicBezTo>
                    <a:pt x="17403" y="19063"/>
                    <a:pt x="19869" y="16530"/>
                    <a:pt x="22600" y="12947"/>
                  </a:cubicBezTo>
                  <a:cubicBezTo>
                    <a:pt x="27531" y="6448"/>
                    <a:pt x="29664" y="3634"/>
                    <a:pt x="34929" y="2865"/>
                  </a:cubicBezTo>
                  <a:cubicBezTo>
                    <a:pt x="34929" y="2865"/>
                    <a:pt x="30953" y="1"/>
                    <a:pt x="25558"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1247300" y="4515875"/>
              <a:ext cx="996525" cy="298925"/>
            </a:xfrm>
            <a:custGeom>
              <a:rect b="b" l="l" r="r" t="t"/>
              <a:pathLst>
                <a:path extrusionOk="0" h="11957" w="39861">
                  <a:moveTo>
                    <a:pt x="32192" y="1"/>
                  </a:moveTo>
                  <a:cubicBezTo>
                    <a:pt x="25899" y="1"/>
                    <a:pt x="19650" y="4626"/>
                    <a:pt x="15855" y="8083"/>
                  </a:cubicBezTo>
                  <a:cubicBezTo>
                    <a:pt x="12689" y="10979"/>
                    <a:pt x="9157" y="11772"/>
                    <a:pt x="6239" y="11772"/>
                  </a:cubicBezTo>
                  <a:cubicBezTo>
                    <a:pt x="2739" y="11772"/>
                    <a:pt x="121" y="10631"/>
                    <a:pt x="73" y="10607"/>
                  </a:cubicBezTo>
                  <a:lnTo>
                    <a:pt x="1" y="10767"/>
                  </a:lnTo>
                  <a:cubicBezTo>
                    <a:pt x="30" y="10796"/>
                    <a:pt x="2699" y="11956"/>
                    <a:pt x="6252" y="11956"/>
                  </a:cubicBezTo>
                  <a:cubicBezTo>
                    <a:pt x="9197" y="11956"/>
                    <a:pt x="12780" y="11129"/>
                    <a:pt x="15985" y="8228"/>
                  </a:cubicBezTo>
                  <a:cubicBezTo>
                    <a:pt x="19745" y="4787"/>
                    <a:pt x="25950" y="196"/>
                    <a:pt x="32193" y="196"/>
                  </a:cubicBezTo>
                  <a:cubicBezTo>
                    <a:pt x="34765" y="196"/>
                    <a:pt x="37343" y="975"/>
                    <a:pt x="39759" y="2934"/>
                  </a:cubicBezTo>
                  <a:lnTo>
                    <a:pt x="39861" y="2789"/>
                  </a:lnTo>
                  <a:cubicBezTo>
                    <a:pt x="37410" y="793"/>
                    <a:pt x="34798" y="1"/>
                    <a:pt x="32192"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1893875" y="4064500"/>
              <a:ext cx="430825" cy="803950"/>
            </a:xfrm>
            <a:custGeom>
              <a:rect b="b" l="l" r="r" t="t"/>
              <a:pathLst>
                <a:path extrusionOk="0" h="32158" w="17233">
                  <a:moveTo>
                    <a:pt x="17232" y="0"/>
                  </a:moveTo>
                  <a:cubicBezTo>
                    <a:pt x="17232" y="0"/>
                    <a:pt x="6948" y="1668"/>
                    <a:pt x="4540" y="11967"/>
                  </a:cubicBezTo>
                  <a:cubicBezTo>
                    <a:pt x="2132" y="22265"/>
                    <a:pt x="7760" y="24891"/>
                    <a:pt x="0" y="32158"/>
                  </a:cubicBezTo>
                  <a:cubicBezTo>
                    <a:pt x="15999" y="28894"/>
                    <a:pt x="16725" y="23890"/>
                    <a:pt x="15637" y="15825"/>
                  </a:cubicBezTo>
                  <a:cubicBezTo>
                    <a:pt x="14549" y="7760"/>
                    <a:pt x="14070" y="4265"/>
                    <a:pt x="17232"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1893150" y="4024600"/>
              <a:ext cx="566075" cy="845675"/>
            </a:xfrm>
            <a:custGeom>
              <a:rect b="b" l="l" r="r" t="t"/>
              <a:pathLst>
                <a:path extrusionOk="0" h="33827" w="22643">
                  <a:moveTo>
                    <a:pt x="22628" y="1"/>
                  </a:moveTo>
                  <a:cubicBezTo>
                    <a:pt x="11880" y="1117"/>
                    <a:pt x="9719" y="13476"/>
                    <a:pt x="9385" y="20728"/>
                  </a:cubicBezTo>
                  <a:cubicBezTo>
                    <a:pt x="8950" y="30128"/>
                    <a:pt x="87" y="33638"/>
                    <a:pt x="0" y="33667"/>
                  </a:cubicBezTo>
                  <a:lnTo>
                    <a:pt x="73" y="33826"/>
                  </a:lnTo>
                  <a:cubicBezTo>
                    <a:pt x="160" y="33797"/>
                    <a:pt x="9138" y="30258"/>
                    <a:pt x="9574" y="20743"/>
                  </a:cubicBezTo>
                  <a:cubicBezTo>
                    <a:pt x="9893" y="13519"/>
                    <a:pt x="12039" y="1292"/>
                    <a:pt x="22643" y="175"/>
                  </a:cubicBezTo>
                  <a:lnTo>
                    <a:pt x="22628"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1994325" y="3522000"/>
              <a:ext cx="641875" cy="872875"/>
            </a:xfrm>
            <a:custGeom>
              <a:rect b="b" l="l" r="r" t="t"/>
              <a:pathLst>
                <a:path extrusionOk="0" h="34915" w="25675">
                  <a:moveTo>
                    <a:pt x="6092" y="1"/>
                  </a:moveTo>
                  <a:cubicBezTo>
                    <a:pt x="6092" y="1"/>
                    <a:pt x="0" y="8442"/>
                    <a:pt x="5585" y="17421"/>
                  </a:cubicBezTo>
                  <a:cubicBezTo>
                    <a:pt x="11169" y="26400"/>
                    <a:pt x="17000" y="24268"/>
                    <a:pt x="16652" y="34914"/>
                  </a:cubicBezTo>
                  <a:cubicBezTo>
                    <a:pt x="25674" y="21294"/>
                    <a:pt x="22628" y="17233"/>
                    <a:pt x="16173" y="12330"/>
                  </a:cubicBezTo>
                  <a:cubicBezTo>
                    <a:pt x="9675" y="7398"/>
                    <a:pt x="6861" y="5251"/>
                    <a:pt x="6092"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2042550" y="3399075"/>
              <a:ext cx="467075" cy="996875"/>
            </a:xfrm>
            <a:custGeom>
              <a:rect b="b" l="l" r="r" t="t"/>
              <a:pathLst>
                <a:path extrusionOk="0" h="39875" w="18683">
                  <a:moveTo>
                    <a:pt x="6818" y="0"/>
                  </a:moveTo>
                  <a:lnTo>
                    <a:pt x="6818" y="0"/>
                  </a:lnTo>
                  <a:cubicBezTo>
                    <a:pt x="0" y="8370"/>
                    <a:pt x="7224" y="18639"/>
                    <a:pt x="12112" y="24006"/>
                  </a:cubicBezTo>
                  <a:cubicBezTo>
                    <a:pt x="18480" y="30969"/>
                    <a:pt x="14679" y="39701"/>
                    <a:pt x="14636" y="39802"/>
                  </a:cubicBezTo>
                  <a:lnTo>
                    <a:pt x="14795" y="39875"/>
                  </a:lnTo>
                  <a:cubicBezTo>
                    <a:pt x="14839" y="39773"/>
                    <a:pt x="18683" y="30925"/>
                    <a:pt x="12257" y="23876"/>
                  </a:cubicBezTo>
                  <a:cubicBezTo>
                    <a:pt x="7398" y="18567"/>
                    <a:pt x="261" y="8399"/>
                    <a:pt x="6963" y="102"/>
                  </a:cubicBezTo>
                  <a:lnTo>
                    <a:pt x="6818" y="0"/>
                  </a:ln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1691875" y="3317850"/>
              <a:ext cx="803975" cy="430825"/>
            </a:xfrm>
            <a:custGeom>
              <a:rect b="b" l="l" r="r" t="t"/>
              <a:pathLst>
                <a:path extrusionOk="0" h="17233" w="32159">
                  <a:moveTo>
                    <a:pt x="1" y="0"/>
                  </a:moveTo>
                  <a:cubicBezTo>
                    <a:pt x="1" y="0"/>
                    <a:pt x="1669" y="10284"/>
                    <a:pt x="11968" y="12692"/>
                  </a:cubicBezTo>
                  <a:cubicBezTo>
                    <a:pt x="14098" y="13190"/>
                    <a:pt x="15900" y="13344"/>
                    <a:pt x="17483" y="13344"/>
                  </a:cubicBezTo>
                  <a:cubicBezTo>
                    <a:pt x="20057" y="13344"/>
                    <a:pt x="22051" y="12936"/>
                    <a:pt x="23933" y="12936"/>
                  </a:cubicBezTo>
                  <a:cubicBezTo>
                    <a:pt x="26489" y="12936"/>
                    <a:pt x="28840" y="13688"/>
                    <a:pt x="32159" y="17232"/>
                  </a:cubicBezTo>
                  <a:cubicBezTo>
                    <a:pt x="29482" y="4111"/>
                    <a:pt x="25635" y="1263"/>
                    <a:pt x="19889" y="1263"/>
                  </a:cubicBezTo>
                  <a:cubicBezTo>
                    <a:pt x="18628" y="1263"/>
                    <a:pt x="17277" y="1400"/>
                    <a:pt x="15826" y="1596"/>
                  </a:cubicBezTo>
                  <a:cubicBezTo>
                    <a:pt x="12347" y="2071"/>
                    <a:pt x="9718" y="2431"/>
                    <a:pt x="7511" y="2431"/>
                  </a:cubicBezTo>
                  <a:cubicBezTo>
                    <a:pt x="4602" y="2431"/>
                    <a:pt x="2426" y="1806"/>
                    <a:pt x="1"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4"/>
            <p:cNvSpPr/>
            <p:nvPr/>
          </p:nvSpPr>
          <p:spPr>
            <a:xfrm>
              <a:off x="1652000" y="3183675"/>
              <a:ext cx="846400" cy="566075"/>
            </a:xfrm>
            <a:custGeom>
              <a:rect b="b" l="l" r="r" t="t"/>
              <a:pathLst>
                <a:path extrusionOk="0" h="22643" w="33856">
                  <a:moveTo>
                    <a:pt x="174" y="0"/>
                  </a:moveTo>
                  <a:lnTo>
                    <a:pt x="0" y="15"/>
                  </a:lnTo>
                  <a:cubicBezTo>
                    <a:pt x="1117" y="10778"/>
                    <a:pt x="13476" y="12924"/>
                    <a:pt x="20728" y="13258"/>
                  </a:cubicBezTo>
                  <a:cubicBezTo>
                    <a:pt x="30127" y="13693"/>
                    <a:pt x="33638" y="22556"/>
                    <a:pt x="33667" y="22643"/>
                  </a:cubicBezTo>
                  <a:lnTo>
                    <a:pt x="33855" y="22570"/>
                  </a:lnTo>
                  <a:cubicBezTo>
                    <a:pt x="33812" y="22483"/>
                    <a:pt x="30272" y="13505"/>
                    <a:pt x="20743" y="13069"/>
                  </a:cubicBezTo>
                  <a:cubicBezTo>
                    <a:pt x="13519" y="12750"/>
                    <a:pt x="1291" y="10604"/>
                    <a:pt x="174"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1101175" y="3130050"/>
              <a:ext cx="873225" cy="476650"/>
            </a:xfrm>
            <a:custGeom>
              <a:rect b="b" l="l" r="r" t="t"/>
              <a:pathLst>
                <a:path extrusionOk="0" h="19066" w="34929">
                  <a:moveTo>
                    <a:pt x="21517" y="0"/>
                  </a:moveTo>
                  <a:cubicBezTo>
                    <a:pt x="17528" y="0"/>
                    <a:pt x="15061" y="2534"/>
                    <a:pt x="12329" y="6120"/>
                  </a:cubicBezTo>
                  <a:cubicBezTo>
                    <a:pt x="7398" y="12589"/>
                    <a:pt x="5265" y="15403"/>
                    <a:pt x="0" y="16201"/>
                  </a:cubicBezTo>
                  <a:cubicBezTo>
                    <a:pt x="0" y="16201"/>
                    <a:pt x="3976" y="19065"/>
                    <a:pt x="9366" y="19065"/>
                  </a:cubicBezTo>
                  <a:cubicBezTo>
                    <a:pt x="11836" y="19065"/>
                    <a:pt x="14603" y="18464"/>
                    <a:pt x="17421" y="16708"/>
                  </a:cubicBezTo>
                  <a:cubicBezTo>
                    <a:pt x="26143" y="11283"/>
                    <a:pt x="24393" y="5612"/>
                    <a:pt x="34048" y="5612"/>
                  </a:cubicBezTo>
                  <a:cubicBezTo>
                    <a:pt x="34331" y="5612"/>
                    <a:pt x="34625" y="5617"/>
                    <a:pt x="34928" y="5627"/>
                  </a:cubicBezTo>
                  <a:cubicBezTo>
                    <a:pt x="28874" y="1623"/>
                    <a:pt x="24709" y="0"/>
                    <a:pt x="21517"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978225" y="3239750"/>
              <a:ext cx="996900" cy="298600"/>
            </a:xfrm>
            <a:custGeom>
              <a:rect b="b" l="l" r="r" t="t"/>
              <a:pathLst>
                <a:path extrusionOk="0" h="11944" w="39876">
                  <a:moveTo>
                    <a:pt x="33619" y="1"/>
                  </a:moveTo>
                  <a:cubicBezTo>
                    <a:pt x="30664" y="1"/>
                    <a:pt x="27092" y="801"/>
                    <a:pt x="23891" y="3719"/>
                  </a:cubicBezTo>
                  <a:cubicBezTo>
                    <a:pt x="20121" y="7160"/>
                    <a:pt x="13921" y="11758"/>
                    <a:pt x="7682" y="11758"/>
                  </a:cubicBezTo>
                  <a:cubicBezTo>
                    <a:pt x="5111" y="11758"/>
                    <a:pt x="2534" y="10977"/>
                    <a:pt x="117" y="9013"/>
                  </a:cubicBezTo>
                  <a:lnTo>
                    <a:pt x="1" y="9158"/>
                  </a:lnTo>
                  <a:cubicBezTo>
                    <a:pt x="2452" y="11145"/>
                    <a:pt x="5063" y="11943"/>
                    <a:pt x="7674" y="11943"/>
                  </a:cubicBezTo>
                  <a:cubicBezTo>
                    <a:pt x="13969" y="11943"/>
                    <a:pt x="20206" y="7316"/>
                    <a:pt x="24007" y="3864"/>
                  </a:cubicBezTo>
                  <a:cubicBezTo>
                    <a:pt x="27169" y="979"/>
                    <a:pt x="30698" y="188"/>
                    <a:pt x="33618" y="188"/>
                  </a:cubicBezTo>
                  <a:cubicBezTo>
                    <a:pt x="37127" y="188"/>
                    <a:pt x="39755" y="1331"/>
                    <a:pt x="39803" y="1355"/>
                  </a:cubicBezTo>
                  <a:lnTo>
                    <a:pt x="39875" y="1181"/>
                  </a:lnTo>
                  <a:cubicBezTo>
                    <a:pt x="39828" y="1157"/>
                    <a:pt x="37170" y="1"/>
                    <a:pt x="33619"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910425" y="3185475"/>
              <a:ext cx="417775" cy="779325"/>
            </a:xfrm>
            <a:custGeom>
              <a:rect b="b" l="l" r="r" t="t"/>
              <a:pathLst>
                <a:path extrusionOk="0" h="31173" w="16711">
                  <a:moveTo>
                    <a:pt x="16710" y="1"/>
                  </a:moveTo>
                  <a:lnTo>
                    <a:pt x="16710" y="1"/>
                  </a:lnTo>
                  <a:cubicBezTo>
                    <a:pt x="726" y="3264"/>
                    <a:pt x="0" y="8269"/>
                    <a:pt x="1088" y="16334"/>
                  </a:cubicBezTo>
                  <a:cubicBezTo>
                    <a:pt x="1901" y="22397"/>
                    <a:pt x="1959" y="26400"/>
                    <a:pt x="755" y="29504"/>
                  </a:cubicBezTo>
                  <a:lnTo>
                    <a:pt x="2742" y="31172"/>
                  </a:lnTo>
                  <a:cubicBezTo>
                    <a:pt x="5962" y="29794"/>
                    <a:pt x="10734" y="26444"/>
                    <a:pt x="12185" y="20206"/>
                  </a:cubicBezTo>
                  <a:cubicBezTo>
                    <a:pt x="14578" y="9908"/>
                    <a:pt x="8936" y="7268"/>
                    <a:pt x="16710"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947050" y="3183300"/>
              <a:ext cx="382225" cy="757550"/>
            </a:xfrm>
            <a:custGeom>
              <a:rect b="b" l="l" r="r" t="t"/>
              <a:pathLst>
                <a:path extrusionOk="0" h="30302" w="15289">
                  <a:moveTo>
                    <a:pt x="15216" y="1"/>
                  </a:moveTo>
                  <a:cubicBezTo>
                    <a:pt x="15129" y="30"/>
                    <a:pt x="6151" y="3569"/>
                    <a:pt x="5715" y="13099"/>
                  </a:cubicBezTo>
                  <a:cubicBezTo>
                    <a:pt x="5454" y="18495"/>
                    <a:pt x="4279" y="25820"/>
                    <a:pt x="0" y="30171"/>
                  </a:cubicBezTo>
                  <a:lnTo>
                    <a:pt x="131" y="30302"/>
                  </a:lnTo>
                  <a:cubicBezTo>
                    <a:pt x="4439" y="25907"/>
                    <a:pt x="5643" y="18553"/>
                    <a:pt x="5889" y="13099"/>
                  </a:cubicBezTo>
                  <a:cubicBezTo>
                    <a:pt x="6325" y="3700"/>
                    <a:pt x="15202" y="204"/>
                    <a:pt x="15289" y="160"/>
                  </a:cubicBezTo>
                  <a:lnTo>
                    <a:pt x="15216"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06" name="Shape 2306"/>
        <p:cNvGrpSpPr/>
        <p:nvPr/>
      </p:nvGrpSpPr>
      <p:grpSpPr>
        <a:xfrm>
          <a:off x="0" y="0"/>
          <a:ext cx="0" cy="0"/>
          <a:chOff x="0" y="0"/>
          <a:chExt cx="0" cy="0"/>
        </a:xfrm>
      </p:grpSpPr>
      <p:sp>
        <p:nvSpPr>
          <p:cNvPr id="2307" name="Google Shape;2307;p55"/>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2308" name="Google Shape;2308;p5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2309" name="Google Shape;2309;p55"/>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u="sng">
                <a:solidFill>
                  <a:schemeClr val="hlink"/>
                </a:solidFill>
                <a:hlinkClick action="ppaction://hlinksldjump" r:id="rId7"/>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13" name="Shape 2313"/>
        <p:cNvGrpSpPr/>
        <p:nvPr/>
      </p:nvGrpSpPr>
      <p:grpSpPr>
        <a:xfrm>
          <a:off x="0" y="0"/>
          <a:ext cx="0" cy="0"/>
          <a:chOff x="0" y="0"/>
          <a:chExt cx="0" cy="0"/>
        </a:xfrm>
      </p:grpSpPr>
      <p:sp>
        <p:nvSpPr>
          <p:cNvPr id="2314" name="Google Shape;2314;p56"/>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u="sng">
                <a:solidFill>
                  <a:schemeClr val="hlink"/>
                </a:solid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2315" name="Google Shape;2315;p56"/>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2316" name="Google Shape;2316;p5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30"/>
          <p:cNvSpPr/>
          <p:nvPr/>
        </p:nvSpPr>
        <p:spPr>
          <a:xfrm flipH="1">
            <a:off x="4791853" y="1669175"/>
            <a:ext cx="795621" cy="75696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0"/>
          <p:cNvSpPr/>
          <p:nvPr/>
        </p:nvSpPr>
        <p:spPr>
          <a:xfrm flipH="1">
            <a:off x="4791840" y="3091025"/>
            <a:ext cx="795621" cy="75696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0"/>
          <p:cNvSpPr/>
          <p:nvPr/>
        </p:nvSpPr>
        <p:spPr>
          <a:xfrm flipH="1">
            <a:off x="1229115" y="1669175"/>
            <a:ext cx="795621" cy="75696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0"/>
          <p:cNvSpPr/>
          <p:nvPr/>
        </p:nvSpPr>
        <p:spPr>
          <a:xfrm flipH="1">
            <a:off x="1229103" y="3091025"/>
            <a:ext cx="795621" cy="75696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0"/>
          <p:cNvSpPr txBox="1"/>
          <p:nvPr>
            <p:ph idx="9" type="subTitle"/>
          </p:nvPr>
        </p:nvSpPr>
        <p:spPr>
          <a:xfrm>
            <a:off x="2313287" y="1624000"/>
            <a:ext cx="22659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EXPERIENCE</a:t>
            </a:r>
            <a:endParaRPr/>
          </a:p>
        </p:txBody>
      </p:sp>
      <p:sp>
        <p:nvSpPr>
          <p:cNvPr id="723" name="Google Shape;723;p30"/>
          <p:cNvSpPr txBox="1"/>
          <p:nvPr>
            <p:ph idx="13" type="subTitle"/>
          </p:nvPr>
        </p:nvSpPr>
        <p:spPr>
          <a:xfrm>
            <a:off x="5794200" y="1624000"/>
            <a:ext cx="22659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EDUCATION</a:t>
            </a:r>
            <a:endParaRPr/>
          </a:p>
        </p:txBody>
      </p:sp>
      <p:sp>
        <p:nvSpPr>
          <p:cNvPr id="724" name="Google Shape;724;p30"/>
          <p:cNvSpPr txBox="1"/>
          <p:nvPr>
            <p:ph idx="1" type="subTitle"/>
          </p:nvPr>
        </p:nvSpPr>
        <p:spPr>
          <a:xfrm>
            <a:off x="2319248" y="1959150"/>
            <a:ext cx="22659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a:t>
            </a:r>
            <a:r>
              <a:rPr lang="en"/>
              <a:t>describe</a:t>
            </a:r>
            <a:r>
              <a:rPr lang="en"/>
              <a:t> the topic of the section here</a:t>
            </a:r>
            <a:endParaRPr/>
          </a:p>
        </p:txBody>
      </p:sp>
      <p:sp>
        <p:nvSpPr>
          <p:cNvPr id="725" name="Google Shape;725;p30"/>
          <p:cNvSpPr txBox="1"/>
          <p:nvPr>
            <p:ph idx="3" type="subTitle"/>
          </p:nvPr>
        </p:nvSpPr>
        <p:spPr>
          <a:xfrm>
            <a:off x="5794188" y="1959150"/>
            <a:ext cx="22659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26" name="Google Shape;726;p30"/>
          <p:cNvSpPr txBox="1"/>
          <p:nvPr>
            <p:ph idx="5" type="subTitle"/>
          </p:nvPr>
        </p:nvSpPr>
        <p:spPr>
          <a:xfrm>
            <a:off x="2319248" y="3372074"/>
            <a:ext cx="22659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27" name="Google Shape;727;p30"/>
          <p:cNvSpPr txBox="1"/>
          <p:nvPr>
            <p:ph idx="7" type="subTitle"/>
          </p:nvPr>
        </p:nvSpPr>
        <p:spPr>
          <a:xfrm>
            <a:off x="5794188" y="3372074"/>
            <a:ext cx="22659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28" name="Google Shape;728;p30"/>
          <p:cNvSpPr txBox="1"/>
          <p:nvPr>
            <p:ph idx="14" type="subTitle"/>
          </p:nvPr>
        </p:nvSpPr>
        <p:spPr>
          <a:xfrm>
            <a:off x="2313287" y="3033276"/>
            <a:ext cx="22659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SKILLS</a:t>
            </a:r>
            <a:endParaRPr/>
          </a:p>
        </p:txBody>
      </p:sp>
      <p:sp>
        <p:nvSpPr>
          <p:cNvPr id="729" name="Google Shape;729;p30"/>
          <p:cNvSpPr txBox="1"/>
          <p:nvPr>
            <p:ph type="title"/>
          </p:nvPr>
        </p:nvSpPr>
        <p:spPr>
          <a:xfrm>
            <a:off x="1083900" y="1669166"/>
            <a:ext cx="1086000" cy="77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30" name="Google Shape;730;p30"/>
          <p:cNvSpPr txBox="1"/>
          <p:nvPr>
            <p:ph idx="2" type="title"/>
          </p:nvPr>
        </p:nvSpPr>
        <p:spPr>
          <a:xfrm>
            <a:off x="4646650" y="1669166"/>
            <a:ext cx="1086000" cy="77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31" name="Google Shape;731;p30"/>
          <p:cNvSpPr txBox="1"/>
          <p:nvPr>
            <p:ph idx="4" type="title"/>
          </p:nvPr>
        </p:nvSpPr>
        <p:spPr>
          <a:xfrm>
            <a:off x="1083900" y="3077566"/>
            <a:ext cx="1086000" cy="77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32" name="Google Shape;732;p30"/>
          <p:cNvSpPr txBox="1"/>
          <p:nvPr>
            <p:ph idx="6" type="title"/>
          </p:nvPr>
        </p:nvSpPr>
        <p:spPr>
          <a:xfrm>
            <a:off x="4646650" y="3077566"/>
            <a:ext cx="1086000" cy="77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733" name="Google Shape;733;p30"/>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a:t>
            </a:r>
            <a:r>
              <a:rPr lang="en">
                <a:solidFill>
                  <a:schemeClr val="accent3"/>
                </a:solidFill>
              </a:rPr>
              <a:t>CONTENTS</a:t>
            </a:r>
            <a:endParaRPr>
              <a:solidFill>
                <a:schemeClr val="accent3"/>
              </a:solidFill>
            </a:endParaRPr>
          </a:p>
        </p:txBody>
      </p:sp>
      <p:sp>
        <p:nvSpPr>
          <p:cNvPr id="734" name="Google Shape;734;p30"/>
          <p:cNvSpPr txBox="1"/>
          <p:nvPr>
            <p:ph idx="15" type="subTitle"/>
          </p:nvPr>
        </p:nvSpPr>
        <p:spPr>
          <a:xfrm>
            <a:off x="5794200" y="3033276"/>
            <a:ext cx="2265900" cy="414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INTERESTS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20" name="Shape 2320"/>
        <p:cNvGrpSpPr/>
        <p:nvPr/>
      </p:nvGrpSpPr>
      <p:grpSpPr>
        <a:xfrm>
          <a:off x="0" y="0"/>
          <a:ext cx="0" cy="0"/>
          <a:chOff x="0" y="0"/>
          <a:chExt cx="0" cy="0"/>
        </a:xfrm>
      </p:grpSpPr>
      <p:sp>
        <p:nvSpPr>
          <p:cNvPr id="2321" name="Google Shape;2321;p57"/>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2322" name="Google Shape;2322;p57"/>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Hammersmith One</a:t>
            </a:r>
            <a:endParaRPr b="1" sz="1100">
              <a:solidFill>
                <a:srgbClr val="EFEFEF"/>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https://fonts.google.com/specimen/Hammersmith+one</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Quicksand</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https://fonts.google.com/specimen/Quicksand</a:t>
            </a:r>
            <a:r>
              <a:rPr lang="en" sz="1100">
                <a:solidFill>
                  <a:schemeClr val="lt1"/>
                </a:solidFill>
              </a:rPr>
              <a:t>)</a:t>
            </a:r>
            <a:endParaRPr sz="1100">
              <a:solidFill>
                <a:schemeClr val="lt1"/>
              </a:solidFill>
            </a:endParaRPr>
          </a:p>
        </p:txBody>
      </p:sp>
      <p:sp>
        <p:nvSpPr>
          <p:cNvPr id="2323" name="Google Shape;2323;p57"/>
          <p:cNvSpPr/>
          <p:nvPr/>
        </p:nvSpPr>
        <p:spPr>
          <a:xfrm>
            <a:off x="2583563" y="2988225"/>
            <a:ext cx="791400" cy="754200"/>
          </a:xfrm>
          <a:prstGeom prst="roundRect">
            <a:avLst>
              <a:gd fmla="val 16667" name="adj"/>
            </a:avLst>
          </a:prstGeom>
          <a:solidFill>
            <a:srgbClr val="003D1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7"/>
          <p:cNvSpPr/>
          <p:nvPr/>
        </p:nvSpPr>
        <p:spPr>
          <a:xfrm>
            <a:off x="3645382" y="2988225"/>
            <a:ext cx="791400" cy="754200"/>
          </a:xfrm>
          <a:prstGeom prst="roundRect">
            <a:avLst>
              <a:gd fmla="val 16667" name="adj"/>
            </a:avLst>
          </a:prstGeom>
          <a:solidFill>
            <a:srgbClr val="005A2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7"/>
          <p:cNvSpPr/>
          <p:nvPr/>
        </p:nvSpPr>
        <p:spPr>
          <a:xfrm>
            <a:off x="4707202" y="2988225"/>
            <a:ext cx="791400" cy="754200"/>
          </a:xfrm>
          <a:prstGeom prst="roundRect">
            <a:avLst>
              <a:gd fmla="val 16667" name="adj"/>
            </a:avLst>
          </a:prstGeom>
          <a:solidFill>
            <a:srgbClr val="0F743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7"/>
          <p:cNvSpPr txBox="1"/>
          <p:nvPr/>
        </p:nvSpPr>
        <p:spPr>
          <a:xfrm>
            <a:off x="25835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#003d1b</a:t>
            </a:r>
            <a:endParaRPr sz="1000">
              <a:solidFill>
                <a:srgbClr val="FFFFFF"/>
              </a:solidFill>
            </a:endParaRPr>
          </a:p>
        </p:txBody>
      </p:sp>
      <p:sp>
        <p:nvSpPr>
          <p:cNvPr id="2327" name="Google Shape;2327;p57"/>
          <p:cNvSpPr txBox="1"/>
          <p:nvPr/>
        </p:nvSpPr>
        <p:spPr>
          <a:xfrm>
            <a:off x="36453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#005a2a</a:t>
            </a:r>
            <a:endParaRPr sz="1000">
              <a:solidFill>
                <a:srgbClr val="FFFFFF"/>
              </a:solidFill>
            </a:endParaRPr>
          </a:p>
        </p:txBody>
      </p:sp>
      <p:sp>
        <p:nvSpPr>
          <p:cNvPr id="2328" name="Google Shape;2328;p57"/>
          <p:cNvSpPr txBox="1"/>
          <p:nvPr/>
        </p:nvSpPr>
        <p:spPr>
          <a:xfrm>
            <a:off x="47072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#0f7437</a:t>
            </a:r>
            <a:endParaRPr sz="1000">
              <a:solidFill>
                <a:srgbClr val="FFFFFF"/>
              </a:solidFill>
            </a:endParaRPr>
          </a:p>
        </p:txBody>
      </p:sp>
      <p:sp>
        <p:nvSpPr>
          <p:cNvPr id="2329" name="Google Shape;2329;p57"/>
          <p:cNvSpPr/>
          <p:nvPr/>
        </p:nvSpPr>
        <p:spPr>
          <a:xfrm>
            <a:off x="5769038" y="2988225"/>
            <a:ext cx="791400" cy="754200"/>
          </a:xfrm>
          <a:prstGeom prst="roundRect">
            <a:avLst>
              <a:gd fmla="val 16667" name="adj"/>
            </a:avLst>
          </a:prstGeom>
          <a:solidFill>
            <a:srgbClr val="89BB4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7"/>
          <p:cNvSpPr txBox="1"/>
          <p:nvPr/>
        </p:nvSpPr>
        <p:spPr>
          <a:xfrm>
            <a:off x="57690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#89bb4a</a:t>
            </a:r>
            <a:endParaRPr sz="1000">
              <a:solidFill>
                <a:srgbClr val="FFFFFF"/>
              </a:solidFill>
            </a:endParaRPr>
          </a:p>
        </p:txBody>
      </p:sp>
      <p:sp>
        <p:nvSpPr>
          <p:cNvPr id="2331" name="Google Shape;2331;p57"/>
          <p:cNvSpPr/>
          <p:nvPr/>
        </p:nvSpPr>
        <p:spPr>
          <a:xfrm>
            <a:off x="4176300" y="3919325"/>
            <a:ext cx="791400" cy="754200"/>
          </a:xfrm>
          <a:prstGeom prst="roundRect">
            <a:avLst>
              <a:gd fmla="val 16667" name="adj"/>
            </a:avLst>
          </a:prstGeom>
          <a:solidFill>
            <a:srgbClr val="F5FA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7"/>
          <p:cNvSpPr/>
          <p:nvPr/>
        </p:nvSpPr>
        <p:spPr>
          <a:xfrm>
            <a:off x="5238120" y="3919325"/>
            <a:ext cx="791400" cy="754200"/>
          </a:xfrm>
          <a:prstGeom prst="roundRect">
            <a:avLst>
              <a:gd fmla="val 16667" name="adj"/>
            </a:avLst>
          </a:prstGeom>
          <a:solidFill>
            <a:srgbClr val="EA9E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7"/>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#f5fae9</a:t>
            </a:r>
            <a:endParaRPr sz="1000">
              <a:solidFill>
                <a:schemeClr val="dk1"/>
              </a:solidFill>
            </a:endParaRPr>
          </a:p>
        </p:txBody>
      </p:sp>
      <p:sp>
        <p:nvSpPr>
          <p:cNvPr id="2334" name="Google Shape;2334;p57"/>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#ea9e00</a:t>
            </a:r>
            <a:endParaRPr sz="1000">
              <a:solidFill>
                <a:srgbClr val="FFFFFF"/>
              </a:solidFill>
            </a:endParaRPr>
          </a:p>
        </p:txBody>
      </p:sp>
      <p:sp>
        <p:nvSpPr>
          <p:cNvPr id="2335" name="Google Shape;2335;p57"/>
          <p:cNvSpPr/>
          <p:nvPr/>
        </p:nvSpPr>
        <p:spPr>
          <a:xfrm>
            <a:off x="3114475" y="3919325"/>
            <a:ext cx="791400" cy="754200"/>
          </a:xfrm>
          <a:prstGeom prst="roundRect">
            <a:avLst>
              <a:gd fmla="val 16667" name="adj"/>
            </a:avLst>
          </a:prstGeom>
          <a:solidFill>
            <a:srgbClr val="C9E9A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7"/>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#c9e9ab</a:t>
            </a:r>
            <a:endParaRPr sz="1000">
              <a:solidFill>
                <a:schemeClr val="dk1"/>
              </a:solidFill>
            </a:endParaRPr>
          </a:p>
        </p:txBody>
      </p:sp>
      <p:sp>
        <p:nvSpPr>
          <p:cNvPr id="2337" name="Google Shape;2337;p5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41" name="Shape 2341"/>
        <p:cNvGrpSpPr/>
        <p:nvPr/>
      </p:nvGrpSpPr>
      <p:grpSpPr>
        <a:xfrm>
          <a:off x="0" y="0"/>
          <a:ext cx="0" cy="0"/>
          <a:chOff x="0" y="0"/>
          <a:chExt cx="0" cy="0"/>
        </a:xfrm>
      </p:grpSpPr>
      <p:sp>
        <p:nvSpPr>
          <p:cNvPr id="2342" name="Google Shape;2342;p58"/>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sp>
        <p:nvSpPr>
          <p:cNvPr id="2343" name="Google Shape;2343;p5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344" name="Google Shape;2344;p58"/>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2345" name="Google Shape;2345;p58">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346" name="Google Shape;2346;p58">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347" name="Google Shape;2347;p58">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348" name="Google Shape;2348;p58">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349" name="Google Shape;2349;p58"/>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2350" name="Google Shape;2350;p58"/>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2351" name="Google Shape;2351;p58"/>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2352" name="Google Shape;2352;p58"/>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2353" name="Google Shape;2353;p58">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57" name="Shape 2357"/>
        <p:cNvGrpSpPr/>
        <p:nvPr/>
      </p:nvGrpSpPr>
      <p:grpSpPr>
        <a:xfrm>
          <a:off x="0" y="0"/>
          <a:ext cx="0" cy="0"/>
          <a:chOff x="0" y="0"/>
          <a:chExt cx="0" cy="0"/>
        </a:xfrm>
      </p:grpSpPr>
      <p:sp>
        <p:nvSpPr>
          <p:cNvPr id="2358" name="Google Shape;2358;p59"/>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2359" name="Google Shape;2359;p5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2360" name="Google Shape;2360;p59"/>
          <p:cNvGrpSpPr/>
          <p:nvPr/>
        </p:nvGrpSpPr>
        <p:grpSpPr>
          <a:xfrm>
            <a:off x="5082708" y="3095784"/>
            <a:ext cx="442841" cy="514271"/>
            <a:chOff x="4727025" y="1332775"/>
            <a:chExt cx="59900" cy="69625"/>
          </a:xfrm>
        </p:grpSpPr>
        <p:sp>
          <p:nvSpPr>
            <p:cNvPr id="2361" name="Google Shape;2361;p5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3" name="Google Shape;2363;p59"/>
          <p:cNvGrpSpPr/>
          <p:nvPr/>
        </p:nvGrpSpPr>
        <p:grpSpPr>
          <a:xfrm>
            <a:off x="5758025" y="2343272"/>
            <a:ext cx="500909" cy="500899"/>
            <a:chOff x="4820425" y="1329900"/>
            <a:chExt cx="70175" cy="70350"/>
          </a:xfrm>
        </p:grpSpPr>
        <p:sp>
          <p:nvSpPr>
            <p:cNvPr id="2364" name="Google Shape;2364;p5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59"/>
          <p:cNvGrpSpPr/>
          <p:nvPr/>
        </p:nvGrpSpPr>
        <p:grpSpPr>
          <a:xfrm>
            <a:off x="6410648" y="2355062"/>
            <a:ext cx="538135" cy="493119"/>
            <a:chOff x="4903200" y="1331525"/>
            <a:chExt cx="73575" cy="67425"/>
          </a:xfrm>
        </p:grpSpPr>
        <p:sp>
          <p:nvSpPr>
            <p:cNvPr id="2369" name="Google Shape;2369;p5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370" name="Google Shape;2370;p5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1" name="Google Shape;2371;p59"/>
          <p:cNvGrpSpPr/>
          <p:nvPr/>
        </p:nvGrpSpPr>
        <p:grpSpPr>
          <a:xfrm>
            <a:off x="5670599" y="3097040"/>
            <a:ext cx="544563" cy="511895"/>
            <a:chOff x="4815575" y="1416800"/>
            <a:chExt cx="73750" cy="71400"/>
          </a:xfrm>
        </p:grpSpPr>
        <p:sp>
          <p:nvSpPr>
            <p:cNvPr id="2372" name="Google Shape;2372;p5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5" name="Google Shape;2375;p59"/>
          <p:cNvGrpSpPr/>
          <p:nvPr/>
        </p:nvGrpSpPr>
        <p:grpSpPr>
          <a:xfrm>
            <a:off x="6367224" y="3096746"/>
            <a:ext cx="602914" cy="512477"/>
            <a:chOff x="4902475" y="1418875"/>
            <a:chExt cx="74500" cy="63775"/>
          </a:xfrm>
        </p:grpSpPr>
        <p:sp>
          <p:nvSpPr>
            <p:cNvPr id="2376" name="Google Shape;2376;p5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9"/>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8" name="Google Shape;2378;p59"/>
          <p:cNvGrpSpPr/>
          <p:nvPr/>
        </p:nvGrpSpPr>
        <p:grpSpPr>
          <a:xfrm>
            <a:off x="5783096" y="3835985"/>
            <a:ext cx="515391" cy="525699"/>
            <a:chOff x="4818100" y="1507675"/>
            <a:chExt cx="71225" cy="71625"/>
          </a:xfrm>
        </p:grpSpPr>
        <p:sp>
          <p:nvSpPr>
            <p:cNvPr id="2379" name="Google Shape;2379;p5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 name="Google Shape;2383;p59"/>
          <p:cNvGrpSpPr/>
          <p:nvPr/>
        </p:nvGrpSpPr>
        <p:grpSpPr>
          <a:xfrm>
            <a:off x="5121199" y="3857517"/>
            <a:ext cx="522956" cy="489869"/>
            <a:chOff x="4721450" y="1509475"/>
            <a:chExt cx="79350" cy="74325"/>
          </a:xfrm>
        </p:grpSpPr>
        <p:sp>
          <p:nvSpPr>
            <p:cNvPr id="2384" name="Google Shape;2384;p5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 name="Google Shape;2388;p59"/>
          <p:cNvGrpSpPr/>
          <p:nvPr/>
        </p:nvGrpSpPr>
        <p:grpSpPr>
          <a:xfrm>
            <a:off x="6444441" y="3837269"/>
            <a:ext cx="525704" cy="535436"/>
            <a:chOff x="4906800" y="1507500"/>
            <a:chExt cx="70350" cy="71075"/>
          </a:xfrm>
        </p:grpSpPr>
        <p:sp>
          <p:nvSpPr>
            <p:cNvPr id="2389" name="Google Shape;2389;p5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4" name="Google Shape;2394;p59"/>
          <p:cNvGrpSpPr/>
          <p:nvPr/>
        </p:nvGrpSpPr>
        <p:grpSpPr>
          <a:xfrm>
            <a:off x="4477263" y="2343250"/>
            <a:ext cx="508054" cy="508095"/>
            <a:chOff x="3736598" y="2170606"/>
            <a:chExt cx="404889" cy="404889"/>
          </a:xfrm>
        </p:grpSpPr>
        <p:sp>
          <p:nvSpPr>
            <p:cNvPr id="2395" name="Google Shape;2395;p5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9" name="Google Shape;2399;p59"/>
          <p:cNvGrpSpPr/>
          <p:nvPr/>
        </p:nvGrpSpPr>
        <p:grpSpPr>
          <a:xfrm>
            <a:off x="3765303" y="2343345"/>
            <a:ext cx="575790" cy="507904"/>
            <a:chOff x="3161917" y="2170682"/>
            <a:chExt cx="458870" cy="404737"/>
          </a:xfrm>
        </p:grpSpPr>
        <p:sp>
          <p:nvSpPr>
            <p:cNvPr id="2400" name="Google Shape;2400;p5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401" name="Google Shape;2401;p5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3" name="Google Shape;2403;p59"/>
          <p:cNvGrpSpPr/>
          <p:nvPr/>
        </p:nvGrpSpPr>
        <p:grpSpPr>
          <a:xfrm>
            <a:off x="3792833" y="3103717"/>
            <a:ext cx="520730" cy="498567"/>
            <a:chOff x="3179914" y="2889488"/>
            <a:chExt cx="422876" cy="404911"/>
          </a:xfrm>
        </p:grpSpPr>
        <p:sp>
          <p:nvSpPr>
            <p:cNvPr id="2404" name="Google Shape;2404;p5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0" name="Google Shape;2410;p59"/>
          <p:cNvGrpSpPr/>
          <p:nvPr/>
        </p:nvGrpSpPr>
        <p:grpSpPr>
          <a:xfrm>
            <a:off x="4421513" y="3103677"/>
            <a:ext cx="516145" cy="498648"/>
            <a:chOff x="3729467" y="2889422"/>
            <a:chExt cx="419153" cy="404977"/>
          </a:xfrm>
        </p:grpSpPr>
        <p:sp>
          <p:nvSpPr>
            <p:cNvPr id="2411" name="Google Shape;2411;p5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8" name="Google Shape;2418;p59"/>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9"/>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9"/>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9"/>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2" name="Google Shape;2422;p59"/>
          <p:cNvGrpSpPr/>
          <p:nvPr/>
        </p:nvGrpSpPr>
        <p:grpSpPr>
          <a:xfrm>
            <a:off x="7141841" y="2550562"/>
            <a:ext cx="166473" cy="141497"/>
            <a:chOff x="4660325" y="1866850"/>
            <a:chExt cx="68350" cy="58100"/>
          </a:xfrm>
        </p:grpSpPr>
        <p:sp>
          <p:nvSpPr>
            <p:cNvPr id="2423" name="Google Shape;2423;p5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5" name="Google Shape;2425;p59"/>
          <p:cNvGrpSpPr/>
          <p:nvPr/>
        </p:nvGrpSpPr>
        <p:grpSpPr>
          <a:xfrm>
            <a:off x="7451186" y="2576286"/>
            <a:ext cx="162515" cy="90049"/>
            <a:chOff x="4791775" y="1877500"/>
            <a:chExt cx="66725" cy="36975"/>
          </a:xfrm>
        </p:grpSpPr>
        <p:sp>
          <p:nvSpPr>
            <p:cNvPr id="2426" name="Google Shape;2426;p5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8" name="Google Shape;2428;p59"/>
          <p:cNvGrpSpPr/>
          <p:nvPr/>
        </p:nvGrpSpPr>
        <p:grpSpPr>
          <a:xfrm>
            <a:off x="7772899" y="2576286"/>
            <a:ext cx="144979" cy="90049"/>
            <a:chOff x="4923925" y="1877500"/>
            <a:chExt cx="59525" cy="36975"/>
          </a:xfrm>
        </p:grpSpPr>
        <p:sp>
          <p:nvSpPr>
            <p:cNvPr id="2429" name="Google Shape;2429;p5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59"/>
          <p:cNvGrpSpPr/>
          <p:nvPr/>
        </p:nvGrpSpPr>
        <p:grpSpPr>
          <a:xfrm>
            <a:off x="8067390" y="2558477"/>
            <a:ext cx="141447" cy="125667"/>
            <a:chOff x="5058450" y="1870100"/>
            <a:chExt cx="58075" cy="51600"/>
          </a:xfrm>
        </p:grpSpPr>
        <p:sp>
          <p:nvSpPr>
            <p:cNvPr id="2432" name="Google Shape;2432;p5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59"/>
          <p:cNvGrpSpPr/>
          <p:nvPr/>
        </p:nvGrpSpPr>
        <p:grpSpPr>
          <a:xfrm>
            <a:off x="7481905" y="2980885"/>
            <a:ext cx="101077" cy="107645"/>
            <a:chOff x="4811425" y="2065025"/>
            <a:chExt cx="41500" cy="44200"/>
          </a:xfrm>
        </p:grpSpPr>
        <p:sp>
          <p:nvSpPr>
            <p:cNvPr id="2435" name="Google Shape;2435;p5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59"/>
          <p:cNvGrpSpPr/>
          <p:nvPr/>
        </p:nvGrpSpPr>
        <p:grpSpPr>
          <a:xfrm>
            <a:off x="7774342" y="2981098"/>
            <a:ext cx="120867" cy="107218"/>
            <a:chOff x="4929875" y="2065025"/>
            <a:chExt cx="49625" cy="44025"/>
          </a:xfrm>
        </p:grpSpPr>
        <p:sp>
          <p:nvSpPr>
            <p:cNvPr id="2438" name="Google Shape;2438;p5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0" name="Google Shape;2440;p59"/>
          <p:cNvGrpSpPr/>
          <p:nvPr/>
        </p:nvGrpSpPr>
        <p:grpSpPr>
          <a:xfrm>
            <a:off x="8103011" y="2984112"/>
            <a:ext cx="70206" cy="101191"/>
            <a:chOff x="5083925" y="2066350"/>
            <a:chExt cx="28825" cy="41550"/>
          </a:xfrm>
        </p:grpSpPr>
        <p:sp>
          <p:nvSpPr>
            <p:cNvPr id="2441" name="Google Shape;2441;p5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3" name="Google Shape;2443;p59"/>
          <p:cNvGrpSpPr/>
          <p:nvPr/>
        </p:nvGrpSpPr>
        <p:grpSpPr>
          <a:xfrm>
            <a:off x="7134565" y="2999759"/>
            <a:ext cx="181026" cy="69896"/>
            <a:chOff x="4659775" y="2072775"/>
            <a:chExt cx="74325" cy="28700"/>
          </a:xfrm>
        </p:grpSpPr>
        <p:sp>
          <p:nvSpPr>
            <p:cNvPr id="2444" name="Google Shape;2444;p5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7" name="Google Shape;2447;p59"/>
          <p:cNvGrpSpPr/>
          <p:nvPr/>
        </p:nvGrpSpPr>
        <p:grpSpPr>
          <a:xfrm>
            <a:off x="8054421" y="2790324"/>
            <a:ext cx="167387" cy="89197"/>
            <a:chOff x="4662475" y="1976500"/>
            <a:chExt cx="68725" cy="36625"/>
          </a:xfrm>
        </p:grpSpPr>
        <p:sp>
          <p:nvSpPr>
            <p:cNvPr id="2448" name="Google Shape;2448;p5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 name="Google Shape;2451;p59"/>
          <p:cNvGrpSpPr/>
          <p:nvPr/>
        </p:nvGrpSpPr>
        <p:grpSpPr>
          <a:xfrm>
            <a:off x="7751326" y="2793764"/>
            <a:ext cx="166899" cy="82317"/>
            <a:chOff x="4920150" y="1977875"/>
            <a:chExt cx="68525" cy="33800"/>
          </a:xfrm>
        </p:grpSpPr>
        <p:sp>
          <p:nvSpPr>
            <p:cNvPr id="2452" name="Google Shape;2452;p5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5" name="Google Shape;2455;p59"/>
          <p:cNvGrpSpPr/>
          <p:nvPr/>
        </p:nvGrpSpPr>
        <p:grpSpPr>
          <a:xfrm>
            <a:off x="7162483" y="3197682"/>
            <a:ext cx="125190" cy="127859"/>
            <a:chOff x="4676550" y="2160575"/>
            <a:chExt cx="51400" cy="52500"/>
          </a:xfrm>
        </p:grpSpPr>
        <p:sp>
          <p:nvSpPr>
            <p:cNvPr id="2456" name="Google Shape;2456;p5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9" name="Google Shape;2459;p59"/>
          <p:cNvGrpSpPr/>
          <p:nvPr/>
        </p:nvGrpSpPr>
        <p:grpSpPr>
          <a:xfrm>
            <a:off x="7459741" y="3204714"/>
            <a:ext cx="145405" cy="113794"/>
            <a:chOff x="4768325" y="2163475"/>
            <a:chExt cx="59700" cy="46725"/>
          </a:xfrm>
        </p:grpSpPr>
        <p:sp>
          <p:nvSpPr>
            <p:cNvPr id="2460" name="Google Shape;2460;p5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2" name="Google Shape;2462;p59"/>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9"/>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9"/>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9"/>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9"/>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9"/>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8" name="Google Shape;2468;p59"/>
          <p:cNvGrpSpPr/>
          <p:nvPr/>
        </p:nvGrpSpPr>
        <p:grpSpPr>
          <a:xfrm>
            <a:off x="7476059" y="3459808"/>
            <a:ext cx="112768" cy="106853"/>
            <a:chOff x="4768575" y="2253950"/>
            <a:chExt cx="46300" cy="43875"/>
          </a:xfrm>
        </p:grpSpPr>
        <p:sp>
          <p:nvSpPr>
            <p:cNvPr id="2469" name="Google Shape;2469;p5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 name="Google Shape;2471;p59"/>
          <p:cNvGrpSpPr/>
          <p:nvPr/>
        </p:nvGrpSpPr>
        <p:grpSpPr>
          <a:xfrm>
            <a:off x="7775682" y="3948834"/>
            <a:ext cx="118187" cy="146246"/>
            <a:chOff x="4960900" y="2433225"/>
            <a:chExt cx="48525" cy="60050"/>
          </a:xfrm>
        </p:grpSpPr>
        <p:sp>
          <p:nvSpPr>
            <p:cNvPr id="2472" name="Google Shape;2472;p5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4" name="Google Shape;2474;p59"/>
          <p:cNvGrpSpPr/>
          <p:nvPr/>
        </p:nvGrpSpPr>
        <p:grpSpPr>
          <a:xfrm>
            <a:off x="7464247" y="4212895"/>
            <a:ext cx="136394" cy="143810"/>
            <a:chOff x="4854075" y="2527625"/>
            <a:chExt cx="56000" cy="59050"/>
          </a:xfrm>
        </p:grpSpPr>
        <p:sp>
          <p:nvSpPr>
            <p:cNvPr id="2475" name="Google Shape;2475;p5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7" name="Google Shape;2477;p59"/>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9"/>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9"/>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0" name="Google Shape;2480;p59"/>
          <p:cNvGrpSpPr/>
          <p:nvPr/>
        </p:nvGrpSpPr>
        <p:grpSpPr>
          <a:xfrm>
            <a:off x="8088458" y="3676639"/>
            <a:ext cx="99312" cy="160797"/>
            <a:chOff x="5059700" y="2334775"/>
            <a:chExt cx="40775" cy="66025"/>
          </a:xfrm>
        </p:grpSpPr>
        <p:sp>
          <p:nvSpPr>
            <p:cNvPr id="2481" name="Google Shape;2481;p5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 name="Google Shape;2490;p59"/>
          <p:cNvGrpSpPr/>
          <p:nvPr/>
        </p:nvGrpSpPr>
        <p:grpSpPr>
          <a:xfrm>
            <a:off x="8045622" y="3941771"/>
            <a:ext cx="184984" cy="160371"/>
            <a:chOff x="5037700" y="2430325"/>
            <a:chExt cx="75950" cy="65850"/>
          </a:xfrm>
        </p:grpSpPr>
        <p:sp>
          <p:nvSpPr>
            <p:cNvPr id="2491" name="Google Shape;2491;p5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 name="Google Shape;2493;p59"/>
          <p:cNvGrpSpPr/>
          <p:nvPr/>
        </p:nvGrpSpPr>
        <p:grpSpPr>
          <a:xfrm>
            <a:off x="7465128" y="3708223"/>
            <a:ext cx="173014" cy="97629"/>
            <a:chOff x="4756975" y="2341800"/>
            <a:chExt cx="91975" cy="51925"/>
          </a:xfrm>
        </p:grpSpPr>
        <p:sp>
          <p:nvSpPr>
            <p:cNvPr id="2494" name="Google Shape;2494;p5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4" name="Google Shape;2514;p59"/>
          <p:cNvGrpSpPr/>
          <p:nvPr/>
        </p:nvGrpSpPr>
        <p:grpSpPr>
          <a:xfrm>
            <a:off x="7732065" y="4196920"/>
            <a:ext cx="212497" cy="175761"/>
            <a:chOff x="4943575" y="2516350"/>
            <a:chExt cx="98675" cy="81700"/>
          </a:xfrm>
        </p:grpSpPr>
        <p:sp>
          <p:nvSpPr>
            <p:cNvPr id="2515" name="Google Shape;2515;p5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59"/>
          <p:cNvGrpSpPr/>
          <p:nvPr/>
        </p:nvGrpSpPr>
        <p:grpSpPr>
          <a:xfrm>
            <a:off x="1990126" y="3423163"/>
            <a:ext cx="965351" cy="134611"/>
            <a:chOff x="4411970" y="2962952"/>
            <a:chExt cx="706544" cy="104212"/>
          </a:xfrm>
        </p:grpSpPr>
        <p:sp>
          <p:nvSpPr>
            <p:cNvPr id="2594" name="Google Shape;2594;p5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8" name="Google Shape;2598;p59"/>
          <p:cNvGrpSpPr/>
          <p:nvPr/>
        </p:nvGrpSpPr>
        <p:grpSpPr>
          <a:xfrm>
            <a:off x="1990126" y="3012077"/>
            <a:ext cx="960158" cy="289172"/>
            <a:chOff x="4411970" y="2726085"/>
            <a:chExt cx="643107" cy="193659"/>
          </a:xfrm>
        </p:grpSpPr>
        <p:sp>
          <p:nvSpPr>
            <p:cNvPr id="2599" name="Google Shape;2599;p5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2" name="Google Shape;2602;p59"/>
          <p:cNvGrpSpPr/>
          <p:nvPr/>
        </p:nvGrpSpPr>
        <p:grpSpPr>
          <a:xfrm>
            <a:off x="993018" y="3278187"/>
            <a:ext cx="833173" cy="259209"/>
            <a:chOff x="4411970" y="4340222"/>
            <a:chExt cx="779467" cy="242683"/>
          </a:xfrm>
        </p:grpSpPr>
        <p:sp>
          <p:nvSpPr>
            <p:cNvPr id="2603" name="Google Shape;2603;p5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6" name="Google Shape;2606;p59"/>
          <p:cNvGrpSpPr/>
          <p:nvPr/>
        </p:nvGrpSpPr>
        <p:grpSpPr>
          <a:xfrm>
            <a:off x="1990126" y="2673933"/>
            <a:ext cx="965160" cy="216230"/>
            <a:chOff x="4411970" y="2468674"/>
            <a:chExt cx="747317" cy="167425"/>
          </a:xfrm>
        </p:grpSpPr>
        <p:sp>
          <p:nvSpPr>
            <p:cNvPr id="2607" name="Google Shape;2607;p5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9" name="Google Shape;2609;p59"/>
          <p:cNvGrpSpPr/>
          <p:nvPr/>
        </p:nvGrpSpPr>
        <p:grpSpPr>
          <a:xfrm>
            <a:off x="988873" y="2578650"/>
            <a:ext cx="810451" cy="319148"/>
            <a:chOff x="4411970" y="3686602"/>
            <a:chExt cx="797845" cy="314215"/>
          </a:xfrm>
        </p:grpSpPr>
        <p:sp>
          <p:nvSpPr>
            <p:cNvPr id="2610" name="Google Shape;2610;p59"/>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9"/>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9"/>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9"/>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9"/>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5" name="Google Shape;2615;p59"/>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6" name="Google Shape;2616;p59"/>
          <p:cNvGrpSpPr/>
          <p:nvPr/>
        </p:nvGrpSpPr>
        <p:grpSpPr>
          <a:xfrm>
            <a:off x="988970" y="2333174"/>
            <a:ext cx="1970333" cy="208784"/>
            <a:chOff x="6336019" y="3733725"/>
            <a:chExt cx="2566206" cy="351310"/>
          </a:xfrm>
        </p:grpSpPr>
        <p:sp>
          <p:nvSpPr>
            <p:cNvPr id="2617" name="Google Shape;2617;p59"/>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9"/>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9"/>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9"/>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1" name="Google Shape;2621;p59"/>
          <p:cNvGrpSpPr/>
          <p:nvPr/>
        </p:nvGrpSpPr>
        <p:grpSpPr>
          <a:xfrm>
            <a:off x="1990126" y="3940729"/>
            <a:ext cx="946551" cy="153200"/>
            <a:chOff x="4404545" y="3301592"/>
            <a:chExt cx="782403" cy="129272"/>
          </a:xfrm>
        </p:grpSpPr>
        <p:sp>
          <p:nvSpPr>
            <p:cNvPr id="2622" name="Google Shape;2622;p5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9"/>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 name="Google Shape;2624;p59"/>
          <p:cNvGrpSpPr/>
          <p:nvPr/>
        </p:nvGrpSpPr>
        <p:grpSpPr>
          <a:xfrm>
            <a:off x="1990126" y="3679688"/>
            <a:ext cx="962257" cy="139127"/>
            <a:chOff x="4411970" y="3131459"/>
            <a:chExt cx="710520" cy="117397"/>
          </a:xfrm>
        </p:grpSpPr>
        <p:sp>
          <p:nvSpPr>
            <p:cNvPr id="2625" name="Google Shape;2625;p5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627" name="Google Shape;2627;p59"/>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8" name="Google Shape;2628;p59"/>
          <p:cNvGrpSpPr/>
          <p:nvPr/>
        </p:nvGrpSpPr>
        <p:grpSpPr>
          <a:xfrm>
            <a:off x="990271" y="3614482"/>
            <a:ext cx="823838" cy="458988"/>
            <a:chOff x="4411970" y="1801825"/>
            <a:chExt cx="734586" cy="409262"/>
          </a:xfrm>
        </p:grpSpPr>
        <p:sp>
          <p:nvSpPr>
            <p:cNvPr id="2629" name="Google Shape;2629;p5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 name="Google Shape;2631;p59"/>
          <p:cNvGrpSpPr/>
          <p:nvPr/>
        </p:nvGrpSpPr>
        <p:grpSpPr>
          <a:xfrm>
            <a:off x="990271" y="4162908"/>
            <a:ext cx="856348" cy="212039"/>
            <a:chOff x="4411970" y="2233974"/>
            <a:chExt cx="763574" cy="189068"/>
          </a:xfrm>
        </p:grpSpPr>
        <p:sp>
          <p:nvSpPr>
            <p:cNvPr id="2632" name="Google Shape;2632;p59"/>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9"/>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4" name="Google Shape;2634;p59"/>
          <p:cNvGrpSpPr/>
          <p:nvPr/>
        </p:nvGrpSpPr>
        <p:grpSpPr>
          <a:xfrm>
            <a:off x="3100467" y="2338244"/>
            <a:ext cx="511602" cy="511602"/>
            <a:chOff x="5681300" y="2527788"/>
            <a:chExt cx="805800" cy="805800"/>
          </a:xfrm>
        </p:grpSpPr>
        <p:sp>
          <p:nvSpPr>
            <p:cNvPr id="2635" name="Google Shape;2635;p59"/>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7" name="Google Shape;2637;p59"/>
          <p:cNvGrpSpPr/>
          <p:nvPr/>
        </p:nvGrpSpPr>
        <p:grpSpPr>
          <a:xfrm>
            <a:off x="3097662" y="3104827"/>
            <a:ext cx="513021" cy="512935"/>
            <a:chOff x="4049800" y="640400"/>
            <a:chExt cx="858900" cy="858900"/>
          </a:xfrm>
        </p:grpSpPr>
        <p:sp>
          <p:nvSpPr>
            <p:cNvPr id="2638" name="Google Shape;2638;p59"/>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9"/>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0" name="Google Shape;2640;p59"/>
          <p:cNvGrpSpPr/>
          <p:nvPr/>
        </p:nvGrpSpPr>
        <p:grpSpPr>
          <a:xfrm>
            <a:off x="3014861" y="3756719"/>
            <a:ext cx="686489" cy="686585"/>
            <a:chOff x="5080188" y="927900"/>
            <a:chExt cx="961200" cy="961200"/>
          </a:xfrm>
        </p:grpSpPr>
        <p:sp>
          <p:nvSpPr>
            <p:cNvPr id="2641" name="Google Shape;2641;p59"/>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9"/>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9"/>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9"/>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9" name="Google Shape;2649;p59"/>
          <p:cNvGrpSpPr/>
          <p:nvPr/>
        </p:nvGrpSpPr>
        <p:grpSpPr>
          <a:xfrm>
            <a:off x="3798012" y="3849448"/>
            <a:ext cx="510373" cy="510937"/>
            <a:chOff x="7508249" y="1522825"/>
            <a:chExt cx="1326332" cy="1322987"/>
          </a:xfrm>
        </p:grpSpPr>
        <p:sp>
          <p:nvSpPr>
            <p:cNvPr id="2650" name="Google Shape;2650;p59"/>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9"/>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9"/>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9"/>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9"/>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9"/>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9"/>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9"/>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9"/>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9"/>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0" name="Google Shape;2660;p59"/>
          <p:cNvGrpSpPr/>
          <p:nvPr/>
        </p:nvGrpSpPr>
        <p:grpSpPr>
          <a:xfrm>
            <a:off x="4489605" y="3850853"/>
            <a:ext cx="492652" cy="503348"/>
            <a:chOff x="6039282" y="1042577"/>
            <a:chExt cx="734315" cy="731929"/>
          </a:xfrm>
        </p:grpSpPr>
        <p:sp>
          <p:nvSpPr>
            <p:cNvPr id="2661" name="Google Shape;2661;p5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2" name="Google Shape;2682;p59"/>
          <p:cNvGrpSpPr/>
          <p:nvPr/>
        </p:nvGrpSpPr>
        <p:grpSpPr>
          <a:xfrm>
            <a:off x="5130019" y="2346894"/>
            <a:ext cx="483304" cy="504902"/>
            <a:chOff x="1825800" y="1651625"/>
            <a:chExt cx="568125" cy="591775"/>
          </a:xfrm>
        </p:grpSpPr>
        <p:sp>
          <p:nvSpPr>
            <p:cNvPr id="2683" name="Google Shape;2683;p59"/>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9"/>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9"/>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9"/>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9"/>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9" name="Google Shape;2689;p59"/>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9"/>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9"/>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9"/>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6" name="Shape 2696"/>
        <p:cNvGrpSpPr/>
        <p:nvPr/>
      </p:nvGrpSpPr>
      <p:grpSpPr>
        <a:xfrm>
          <a:off x="0" y="0"/>
          <a:ext cx="0" cy="0"/>
          <a:chOff x="0" y="0"/>
          <a:chExt cx="0" cy="0"/>
        </a:xfrm>
      </p:grpSpPr>
      <p:grpSp>
        <p:nvGrpSpPr>
          <p:cNvPr id="2697" name="Google Shape;2697;p60"/>
          <p:cNvGrpSpPr/>
          <p:nvPr/>
        </p:nvGrpSpPr>
        <p:grpSpPr>
          <a:xfrm>
            <a:off x="722058" y="957091"/>
            <a:ext cx="2492868" cy="1379876"/>
            <a:chOff x="2654821" y="2311071"/>
            <a:chExt cx="2279715" cy="1262120"/>
          </a:xfrm>
        </p:grpSpPr>
        <p:grpSp>
          <p:nvGrpSpPr>
            <p:cNvPr id="2698" name="Google Shape;2698;p60"/>
            <p:cNvGrpSpPr/>
            <p:nvPr/>
          </p:nvGrpSpPr>
          <p:grpSpPr>
            <a:xfrm>
              <a:off x="4034269" y="2840745"/>
              <a:ext cx="40212" cy="36437"/>
              <a:chOff x="4293400" y="2574725"/>
              <a:chExt cx="84425" cy="80100"/>
            </a:xfrm>
          </p:grpSpPr>
          <p:sp>
            <p:nvSpPr>
              <p:cNvPr id="2699" name="Google Shape;2699;p60"/>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700" name="Google Shape;2700;p60"/>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1" name="Google Shape;2701;p60"/>
            <p:cNvGrpSpPr/>
            <p:nvPr/>
          </p:nvGrpSpPr>
          <p:grpSpPr>
            <a:xfrm>
              <a:off x="3894606" y="2334874"/>
              <a:ext cx="913198" cy="518984"/>
              <a:chOff x="4000175" y="1462675"/>
              <a:chExt cx="1917275" cy="1140875"/>
            </a:xfrm>
          </p:grpSpPr>
          <p:sp>
            <p:nvSpPr>
              <p:cNvPr id="2702" name="Google Shape;2702;p60"/>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703" name="Google Shape;2703;p60"/>
              <p:cNvGrpSpPr/>
              <p:nvPr/>
            </p:nvGrpSpPr>
            <p:grpSpPr>
              <a:xfrm>
                <a:off x="4000175" y="1462675"/>
                <a:ext cx="1917275" cy="1140875"/>
                <a:chOff x="4000175" y="1462675"/>
                <a:chExt cx="1917275" cy="1140875"/>
              </a:xfrm>
            </p:grpSpPr>
            <p:sp>
              <p:nvSpPr>
                <p:cNvPr id="2704" name="Google Shape;2704;p60"/>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705" name="Google Shape;2705;p60"/>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0"/>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0"/>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0"/>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09" name="Google Shape;2709;p60"/>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10" name="Google Shape;2710;p60"/>
            <p:cNvGrpSpPr/>
            <p:nvPr/>
          </p:nvGrpSpPr>
          <p:grpSpPr>
            <a:xfrm>
              <a:off x="3875768" y="2846704"/>
              <a:ext cx="44796" cy="47366"/>
              <a:chOff x="3960625" y="2587825"/>
              <a:chExt cx="94050" cy="104125"/>
            </a:xfrm>
          </p:grpSpPr>
          <p:sp>
            <p:nvSpPr>
              <p:cNvPr id="2711" name="Google Shape;2711;p60"/>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712" name="Google Shape;2712;p60"/>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3" name="Google Shape;2713;p60"/>
            <p:cNvGrpSpPr/>
            <p:nvPr/>
          </p:nvGrpSpPr>
          <p:grpSpPr>
            <a:xfrm>
              <a:off x="3782759" y="2807162"/>
              <a:ext cx="82686" cy="85487"/>
              <a:chOff x="3765350" y="2500900"/>
              <a:chExt cx="173600" cy="187925"/>
            </a:xfrm>
          </p:grpSpPr>
          <p:sp>
            <p:nvSpPr>
              <p:cNvPr id="2714" name="Google Shape;2714;p60"/>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715" name="Google Shape;2715;p60"/>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0"/>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0"/>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0"/>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0"/>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0" name="Google Shape;2720;p60"/>
            <p:cNvGrpSpPr/>
            <p:nvPr/>
          </p:nvGrpSpPr>
          <p:grpSpPr>
            <a:xfrm>
              <a:off x="3775674" y="2798496"/>
              <a:ext cx="40545" cy="23564"/>
              <a:chOff x="3750475" y="2481850"/>
              <a:chExt cx="85125" cy="51800"/>
            </a:xfrm>
          </p:grpSpPr>
          <p:sp>
            <p:nvSpPr>
              <p:cNvPr id="2721" name="Google Shape;2721;p60"/>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0"/>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723" name="Google Shape;2723;p60"/>
            <p:cNvGrpSpPr/>
            <p:nvPr/>
          </p:nvGrpSpPr>
          <p:grpSpPr>
            <a:xfrm>
              <a:off x="3716946" y="2776024"/>
              <a:ext cx="81971" cy="76912"/>
              <a:chOff x="3627175" y="2432450"/>
              <a:chExt cx="172100" cy="169075"/>
            </a:xfrm>
          </p:grpSpPr>
          <p:sp>
            <p:nvSpPr>
              <p:cNvPr id="2724" name="Google Shape;2724;p60"/>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0"/>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726" name="Google Shape;2726;p60"/>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727" name="Google Shape;2727;p60"/>
            <p:cNvGrpSpPr/>
            <p:nvPr/>
          </p:nvGrpSpPr>
          <p:grpSpPr>
            <a:xfrm>
              <a:off x="3685682" y="2845624"/>
              <a:ext cx="29311" cy="45055"/>
              <a:chOff x="3561536" y="2585450"/>
              <a:chExt cx="61539" cy="99045"/>
            </a:xfrm>
          </p:grpSpPr>
          <p:sp>
            <p:nvSpPr>
              <p:cNvPr id="2728" name="Google Shape;2728;p60"/>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0"/>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730" name="Google Shape;2730;p60"/>
            <p:cNvGrpSpPr/>
            <p:nvPr/>
          </p:nvGrpSpPr>
          <p:grpSpPr>
            <a:xfrm>
              <a:off x="3849905" y="2572252"/>
              <a:ext cx="74339" cy="119559"/>
              <a:chOff x="3906325" y="1984500"/>
              <a:chExt cx="156075" cy="262825"/>
            </a:xfrm>
          </p:grpSpPr>
          <p:sp>
            <p:nvSpPr>
              <p:cNvPr id="2731" name="Google Shape;2731;p60"/>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732" name="Google Shape;2732;p60"/>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3" name="Google Shape;2733;p60"/>
            <p:cNvGrpSpPr/>
            <p:nvPr/>
          </p:nvGrpSpPr>
          <p:grpSpPr>
            <a:xfrm>
              <a:off x="2654821" y="2414345"/>
              <a:ext cx="667570" cy="558731"/>
              <a:chOff x="1397225" y="1637375"/>
              <a:chExt cx="1401575" cy="1228250"/>
            </a:xfrm>
          </p:grpSpPr>
          <p:sp>
            <p:nvSpPr>
              <p:cNvPr id="2734" name="Google Shape;2734;p60"/>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735" name="Google Shape;2735;p60"/>
              <p:cNvGrpSpPr/>
              <p:nvPr/>
            </p:nvGrpSpPr>
            <p:grpSpPr>
              <a:xfrm>
                <a:off x="1397225" y="1637375"/>
                <a:ext cx="1398775" cy="1228250"/>
                <a:chOff x="1397225" y="1637375"/>
                <a:chExt cx="1398775" cy="1228250"/>
              </a:xfrm>
            </p:grpSpPr>
            <p:sp>
              <p:nvSpPr>
                <p:cNvPr id="2736" name="Google Shape;2736;p60"/>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0"/>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38" name="Google Shape;2738;p60"/>
            <p:cNvGrpSpPr/>
            <p:nvPr/>
          </p:nvGrpSpPr>
          <p:grpSpPr>
            <a:xfrm>
              <a:off x="3230417" y="3103734"/>
              <a:ext cx="282982" cy="280332"/>
              <a:chOff x="2605700" y="3152850"/>
              <a:chExt cx="594125" cy="616250"/>
            </a:xfrm>
          </p:grpSpPr>
          <p:sp>
            <p:nvSpPr>
              <p:cNvPr id="2739" name="Google Shape;2739;p60"/>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740" name="Google Shape;2740;p60"/>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741" name="Google Shape;2741;p60"/>
            <p:cNvGrpSpPr/>
            <p:nvPr/>
          </p:nvGrpSpPr>
          <p:grpSpPr>
            <a:xfrm>
              <a:off x="3265985" y="3226989"/>
              <a:ext cx="87151" cy="346202"/>
              <a:chOff x="2680375" y="3423800"/>
              <a:chExt cx="182975" cy="761050"/>
            </a:xfrm>
          </p:grpSpPr>
          <p:sp>
            <p:nvSpPr>
              <p:cNvPr id="2742" name="Google Shape;2742;p60"/>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743" name="Google Shape;2743;p60"/>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4" name="Google Shape;2744;p60"/>
            <p:cNvGrpSpPr/>
            <p:nvPr/>
          </p:nvGrpSpPr>
          <p:grpSpPr>
            <a:xfrm>
              <a:off x="3855466" y="3289811"/>
              <a:ext cx="112514" cy="94210"/>
              <a:chOff x="3918000" y="3561900"/>
              <a:chExt cx="236225" cy="207100"/>
            </a:xfrm>
          </p:grpSpPr>
          <p:sp>
            <p:nvSpPr>
              <p:cNvPr id="2745" name="Google Shape;2745;p60"/>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746" name="Google Shape;2746;p60"/>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7" name="Google Shape;2747;p60"/>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0"/>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0"/>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750" name="Google Shape;2750;p60"/>
            <p:cNvGrpSpPr/>
            <p:nvPr/>
          </p:nvGrpSpPr>
          <p:grpSpPr>
            <a:xfrm>
              <a:off x="2905224" y="2311071"/>
              <a:ext cx="596721" cy="528992"/>
              <a:chOff x="1922950" y="1410350"/>
              <a:chExt cx="1252825" cy="1162875"/>
            </a:xfrm>
          </p:grpSpPr>
          <p:sp>
            <p:nvSpPr>
              <p:cNvPr id="2751" name="Google Shape;2751;p60"/>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0"/>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0"/>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0"/>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0"/>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0"/>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0"/>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0"/>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0"/>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0"/>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0"/>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0"/>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0"/>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0"/>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0"/>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0"/>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767" name="Google Shape;2767;p60"/>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0"/>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0"/>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0"/>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0"/>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0"/>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0"/>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0"/>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0"/>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0"/>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0"/>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0"/>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0"/>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0"/>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0"/>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0"/>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0"/>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0"/>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0"/>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0"/>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87" name="Google Shape;2787;p60"/>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88" name="Google Shape;2788;p60"/>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9" name="Google Shape;2789;p60"/>
            <p:cNvGrpSpPr/>
            <p:nvPr/>
          </p:nvGrpSpPr>
          <p:grpSpPr>
            <a:xfrm>
              <a:off x="3280929" y="3294542"/>
              <a:ext cx="109894" cy="272224"/>
              <a:chOff x="2711750" y="3572300"/>
              <a:chExt cx="230725" cy="598425"/>
            </a:xfrm>
          </p:grpSpPr>
          <p:sp>
            <p:nvSpPr>
              <p:cNvPr id="2790" name="Google Shape;2790;p60"/>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0"/>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2" name="Google Shape;2792;p60"/>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3" name="Google Shape;2793;p60"/>
            <p:cNvGrpSpPr/>
            <p:nvPr/>
          </p:nvGrpSpPr>
          <p:grpSpPr>
            <a:xfrm>
              <a:off x="3790439" y="2408636"/>
              <a:ext cx="73017" cy="75684"/>
              <a:chOff x="3781475" y="1624825"/>
              <a:chExt cx="153300" cy="166375"/>
            </a:xfrm>
          </p:grpSpPr>
          <p:sp>
            <p:nvSpPr>
              <p:cNvPr id="2794" name="Google Shape;2794;p60"/>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0"/>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0"/>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0"/>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8" name="Google Shape;2798;p60"/>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0"/>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0"/>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0"/>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0"/>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0"/>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0"/>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5" name="Google Shape;2805;p60"/>
            <p:cNvGrpSpPr/>
            <p:nvPr/>
          </p:nvGrpSpPr>
          <p:grpSpPr>
            <a:xfrm>
              <a:off x="4403342" y="3107749"/>
              <a:ext cx="316680" cy="101374"/>
              <a:chOff x="5068275" y="3161675"/>
              <a:chExt cx="664875" cy="222850"/>
            </a:xfrm>
          </p:grpSpPr>
          <p:sp>
            <p:nvSpPr>
              <p:cNvPr id="2806" name="Google Shape;2806;p60"/>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0"/>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0"/>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0"/>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0" name="Google Shape;2810;p60"/>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0"/>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0"/>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0"/>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0"/>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0"/>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0"/>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0"/>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0"/>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0"/>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0"/>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0"/>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0"/>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0"/>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0"/>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0"/>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0"/>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0"/>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0"/>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0"/>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0"/>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0"/>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0"/>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0"/>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0"/>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0"/>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0"/>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0"/>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0"/>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9" name="Google Shape;2839;p60"/>
            <p:cNvGrpSpPr/>
            <p:nvPr/>
          </p:nvGrpSpPr>
          <p:grpSpPr>
            <a:xfrm>
              <a:off x="3697513" y="2707266"/>
              <a:ext cx="59549" cy="79733"/>
              <a:chOff x="3586375" y="2281300"/>
              <a:chExt cx="125025" cy="175275"/>
            </a:xfrm>
          </p:grpSpPr>
          <p:sp>
            <p:nvSpPr>
              <p:cNvPr id="2840" name="Google Shape;2840;p60"/>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0"/>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2" name="Google Shape;2842;p60"/>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3" name="Google Shape;2843;p60"/>
            <p:cNvGrpSpPr/>
            <p:nvPr/>
          </p:nvGrpSpPr>
          <p:grpSpPr>
            <a:xfrm>
              <a:off x="4513224" y="3221724"/>
              <a:ext cx="274563" cy="280321"/>
              <a:chOff x="5298975" y="3412225"/>
              <a:chExt cx="576450" cy="616225"/>
            </a:xfrm>
          </p:grpSpPr>
          <p:sp>
            <p:nvSpPr>
              <p:cNvPr id="2844" name="Google Shape;2844;p60"/>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45" name="Google Shape;2845;p60"/>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6" name="Google Shape;2846;p60"/>
            <p:cNvGrpSpPr/>
            <p:nvPr/>
          </p:nvGrpSpPr>
          <p:grpSpPr>
            <a:xfrm>
              <a:off x="4824403" y="3421846"/>
              <a:ext cx="110132" cy="130647"/>
              <a:chOff x="5952300" y="3852150"/>
              <a:chExt cx="231225" cy="287200"/>
            </a:xfrm>
          </p:grpSpPr>
          <p:sp>
            <p:nvSpPr>
              <p:cNvPr id="2847" name="Google Shape;2847;p60"/>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0"/>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9" name="Google Shape;2849;p60"/>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0"/>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0"/>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0"/>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0"/>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0"/>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0"/>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0"/>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7" name="Google Shape;2857;p60"/>
            <p:cNvGrpSpPr/>
            <p:nvPr/>
          </p:nvGrpSpPr>
          <p:grpSpPr>
            <a:xfrm>
              <a:off x="4295710" y="3079670"/>
              <a:ext cx="14968" cy="27135"/>
              <a:chOff x="4842300" y="3099950"/>
              <a:chExt cx="31425" cy="59650"/>
            </a:xfrm>
          </p:grpSpPr>
          <p:sp>
            <p:nvSpPr>
              <p:cNvPr id="2858" name="Google Shape;2858;p60"/>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0"/>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0"/>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0"/>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2" name="Google Shape;2862;p60"/>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0"/>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0"/>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0"/>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0"/>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0"/>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0"/>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0"/>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0" name="Google Shape;2870;p60"/>
            <p:cNvGrpSpPr/>
            <p:nvPr/>
          </p:nvGrpSpPr>
          <p:grpSpPr>
            <a:xfrm>
              <a:off x="3831056" y="2816010"/>
              <a:ext cx="37378" cy="27612"/>
              <a:chOff x="3866750" y="2520350"/>
              <a:chExt cx="78475" cy="60700"/>
            </a:xfrm>
          </p:grpSpPr>
          <p:sp>
            <p:nvSpPr>
              <p:cNvPr id="2871" name="Google Shape;2871;p60"/>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0"/>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0"/>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0"/>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5" name="Google Shape;2875;p60"/>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0"/>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0"/>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0"/>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0"/>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0"/>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0"/>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0"/>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0"/>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0"/>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0"/>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0"/>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0"/>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0"/>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0"/>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0"/>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0"/>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892" name="Google Shape;2892;p60"/>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0"/>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0"/>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0"/>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0"/>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0"/>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0"/>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0"/>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0"/>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0"/>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0"/>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0"/>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904" name="Google Shape;2904;p60"/>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0"/>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0"/>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0"/>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0"/>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0"/>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0"/>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0"/>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0"/>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0"/>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0"/>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0"/>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0"/>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7" name="Google Shape;2917;p60"/>
            <p:cNvGrpSpPr/>
            <p:nvPr/>
          </p:nvGrpSpPr>
          <p:grpSpPr>
            <a:xfrm>
              <a:off x="3632736" y="3051591"/>
              <a:ext cx="63288" cy="45217"/>
              <a:chOff x="3450375" y="3038225"/>
              <a:chExt cx="132875" cy="99400"/>
            </a:xfrm>
          </p:grpSpPr>
          <p:sp>
            <p:nvSpPr>
              <p:cNvPr id="2918" name="Google Shape;2918;p60"/>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0"/>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0" name="Google Shape;2920;p60"/>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0"/>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0"/>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0"/>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0"/>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0"/>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0"/>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0"/>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0"/>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929" name="Google Shape;2929;p60"/>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0"/>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0"/>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0"/>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0"/>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0"/>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0"/>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0"/>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0"/>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0"/>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939" name="Google Shape;2939;p60"/>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0"/>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0"/>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0"/>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0"/>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0"/>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945" name="Google Shape;2945;p60"/>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0"/>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0"/>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0"/>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0"/>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0"/>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0"/>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0"/>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60"/>
          <p:cNvGrpSpPr/>
          <p:nvPr/>
        </p:nvGrpSpPr>
        <p:grpSpPr>
          <a:xfrm>
            <a:off x="719115" y="2852867"/>
            <a:ext cx="2622876" cy="1333540"/>
            <a:chOff x="238125" y="1038125"/>
            <a:chExt cx="7146800" cy="3633625"/>
          </a:xfrm>
        </p:grpSpPr>
        <p:sp>
          <p:nvSpPr>
            <p:cNvPr id="2956" name="Google Shape;2956;p6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60"/>
          <p:cNvGrpSpPr/>
          <p:nvPr/>
        </p:nvGrpSpPr>
        <p:grpSpPr>
          <a:xfrm>
            <a:off x="5834043" y="994977"/>
            <a:ext cx="2590840" cy="1380235"/>
            <a:chOff x="233350" y="949250"/>
            <a:chExt cx="7137300" cy="3802300"/>
          </a:xfrm>
        </p:grpSpPr>
        <p:sp>
          <p:nvSpPr>
            <p:cNvPr id="4529" name="Google Shape;4529;p6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60"/>
          <p:cNvGrpSpPr/>
          <p:nvPr/>
        </p:nvGrpSpPr>
        <p:grpSpPr>
          <a:xfrm>
            <a:off x="7648472" y="3039750"/>
            <a:ext cx="104231" cy="320340"/>
            <a:chOff x="7564426" y="3224343"/>
            <a:chExt cx="119985" cy="368801"/>
          </a:xfrm>
        </p:grpSpPr>
        <p:sp>
          <p:nvSpPr>
            <p:cNvPr id="4581" name="Google Shape;4581;p6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60"/>
          <p:cNvGrpSpPr/>
          <p:nvPr/>
        </p:nvGrpSpPr>
        <p:grpSpPr>
          <a:xfrm>
            <a:off x="7347961" y="3033852"/>
            <a:ext cx="189489" cy="332132"/>
            <a:chOff x="8370831" y="3202002"/>
            <a:chExt cx="218129" cy="382376"/>
          </a:xfrm>
        </p:grpSpPr>
        <p:sp>
          <p:nvSpPr>
            <p:cNvPr id="4584" name="Google Shape;4584;p6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6" name="Google Shape;4586;p60"/>
          <p:cNvGrpSpPr/>
          <p:nvPr/>
        </p:nvGrpSpPr>
        <p:grpSpPr>
          <a:xfrm>
            <a:off x="8071350" y="3444984"/>
            <a:ext cx="309429" cy="267000"/>
            <a:chOff x="6742064" y="3750480"/>
            <a:chExt cx="399315" cy="344560"/>
          </a:xfrm>
        </p:grpSpPr>
        <p:sp>
          <p:nvSpPr>
            <p:cNvPr id="4587" name="Google Shape;4587;p6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9" name="Google Shape;4589;p60"/>
          <p:cNvGrpSpPr/>
          <p:nvPr/>
        </p:nvGrpSpPr>
        <p:grpSpPr>
          <a:xfrm>
            <a:off x="7610369" y="3796031"/>
            <a:ext cx="180437" cy="281608"/>
            <a:chOff x="7248525" y="3739696"/>
            <a:chExt cx="230531" cy="359790"/>
          </a:xfrm>
        </p:grpSpPr>
        <p:sp>
          <p:nvSpPr>
            <p:cNvPr id="4590" name="Google Shape;4590;p6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60"/>
          <p:cNvGrpSpPr/>
          <p:nvPr/>
        </p:nvGrpSpPr>
        <p:grpSpPr>
          <a:xfrm>
            <a:off x="7856288" y="3439255"/>
            <a:ext cx="162896" cy="278710"/>
            <a:chOff x="7601242" y="3729267"/>
            <a:chExt cx="222566" cy="380803"/>
          </a:xfrm>
        </p:grpSpPr>
        <p:sp>
          <p:nvSpPr>
            <p:cNvPr id="4593" name="Google Shape;4593;p6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5" name="Google Shape;4595;p60"/>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6" name="Google Shape;4596;p60"/>
          <p:cNvGrpSpPr/>
          <p:nvPr/>
        </p:nvGrpSpPr>
        <p:grpSpPr>
          <a:xfrm>
            <a:off x="7345934" y="3440396"/>
            <a:ext cx="193543" cy="275990"/>
            <a:chOff x="8304647" y="3738687"/>
            <a:chExt cx="225076" cy="320956"/>
          </a:xfrm>
        </p:grpSpPr>
        <p:sp>
          <p:nvSpPr>
            <p:cNvPr id="4597" name="Google Shape;4597;p60"/>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0" name="Google Shape;4600;p60"/>
          <p:cNvGrpSpPr/>
          <p:nvPr/>
        </p:nvGrpSpPr>
        <p:grpSpPr>
          <a:xfrm>
            <a:off x="7618426" y="3440396"/>
            <a:ext cx="178492" cy="275990"/>
            <a:chOff x="8615101" y="3738687"/>
            <a:chExt cx="207573" cy="320956"/>
          </a:xfrm>
        </p:grpSpPr>
        <p:sp>
          <p:nvSpPr>
            <p:cNvPr id="4601" name="Google Shape;4601;p60"/>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4" name="Google Shape;4604;p60"/>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5" name="Google Shape;4605;p60"/>
          <p:cNvGrpSpPr/>
          <p:nvPr/>
        </p:nvGrpSpPr>
        <p:grpSpPr>
          <a:xfrm>
            <a:off x="6013131" y="3561884"/>
            <a:ext cx="557670" cy="511283"/>
            <a:chOff x="6015419" y="3716859"/>
            <a:chExt cx="557671" cy="511283"/>
          </a:xfrm>
        </p:grpSpPr>
        <p:sp>
          <p:nvSpPr>
            <p:cNvPr id="4606" name="Google Shape;4606;p60"/>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7" name="Google Shape;4607;p60"/>
            <p:cNvGrpSpPr/>
            <p:nvPr/>
          </p:nvGrpSpPr>
          <p:grpSpPr>
            <a:xfrm>
              <a:off x="6036094" y="3716980"/>
              <a:ext cx="529860" cy="510468"/>
              <a:chOff x="6036094" y="3716980"/>
              <a:chExt cx="529860" cy="510468"/>
            </a:xfrm>
          </p:grpSpPr>
          <p:sp>
            <p:nvSpPr>
              <p:cNvPr id="4608" name="Google Shape;4608;p60"/>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0"/>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0"/>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0"/>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0"/>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0"/>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0"/>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0"/>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0"/>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0"/>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8" name="Google Shape;4618;p60"/>
          <p:cNvGrpSpPr/>
          <p:nvPr/>
        </p:nvGrpSpPr>
        <p:grpSpPr>
          <a:xfrm>
            <a:off x="6642016" y="2918653"/>
            <a:ext cx="576302" cy="511871"/>
            <a:chOff x="6644304" y="3073628"/>
            <a:chExt cx="576302" cy="511871"/>
          </a:xfrm>
        </p:grpSpPr>
        <p:sp>
          <p:nvSpPr>
            <p:cNvPr id="4619" name="Google Shape;4619;p6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0" name="Google Shape;4620;p60"/>
            <p:cNvGrpSpPr/>
            <p:nvPr/>
          </p:nvGrpSpPr>
          <p:grpSpPr>
            <a:xfrm>
              <a:off x="6712169" y="3085440"/>
              <a:ext cx="481622" cy="494913"/>
              <a:chOff x="6712169" y="3085440"/>
              <a:chExt cx="481622" cy="494913"/>
            </a:xfrm>
          </p:grpSpPr>
          <p:sp>
            <p:nvSpPr>
              <p:cNvPr id="4621" name="Google Shape;4621;p60"/>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0"/>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0"/>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0"/>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0"/>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6" name="Google Shape;4626;p60"/>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0"/>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0"/>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9" name="Google Shape;4629;p60"/>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0" name="Google Shape;4630;p60"/>
          <p:cNvGrpSpPr/>
          <p:nvPr/>
        </p:nvGrpSpPr>
        <p:grpSpPr>
          <a:xfrm>
            <a:off x="6649867" y="3561648"/>
            <a:ext cx="560631" cy="511352"/>
            <a:chOff x="6652154" y="3716623"/>
            <a:chExt cx="560631" cy="511352"/>
          </a:xfrm>
        </p:grpSpPr>
        <p:sp>
          <p:nvSpPr>
            <p:cNvPr id="4631" name="Google Shape;4631;p60"/>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2" name="Google Shape;4632;p60"/>
            <p:cNvGrpSpPr/>
            <p:nvPr/>
          </p:nvGrpSpPr>
          <p:grpSpPr>
            <a:xfrm>
              <a:off x="6669657" y="3716715"/>
              <a:ext cx="466779" cy="464290"/>
              <a:chOff x="6669657" y="3716715"/>
              <a:chExt cx="466779" cy="464290"/>
            </a:xfrm>
          </p:grpSpPr>
          <p:sp>
            <p:nvSpPr>
              <p:cNvPr id="4633" name="Google Shape;4633;p60"/>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0"/>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0"/>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0"/>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0"/>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0"/>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0"/>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0"/>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0"/>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0"/>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0"/>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0"/>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0"/>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46" name="Google Shape;4646;p60"/>
          <p:cNvGrpSpPr/>
          <p:nvPr/>
        </p:nvGrpSpPr>
        <p:grpSpPr>
          <a:xfrm>
            <a:off x="7843958" y="3843056"/>
            <a:ext cx="187557" cy="187557"/>
            <a:chOff x="8565775" y="671075"/>
            <a:chExt cx="441000" cy="441000"/>
          </a:xfrm>
        </p:grpSpPr>
        <p:sp>
          <p:nvSpPr>
            <p:cNvPr id="4647" name="Google Shape;4647;p6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0"/>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9" name="Google Shape;4649;p60"/>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0"/>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1" name="Google Shape;4651;p60"/>
          <p:cNvGrpSpPr/>
          <p:nvPr/>
        </p:nvGrpSpPr>
        <p:grpSpPr>
          <a:xfrm>
            <a:off x="5997813" y="2921275"/>
            <a:ext cx="587871" cy="512373"/>
            <a:chOff x="6000100" y="3076250"/>
            <a:chExt cx="587871" cy="512373"/>
          </a:xfrm>
        </p:grpSpPr>
        <p:sp>
          <p:nvSpPr>
            <p:cNvPr id="4652" name="Google Shape;4652;p60"/>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3" name="Google Shape;4653;p60"/>
            <p:cNvGrpSpPr/>
            <p:nvPr/>
          </p:nvGrpSpPr>
          <p:grpSpPr>
            <a:xfrm>
              <a:off x="6031360" y="3076713"/>
              <a:ext cx="539107" cy="480965"/>
              <a:chOff x="6031360" y="3076713"/>
              <a:chExt cx="539107" cy="480965"/>
            </a:xfrm>
          </p:grpSpPr>
          <p:sp>
            <p:nvSpPr>
              <p:cNvPr id="4654" name="Google Shape;4654;p60"/>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0"/>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0"/>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0"/>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0"/>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0"/>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0"/>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61" name="Google Shape;4661;p60"/>
          <p:cNvGrpSpPr/>
          <p:nvPr/>
        </p:nvGrpSpPr>
        <p:grpSpPr>
          <a:xfrm>
            <a:off x="3416804" y="902588"/>
            <a:ext cx="2310381" cy="1488888"/>
            <a:chOff x="229225" y="549050"/>
            <a:chExt cx="7161750" cy="4615275"/>
          </a:xfrm>
        </p:grpSpPr>
        <p:sp>
          <p:nvSpPr>
            <p:cNvPr id="4662" name="Google Shape;4662;p6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60"/>
          <p:cNvGrpSpPr/>
          <p:nvPr/>
        </p:nvGrpSpPr>
        <p:grpSpPr>
          <a:xfrm>
            <a:off x="3514722" y="2832485"/>
            <a:ext cx="2310282" cy="1374222"/>
            <a:chOff x="238125" y="732525"/>
            <a:chExt cx="7130500" cy="4241425"/>
          </a:xfrm>
        </p:grpSpPr>
        <p:sp>
          <p:nvSpPr>
            <p:cNvPr id="4780" name="Google Shape;4780;p6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7" name="Shape 4897"/>
        <p:cNvGrpSpPr/>
        <p:nvPr/>
      </p:nvGrpSpPr>
      <p:grpSpPr>
        <a:xfrm>
          <a:off x="0" y="0"/>
          <a:ext cx="0" cy="0"/>
          <a:chOff x="0" y="0"/>
          <a:chExt cx="0" cy="0"/>
        </a:xfrm>
      </p:grpSpPr>
      <p:grpSp>
        <p:nvGrpSpPr>
          <p:cNvPr id="4898" name="Google Shape;4898;p61"/>
          <p:cNvGrpSpPr/>
          <p:nvPr/>
        </p:nvGrpSpPr>
        <p:grpSpPr>
          <a:xfrm>
            <a:off x="729274" y="969759"/>
            <a:ext cx="2507799" cy="206239"/>
            <a:chOff x="106648" y="895722"/>
            <a:chExt cx="4481413" cy="374300"/>
          </a:xfrm>
        </p:grpSpPr>
        <p:grpSp>
          <p:nvGrpSpPr>
            <p:cNvPr id="4899" name="Google Shape;4899;p61"/>
            <p:cNvGrpSpPr/>
            <p:nvPr/>
          </p:nvGrpSpPr>
          <p:grpSpPr>
            <a:xfrm>
              <a:off x="2233276" y="895722"/>
              <a:ext cx="1082667" cy="223591"/>
              <a:chOff x="4808316" y="2800065"/>
              <a:chExt cx="1999386" cy="412910"/>
            </a:xfrm>
          </p:grpSpPr>
          <p:sp>
            <p:nvSpPr>
              <p:cNvPr id="4900" name="Google Shape;4900;p61"/>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1" name="Google Shape;4901;p61"/>
              <p:cNvGrpSpPr/>
              <p:nvPr/>
            </p:nvGrpSpPr>
            <p:grpSpPr>
              <a:xfrm>
                <a:off x="4808316" y="2800065"/>
                <a:ext cx="92400" cy="411825"/>
                <a:chOff x="845575" y="2563700"/>
                <a:chExt cx="92400" cy="411825"/>
              </a:xfrm>
            </p:grpSpPr>
            <p:cxnSp>
              <p:nvCxnSpPr>
                <p:cNvPr id="4902" name="Google Shape;4902;p6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03" name="Google Shape;4903;p6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4" name="Google Shape;4904;p61"/>
            <p:cNvGrpSpPr/>
            <p:nvPr/>
          </p:nvGrpSpPr>
          <p:grpSpPr>
            <a:xfrm>
              <a:off x="106648" y="895722"/>
              <a:ext cx="1088401" cy="223591"/>
              <a:chOff x="881025" y="2800065"/>
              <a:chExt cx="2009975" cy="412910"/>
            </a:xfrm>
          </p:grpSpPr>
          <p:sp>
            <p:nvSpPr>
              <p:cNvPr id="4905" name="Google Shape;4905;p61"/>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6" name="Google Shape;4906;p61"/>
              <p:cNvGrpSpPr/>
              <p:nvPr/>
            </p:nvGrpSpPr>
            <p:grpSpPr>
              <a:xfrm>
                <a:off x="881025" y="2800065"/>
                <a:ext cx="92400" cy="411825"/>
                <a:chOff x="845575" y="2563700"/>
                <a:chExt cx="92400" cy="411825"/>
              </a:xfrm>
            </p:grpSpPr>
            <p:cxnSp>
              <p:nvCxnSpPr>
                <p:cNvPr id="4907" name="Google Shape;4907;p6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08" name="Google Shape;4908;p6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9" name="Google Shape;4909;p61"/>
            <p:cNvGrpSpPr/>
            <p:nvPr/>
          </p:nvGrpSpPr>
          <p:grpSpPr>
            <a:xfrm>
              <a:off x="1172346" y="1047018"/>
              <a:ext cx="1083151" cy="223003"/>
              <a:chOff x="2849073" y="3079467"/>
              <a:chExt cx="2000279" cy="411825"/>
            </a:xfrm>
          </p:grpSpPr>
          <p:sp>
            <p:nvSpPr>
              <p:cNvPr id="4910" name="Google Shape;4910;p61"/>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1" name="Google Shape;4911;p61"/>
              <p:cNvGrpSpPr/>
              <p:nvPr/>
            </p:nvGrpSpPr>
            <p:grpSpPr>
              <a:xfrm rot="10800000">
                <a:off x="2849073" y="3079467"/>
                <a:ext cx="92400" cy="411825"/>
                <a:chOff x="2070100" y="2563700"/>
                <a:chExt cx="92400" cy="411825"/>
              </a:xfrm>
            </p:grpSpPr>
            <p:cxnSp>
              <p:nvCxnSpPr>
                <p:cNvPr id="4912" name="Google Shape;4912;p6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13" name="Google Shape;4913;p6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14" name="Google Shape;4914;p61"/>
            <p:cNvGrpSpPr/>
            <p:nvPr/>
          </p:nvGrpSpPr>
          <p:grpSpPr>
            <a:xfrm>
              <a:off x="3290132" y="1047018"/>
              <a:ext cx="1297929" cy="223003"/>
              <a:chOff x="6760035" y="3079467"/>
              <a:chExt cx="2396914" cy="411825"/>
            </a:xfrm>
          </p:grpSpPr>
          <p:sp>
            <p:nvSpPr>
              <p:cNvPr id="4915" name="Google Shape;4915;p61"/>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6" name="Google Shape;4916;p61"/>
              <p:cNvGrpSpPr/>
              <p:nvPr/>
            </p:nvGrpSpPr>
            <p:grpSpPr>
              <a:xfrm rot="10800000">
                <a:off x="6760035" y="3079467"/>
                <a:ext cx="92400" cy="411825"/>
                <a:chOff x="2070100" y="2563700"/>
                <a:chExt cx="92400" cy="411825"/>
              </a:xfrm>
            </p:grpSpPr>
            <p:cxnSp>
              <p:nvCxnSpPr>
                <p:cNvPr id="4917" name="Google Shape;4917;p6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18" name="Google Shape;4918;p6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19" name="Google Shape;4919;p61"/>
          <p:cNvGrpSpPr/>
          <p:nvPr/>
        </p:nvGrpSpPr>
        <p:grpSpPr>
          <a:xfrm>
            <a:off x="2147036" y="3369130"/>
            <a:ext cx="1086701" cy="799429"/>
            <a:chOff x="2183288" y="3555572"/>
            <a:chExt cx="1136241" cy="835873"/>
          </a:xfrm>
        </p:grpSpPr>
        <p:sp>
          <p:nvSpPr>
            <p:cNvPr id="4920" name="Google Shape;4920;p61"/>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1" name="Google Shape;4921;p61"/>
            <p:cNvGrpSpPr/>
            <p:nvPr/>
          </p:nvGrpSpPr>
          <p:grpSpPr>
            <a:xfrm>
              <a:off x="2205895" y="3637269"/>
              <a:ext cx="1089848" cy="724993"/>
              <a:chOff x="2205895" y="3637269"/>
              <a:chExt cx="1089848" cy="724993"/>
            </a:xfrm>
          </p:grpSpPr>
          <p:sp>
            <p:nvSpPr>
              <p:cNvPr id="4922" name="Google Shape;4922;p61"/>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1"/>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1"/>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1"/>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1"/>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1"/>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8" name="Google Shape;4928;p61"/>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9" name="Google Shape;4929;p61"/>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930" name="Google Shape;4930;p61"/>
            <p:cNvGrpSpPr/>
            <p:nvPr/>
          </p:nvGrpSpPr>
          <p:grpSpPr>
            <a:xfrm>
              <a:off x="3173850" y="3779426"/>
              <a:ext cx="145679" cy="70048"/>
              <a:chOff x="3173850" y="3779426"/>
              <a:chExt cx="145679" cy="70048"/>
            </a:xfrm>
          </p:grpSpPr>
          <p:cxnSp>
            <p:nvCxnSpPr>
              <p:cNvPr id="4931" name="Google Shape;4931;p61"/>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932" name="Google Shape;4932;p61"/>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61"/>
            <p:cNvGrpSpPr/>
            <p:nvPr/>
          </p:nvGrpSpPr>
          <p:grpSpPr>
            <a:xfrm>
              <a:off x="2183288" y="4139483"/>
              <a:ext cx="145133" cy="70048"/>
              <a:chOff x="2183288" y="4139483"/>
              <a:chExt cx="145133" cy="70048"/>
            </a:xfrm>
          </p:grpSpPr>
          <p:cxnSp>
            <p:nvCxnSpPr>
              <p:cNvPr id="4934" name="Google Shape;4934;p61"/>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935" name="Google Shape;4935;p61"/>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6" name="Google Shape;4936;p61"/>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7" name="Google Shape;4937;p61"/>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938" name="Google Shape;4938;p61"/>
            <p:cNvGrpSpPr/>
            <p:nvPr/>
          </p:nvGrpSpPr>
          <p:grpSpPr>
            <a:xfrm>
              <a:off x="2943836" y="4268886"/>
              <a:ext cx="60717" cy="122559"/>
              <a:chOff x="2943836" y="4268886"/>
              <a:chExt cx="60717" cy="122559"/>
            </a:xfrm>
          </p:grpSpPr>
          <p:sp>
            <p:nvSpPr>
              <p:cNvPr id="4939" name="Google Shape;4939;p61"/>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0" name="Google Shape;4940;p61"/>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941" name="Google Shape;4941;p61"/>
          <p:cNvGrpSpPr/>
          <p:nvPr/>
        </p:nvGrpSpPr>
        <p:grpSpPr>
          <a:xfrm>
            <a:off x="3409981" y="1290129"/>
            <a:ext cx="1675870" cy="758251"/>
            <a:chOff x="3530532" y="1496185"/>
            <a:chExt cx="1562000" cy="706730"/>
          </a:xfrm>
        </p:grpSpPr>
        <p:cxnSp>
          <p:nvCxnSpPr>
            <p:cNvPr id="4942" name="Google Shape;4942;p61"/>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943" name="Google Shape;4943;p61"/>
            <p:cNvGrpSpPr/>
            <p:nvPr/>
          </p:nvGrpSpPr>
          <p:grpSpPr>
            <a:xfrm>
              <a:off x="3530532" y="1496185"/>
              <a:ext cx="323430" cy="463587"/>
              <a:chOff x="3530532" y="1496185"/>
              <a:chExt cx="323430" cy="463587"/>
            </a:xfrm>
          </p:grpSpPr>
          <p:grpSp>
            <p:nvGrpSpPr>
              <p:cNvPr id="4944" name="Google Shape;4944;p61"/>
              <p:cNvGrpSpPr/>
              <p:nvPr/>
            </p:nvGrpSpPr>
            <p:grpSpPr>
              <a:xfrm>
                <a:off x="3567462" y="1496185"/>
                <a:ext cx="286500" cy="361376"/>
                <a:chOff x="3567462" y="1496185"/>
                <a:chExt cx="286500" cy="361376"/>
              </a:xfrm>
            </p:grpSpPr>
            <p:cxnSp>
              <p:nvCxnSpPr>
                <p:cNvPr id="4945" name="Google Shape;4945;p61"/>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946" name="Google Shape;4946;p61"/>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7" name="Google Shape;4947;p61"/>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8" name="Google Shape;4948;p61"/>
            <p:cNvGrpSpPr/>
            <p:nvPr/>
          </p:nvGrpSpPr>
          <p:grpSpPr>
            <a:xfrm>
              <a:off x="3891569" y="1779209"/>
              <a:ext cx="323945" cy="423706"/>
              <a:chOff x="3891569" y="1779209"/>
              <a:chExt cx="323945" cy="423706"/>
            </a:xfrm>
          </p:grpSpPr>
          <p:grpSp>
            <p:nvGrpSpPr>
              <p:cNvPr id="4949" name="Google Shape;4949;p61"/>
              <p:cNvGrpSpPr/>
              <p:nvPr/>
            </p:nvGrpSpPr>
            <p:grpSpPr>
              <a:xfrm>
                <a:off x="3929014" y="1881638"/>
                <a:ext cx="286500" cy="321278"/>
                <a:chOff x="3929014" y="1881638"/>
                <a:chExt cx="286500" cy="321278"/>
              </a:xfrm>
            </p:grpSpPr>
            <p:cxnSp>
              <p:nvCxnSpPr>
                <p:cNvPr id="4950" name="Google Shape;4950;p61"/>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951" name="Google Shape;4951;p61"/>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2" name="Google Shape;4952;p61"/>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3" name="Google Shape;4953;p61"/>
            <p:cNvGrpSpPr/>
            <p:nvPr/>
          </p:nvGrpSpPr>
          <p:grpSpPr>
            <a:xfrm>
              <a:off x="4252606" y="1496185"/>
              <a:ext cx="324721" cy="463587"/>
              <a:chOff x="4252606" y="1496185"/>
              <a:chExt cx="324721" cy="463587"/>
            </a:xfrm>
          </p:grpSpPr>
          <p:grpSp>
            <p:nvGrpSpPr>
              <p:cNvPr id="4954" name="Google Shape;4954;p61"/>
              <p:cNvGrpSpPr/>
              <p:nvPr/>
            </p:nvGrpSpPr>
            <p:grpSpPr>
              <a:xfrm>
                <a:off x="4290828" y="1496185"/>
                <a:ext cx="286500" cy="361376"/>
                <a:chOff x="4290828" y="1496185"/>
                <a:chExt cx="286500" cy="361376"/>
              </a:xfrm>
            </p:grpSpPr>
            <p:cxnSp>
              <p:nvCxnSpPr>
                <p:cNvPr id="4955" name="Google Shape;4955;p61"/>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956" name="Google Shape;4956;p61"/>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7" name="Google Shape;4957;p61"/>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8" name="Google Shape;4958;p61"/>
            <p:cNvGrpSpPr/>
            <p:nvPr/>
          </p:nvGrpSpPr>
          <p:grpSpPr>
            <a:xfrm>
              <a:off x="4613643" y="1763716"/>
              <a:ext cx="325308" cy="439200"/>
              <a:chOff x="4613643" y="1763716"/>
              <a:chExt cx="325308" cy="439200"/>
            </a:xfrm>
          </p:grpSpPr>
          <p:grpSp>
            <p:nvGrpSpPr>
              <p:cNvPr id="4959" name="Google Shape;4959;p61"/>
              <p:cNvGrpSpPr/>
              <p:nvPr/>
            </p:nvGrpSpPr>
            <p:grpSpPr>
              <a:xfrm>
                <a:off x="4652451" y="1879538"/>
                <a:ext cx="286500" cy="323378"/>
                <a:chOff x="4652451" y="1879538"/>
                <a:chExt cx="286500" cy="323378"/>
              </a:xfrm>
            </p:grpSpPr>
            <p:cxnSp>
              <p:nvCxnSpPr>
                <p:cNvPr id="4960" name="Google Shape;4960;p61"/>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961" name="Google Shape;4961;p61"/>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2" name="Google Shape;4962;p61"/>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3" name="Google Shape;4963;p61"/>
          <p:cNvGrpSpPr/>
          <p:nvPr/>
        </p:nvGrpSpPr>
        <p:grpSpPr>
          <a:xfrm>
            <a:off x="3421841" y="2143755"/>
            <a:ext cx="1652173" cy="391517"/>
            <a:chOff x="3512551" y="2358270"/>
            <a:chExt cx="1597383" cy="378533"/>
          </a:xfrm>
        </p:grpSpPr>
        <p:cxnSp>
          <p:nvCxnSpPr>
            <p:cNvPr id="4964" name="Google Shape;4964;p61"/>
            <p:cNvCxnSpPr>
              <a:stCxn id="4965" idx="6"/>
              <a:endCxn id="496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967" name="Google Shape;4967;p61"/>
            <p:cNvGrpSpPr/>
            <p:nvPr/>
          </p:nvGrpSpPr>
          <p:grpSpPr>
            <a:xfrm>
              <a:off x="3512551" y="2358270"/>
              <a:ext cx="225647" cy="307714"/>
              <a:chOff x="2182679" y="2004714"/>
              <a:chExt cx="792300" cy="1080458"/>
            </a:xfrm>
          </p:grpSpPr>
          <p:cxnSp>
            <p:nvCxnSpPr>
              <p:cNvPr id="4968" name="Google Shape;4968;p61"/>
              <p:cNvCxnSpPr>
                <a:stCxn id="496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965" name="Google Shape;4965;p61"/>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1"/>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0" name="Google Shape;4970;p61"/>
            <p:cNvGrpSpPr/>
            <p:nvPr/>
          </p:nvGrpSpPr>
          <p:grpSpPr>
            <a:xfrm>
              <a:off x="3969644" y="2440153"/>
              <a:ext cx="225853" cy="296651"/>
              <a:chOff x="3775710" y="1729289"/>
              <a:chExt cx="136500" cy="179289"/>
            </a:xfrm>
          </p:grpSpPr>
          <p:cxnSp>
            <p:nvCxnSpPr>
              <p:cNvPr id="4971" name="Google Shape;4971;p61"/>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972" name="Google Shape;4972;p61"/>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1"/>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4" name="Google Shape;4974;p61"/>
            <p:cNvGrpSpPr/>
            <p:nvPr/>
          </p:nvGrpSpPr>
          <p:grpSpPr>
            <a:xfrm>
              <a:off x="4427051" y="2358270"/>
              <a:ext cx="225647" cy="307714"/>
              <a:chOff x="5393704" y="2004714"/>
              <a:chExt cx="792300" cy="1080458"/>
            </a:xfrm>
          </p:grpSpPr>
          <p:cxnSp>
            <p:nvCxnSpPr>
              <p:cNvPr id="4975" name="Google Shape;4975;p61"/>
              <p:cNvCxnSpPr>
                <a:stCxn id="497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977" name="Google Shape;4977;p61"/>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1"/>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61"/>
            <p:cNvGrpSpPr/>
            <p:nvPr/>
          </p:nvGrpSpPr>
          <p:grpSpPr>
            <a:xfrm>
              <a:off x="4884287" y="2440252"/>
              <a:ext cx="225647" cy="296532"/>
              <a:chOff x="6999166" y="2292572"/>
              <a:chExt cx="792300" cy="1041192"/>
            </a:xfrm>
          </p:grpSpPr>
          <p:cxnSp>
            <p:nvCxnSpPr>
              <p:cNvPr id="4979" name="Google Shape;4979;p61"/>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966" name="Google Shape;4966;p61"/>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1"/>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1" name="Google Shape;4981;p61"/>
          <p:cNvGrpSpPr/>
          <p:nvPr/>
        </p:nvGrpSpPr>
        <p:grpSpPr>
          <a:xfrm>
            <a:off x="6842649" y="979955"/>
            <a:ext cx="1581844" cy="732818"/>
            <a:chOff x="634175" y="2986275"/>
            <a:chExt cx="3147949" cy="1458344"/>
          </a:xfrm>
        </p:grpSpPr>
        <p:cxnSp>
          <p:nvCxnSpPr>
            <p:cNvPr id="4982" name="Google Shape;4982;p61"/>
            <p:cNvCxnSpPr>
              <a:stCxn id="4983" idx="4"/>
              <a:endCxn id="498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985" name="Google Shape;4985;p61"/>
            <p:cNvCxnSpPr>
              <a:stCxn id="4984" idx="0"/>
              <a:endCxn id="498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987" name="Google Shape;4987;p61"/>
            <p:cNvCxnSpPr>
              <a:stCxn id="4986" idx="4"/>
              <a:endCxn id="498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989" name="Google Shape;4989;p61"/>
            <p:cNvCxnSpPr>
              <a:stCxn id="4988" idx="0"/>
              <a:endCxn id="499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990" name="Google Shape;4990;p61"/>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986" name="Google Shape;4986;p61"/>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983" name="Google Shape;4983;p61"/>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988" name="Google Shape;4988;p61"/>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984" name="Google Shape;4984;p61"/>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991" name="Google Shape;4991;p61"/>
          <p:cNvGrpSpPr/>
          <p:nvPr/>
        </p:nvGrpSpPr>
        <p:grpSpPr>
          <a:xfrm>
            <a:off x="3410364" y="2674265"/>
            <a:ext cx="1675128" cy="313674"/>
            <a:chOff x="998425" y="1182125"/>
            <a:chExt cx="1065400" cy="199500"/>
          </a:xfrm>
        </p:grpSpPr>
        <p:sp>
          <p:nvSpPr>
            <p:cNvPr id="4992" name="Google Shape;4992;p6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7" name="Google Shape;4997;p61"/>
          <p:cNvGrpSpPr/>
          <p:nvPr/>
        </p:nvGrpSpPr>
        <p:grpSpPr>
          <a:xfrm>
            <a:off x="3410363" y="3630231"/>
            <a:ext cx="1675129" cy="525345"/>
            <a:chOff x="5194708" y="3484366"/>
            <a:chExt cx="3148148" cy="987304"/>
          </a:xfrm>
        </p:grpSpPr>
        <p:grpSp>
          <p:nvGrpSpPr>
            <p:cNvPr id="4998" name="Google Shape;4998;p61"/>
            <p:cNvGrpSpPr/>
            <p:nvPr/>
          </p:nvGrpSpPr>
          <p:grpSpPr>
            <a:xfrm>
              <a:off x="7531521" y="3484366"/>
              <a:ext cx="811335" cy="987304"/>
              <a:chOff x="3379425" y="1617275"/>
              <a:chExt cx="1090650" cy="1327200"/>
            </a:xfrm>
          </p:grpSpPr>
          <p:sp>
            <p:nvSpPr>
              <p:cNvPr id="4999" name="Google Shape;4999;p6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2" name="Google Shape;5002;p61"/>
            <p:cNvGrpSpPr/>
            <p:nvPr/>
          </p:nvGrpSpPr>
          <p:grpSpPr>
            <a:xfrm>
              <a:off x="6752546" y="3484366"/>
              <a:ext cx="811428" cy="987304"/>
              <a:chOff x="2332275" y="1617275"/>
              <a:chExt cx="1090775" cy="1327200"/>
            </a:xfrm>
          </p:grpSpPr>
          <p:sp>
            <p:nvSpPr>
              <p:cNvPr id="5003" name="Google Shape;5003;p6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61"/>
            <p:cNvGrpSpPr/>
            <p:nvPr/>
          </p:nvGrpSpPr>
          <p:grpSpPr>
            <a:xfrm>
              <a:off x="5973664" y="3484366"/>
              <a:ext cx="811335" cy="987304"/>
              <a:chOff x="1285250" y="1617275"/>
              <a:chExt cx="1090650" cy="1327200"/>
            </a:xfrm>
          </p:grpSpPr>
          <p:sp>
            <p:nvSpPr>
              <p:cNvPr id="5007" name="Google Shape;5007;p6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61"/>
            <p:cNvGrpSpPr/>
            <p:nvPr/>
          </p:nvGrpSpPr>
          <p:grpSpPr>
            <a:xfrm>
              <a:off x="5194708" y="3484366"/>
              <a:ext cx="811409" cy="987304"/>
              <a:chOff x="238125" y="1617275"/>
              <a:chExt cx="1090750" cy="1327200"/>
            </a:xfrm>
          </p:grpSpPr>
          <p:sp>
            <p:nvSpPr>
              <p:cNvPr id="5011" name="Google Shape;5011;p6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4" name="Google Shape;5014;p61"/>
          <p:cNvGrpSpPr/>
          <p:nvPr/>
        </p:nvGrpSpPr>
        <p:grpSpPr>
          <a:xfrm>
            <a:off x="6844048" y="2276120"/>
            <a:ext cx="1579046" cy="522230"/>
            <a:chOff x="6853641" y="2534077"/>
            <a:chExt cx="1515545" cy="501229"/>
          </a:xfrm>
        </p:grpSpPr>
        <p:grpSp>
          <p:nvGrpSpPr>
            <p:cNvPr id="5015" name="Google Shape;5015;p61"/>
            <p:cNvGrpSpPr/>
            <p:nvPr/>
          </p:nvGrpSpPr>
          <p:grpSpPr>
            <a:xfrm>
              <a:off x="6853641" y="2618923"/>
              <a:ext cx="1515545" cy="324556"/>
              <a:chOff x="6853641" y="2618923"/>
              <a:chExt cx="1515545" cy="324556"/>
            </a:xfrm>
          </p:grpSpPr>
          <p:sp>
            <p:nvSpPr>
              <p:cNvPr id="5016" name="Google Shape;5016;p61"/>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1"/>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1"/>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1"/>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1"/>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1" name="Google Shape;5021;p61"/>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1"/>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1"/>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1"/>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1"/>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61"/>
          <p:cNvGrpSpPr/>
          <p:nvPr/>
        </p:nvGrpSpPr>
        <p:grpSpPr>
          <a:xfrm>
            <a:off x="3438940" y="3151161"/>
            <a:ext cx="1617976" cy="346616"/>
            <a:chOff x="1808063" y="4294338"/>
            <a:chExt cx="3370782" cy="721817"/>
          </a:xfrm>
        </p:grpSpPr>
        <p:sp>
          <p:nvSpPr>
            <p:cNvPr id="5027" name="Google Shape;5027;p6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61"/>
          <p:cNvGrpSpPr/>
          <p:nvPr/>
        </p:nvGrpSpPr>
        <p:grpSpPr>
          <a:xfrm>
            <a:off x="5264936" y="3817911"/>
            <a:ext cx="1417067" cy="350605"/>
            <a:chOff x="4234950" y="2101012"/>
            <a:chExt cx="4219974" cy="1044090"/>
          </a:xfrm>
        </p:grpSpPr>
        <p:sp>
          <p:nvSpPr>
            <p:cNvPr id="5038" name="Google Shape;5038;p61"/>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1"/>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1"/>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1"/>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1"/>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1"/>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1"/>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1"/>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1"/>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1"/>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1"/>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1"/>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1"/>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1"/>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1"/>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1"/>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4" name="Google Shape;5054;p61"/>
          <p:cNvGrpSpPr/>
          <p:nvPr/>
        </p:nvGrpSpPr>
        <p:grpSpPr>
          <a:xfrm>
            <a:off x="6840408" y="1808668"/>
            <a:ext cx="1586327" cy="371557"/>
            <a:chOff x="1247650" y="2075423"/>
            <a:chExt cx="6648477" cy="1557238"/>
          </a:xfrm>
        </p:grpSpPr>
        <p:sp>
          <p:nvSpPr>
            <p:cNvPr id="5055" name="Google Shape;5055;p6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1" name="Google Shape;5061;p61"/>
          <p:cNvGrpSpPr/>
          <p:nvPr/>
        </p:nvGrpSpPr>
        <p:grpSpPr>
          <a:xfrm>
            <a:off x="5271678" y="961858"/>
            <a:ext cx="1415601" cy="1648533"/>
            <a:chOff x="1839112" y="2209163"/>
            <a:chExt cx="1918159" cy="2233784"/>
          </a:xfrm>
        </p:grpSpPr>
        <p:sp>
          <p:nvSpPr>
            <p:cNvPr id="5062" name="Google Shape;5062;p61"/>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1"/>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1"/>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65" name="Google Shape;5065;p61"/>
            <p:cNvCxnSpPr>
              <a:stCxn id="5062" idx="6"/>
              <a:endCxn id="506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066" name="Google Shape;5066;p61"/>
            <p:cNvCxnSpPr>
              <a:stCxn id="5063" idx="4"/>
              <a:endCxn id="506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068" name="Google Shape;5068;p61"/>
            <p:cNvCxnSpPr>
              <a:stCxn id="5067" idx="6"/>
              <a:endCxn id="506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069" name="Google Shape;5069;p61"/>
            <p:cNvCxnSpPr>
              <a:stCxn id="5064" idx="4"/>
              <a:endCxn id="507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067" name="Google Shape;5067;p61"/>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1"/>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1"/>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72" name="Google Shape;5072;p61"/>
            <p:cNvCxnSpPr>
              <a:endCxn id="507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073" name="Google Shape;5073;p61"/>
          <p:cNvGrpSpPr/>
          <p:nvPr/>
        </p:nvGrpSpPr>
        <p:grpSpPr>
          <a:xfrm>
            <a:off x="3428944" y="979942"/>
            <a:ext cx="1637968" cy="154942"/>
            <a:chOff x="238125" y="2506075"/>
            <a:chExt cx="7115411" cy="673075"/>
          </a:xfrm>
        </p:grpSpPr>
        <p:sp>
          <p:nvSpPr>
            <p:cNvPr id="5074" name="Google Shape;5074;p6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9" name="Google Shape;5079;p61"/>
          <p:cNvGrpSpPr/>
          <p:nvPr/>
        </p:nvGrpSpPr>
        <p:grpSpPr>
          <a:xfrm>
            <a:off x="1969680" y="1294660"/>
            <a:ext cx="1262932" cy="785408"/>
            <a:chOff x="548861" y="389676"/>
            <a:chExt cx="3843371" cy="2390163"/>
          </a:xfrm>
        </p:grpSpPr>
        <p:cxnSp>
          <p:nvCxnSpPr>
            <p:cNvPr id="5080" name="Google Shape;5080;p61"/>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081" name="Google Shape;5081;p61"/>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082" name="Google Shape;5082;p61"/>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083" name="Google Shape;5083;p61"/>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084" name="Google Shape;5084;p61"/>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085" name="Google Shape;5085;p61"/>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86" name="Google Shape;5086;p61"/>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087" name="Google Shape;5087;p61"/>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1"/>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1"/>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1"/>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1"/>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1"/>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61"/>
          <p:cNvGrpSpPr/>
          <p:nvPr/>
        </p:nvGrpSpPr>
        <p:grpSpPr>
          <a:xfrm>
            <a:off x="757812" y="2401537"/>
            <a:ext cx="1412054" cy="633562"/>
            <a:chOff x="1187400" y="2529299"/>
            <a:chExt cx="6769193" cy="2241903"/>
          </a:xfrm>
        </p:grpSpPr>
        <p:sp>
          <p:nvSpPr>
            <p:cNvPr id="5094" name="Google Shape;5094;p61"/>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095" name="Google Shape;5095;p61"/>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096" name="Google Shape;5096;p61"/>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097" name="Google Shape;5097;p61"/>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098" name="Google Shape;5098;p61"/>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099" name="Google Shape;5099;p61"/>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00" name="Google Shape;5100;p61"/>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101" name="Google Shape;5101;p61"/>
            <p:cNvCxnSpPr>
              <a:stCxn id="5094" idx="2"/>
              <a:endCxn id="509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02" name="Google Shape;5102;p61"/>
            <p:cNvCxnSpPr>
              <a:stCxn id="5096" idx="0"/>
              <a:endCxn id="509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03" name="Google Shape;5103;p61"/>
            <p:cNvCxnSpPr>
              <a:stCxn id="5096" idx="2"/>
              <a:endCxn id="509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04" name="Google Shape;5104;p61"/>
            <p:cNvCxnSpPr>
              <a:stCxn id="5097" idx="0"/>
              <a:endCxn id="509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05" name="Google Shape;5105;p61"/>
            <p:cNvCxnSpPr>
              <a:stCxn id="5095" idx="2"/>
              <a:endCxn id="510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06" name="Google Shape;5106;p61"/>
            <p:cNvCxnSpPr>
              <a:stCxn id="5099" idx="0"/>
              <a:endCxn id="509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107" name="Google Shape;5107;p61"/>
          <p:cNvGrpSpPr/>
          <p:nvPr/>
        </p:nvGrpSpPr>
        <p:grpSpPr>
          <a:xfrm>
            <a:off x="6844058" y="2894246"/>
            <a:ext cx="1579035" cy="540873"/>
            <a:chOff x="6895650" y="3126697"/>
            <a:chExt cx="1436662" cy="492105"/>
          </a:xfrm>
        </p:grpSpPr>
        <p:sp>
          <p:nvSpPr>
            <p:cNvPr id="5108" name="Google Shape;5108;p61"/>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1"/>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1"/>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1"/>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1"/>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3" name="Google Shape;5113;p61"/>
            <p:cNvGrpSpPr/>
            <p:nvPr/>
          </p:nvGrpSpPr>
          <p:grpSpPr>
            <a:xfrm>
              <a:off x="6995957" y="3335810"/>
              <a:ext cx="1230393" cy="71754"/>
              <a:chOff x="6995957" y="3287964"/>
              <a:chExt cx="1230393" cy="71754"/>
            </a:xfrm>
          </p:grpSpPr>
          <p:sp>
            <p:nvSpPr>
              <p:cNvPr id="5114" name="Google Shape;5114;p61"/>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1"/>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1"/>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1"/>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1"/>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9" name="Google Shape;5119;p61"/>
          <p:cNvGrpSpPr/>
          <p:nvPr/>
        </p:nvGrpSpPr>
        <p:grpSpPr>
          <a:xfrm>
            <a:off x="6842640" y="3531009"/>
            <a:ext cx="1581862" cy="650625"/>
            <a:chOff x="6777990" y="3710194"/>
            <a:chExt cx="1646915" cy="677382"/>
          </a:xfrm>
        </p:grpSpPr>
        <p:grpSp>
          <p:nvGrpSpPr>
            <p:cNvPr id="5120" name="Google Shape;5120;p61"/>
            <p:cNvGrpSpPr/>
            <p:nvPr/>
          </p:nvGrpSpPr>
          <p:grpSpPr>
            <a:xfrm>
              <a:off x="6777990" y="3874492"/>
              <a:ext cx="411129" cy="513083"/>
              <a:chOff x="6777990" y="3874492"/>
              <a:chExt cx="411129" cy="513083"/>
            </a:xfrm>
          </p:grpSpPr>
          <p:cxnSp>
            <p:nvCxnSpPr>
              <p:cNvPr id="5121" name="Google Shape;5121;p61"/>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122" name="Google Shape;5122;p61"/>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3" name="Google Shape;5123;p61"/>
            <p:cNvGrpSpPr/>
            <p:nvPr/>
          </p:nvGrpSpPr>
          <p:grpSpPr>
            <a:xfrm>
              <a:off x="7188425" y="3710194"/>
              <a:ext cx="411123" cy="520535"/>
              <a:chOff x="7188425" y="3710194"/>
              <a:chExt cx="411123" cy="520535"/>
            </a:xfrm>
          </p:grpSpPr>
          <p:cxnSp>
            <p:nvCxnSpPr>
              <p:cNvPr id="5124" name="Google Shape;5124;p61"/>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125" name="Google Shape;5125;p61"/>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61"/>
            <p:cNvGrpSpPr/>
            <p:nvPr/>
          </p:nvGrpSpPr>
          <p:grpSpPr>
            <a:xfrm>
              <a:off x="7603341" y="3874492"/>
              <a:ext cx="411474" cy="513083"/>
              <a:chOff x="7603341" y="3874492"/>
              <a:chExt cx="411474" cy="513083"/>
            </a:xfrm>
          </p:grpSpPr>
          <p:cxnSp>
            <p:nvCxnSpPr>
              <p:cNvPr id="5127" name="Google Shape;5127;p61"/>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128" name="Google Shape;5128;p61"/>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9" name="Google Shape;5129;p61"/>
            <p:cNvGrpSpPr/>
            <p:nvPr/>
          </p:nvGrpSpPr>
          <p:grpSpPr>
            <a:xfrm>
              <a:off x="8013776" y="3722847"/>
              <a:ext cx="411129" cy="507881"/>
              <a:chOff x="8013776" y="3722847"/>
              <a:chExt cx="411129" cy="507881"/>
            </a:xfrm>
          </p:grpSpPr>
          <p:cxnSp>
            <p:nvCxnSpPr>
              <p:cNvPr id="5130" name="Google Shape;5130;p61"/>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131" name="Google Shape;5131;p61"/>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2" name="Google Shape;5132;p61"/>
          <p:cNvGrpSpPr/>
          <p:nvPr/>
        </p:nvGrpSpPr>
        <p:grpSpPr>
          <a:xfrm>
            <a:off x="5262155" y="2703849"/>
            <a:ext cx="1421889" cy="1020603"/>
            <a:chOff x="5190863" y="2824811"/>
            <a:chExt cx="1544860" cy="1108869"/>
          </a:xfrm>
        </p:grpSpPr>
        <p:grpSp>
          <p:nvGrpSpPr>
            <p:cNvPr id="5133" name="Google Shape;5133;p61"/>
            <p:cNvGrpSpPr/>
            <p:nvPr/>
          </p:nvGrpSpPr>
          <p:grpSpPr>
            <a:xfrm>
              <a:off x="5938695" y="3176919"/>
              <a:ext cx="685761" cy="404739"/>
              <a:chOff x="5938695" y="3176919"/>
              <a:chExt cx="685761" cy="404739"/>
            </a:xfrm>
          </p:grpSpPr>
          <p:grpSp>
            <p:nvGrpSpPr>
              <p:cNvPr id="5134" name="Google Shape;5134;p61"/>
              <p:cNvGrpSpPr/>
              <p:nvPr/>
            </p:nvGrpSpPr>
            <p:grpSpPr>
              <a:xfrm>
                <a:off x="5938695" y="3176919"/>
                <a:ext cx="685761" cy="404739"/>
                <a:chOff x="5938695" y="3176919"/>
                <a:chExt cx="685761" cy="404739"/>
              </a:xfrm>
            </p:grpSpPr>
            <p:sp>
              <p:nvSpPr>
                <p:cNvPr id="5135" name="Google Shape;5135;p61"/>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1"/>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7" name="Google Shape;5137;p61"/>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61"/>
            <p:cNvGrpSpPr/>
            <p:nvPr/>
          </p:nvGrpSpPr>
          <p:grpSpPr>
            <a:xfrm>
              <a:off x="5305233" y="3176835"/>
              <a:ext cx="685971" cy="404655"/>
              <a:chOff x="5305233" y="3176835"/>
              <a:chExt cx="685971" cy="404655"/>
            </a:xfrm>
          </p:grpSpPr>
          <p:grpSp>
            <p:nvGrpSpPr>
              <p:cNvPr id="5139" name="Google Shape;5139;p61"/>
              <p:cNvGrpSpPr/>
              <p:nvPr/>
            </p:nvGrpSpPr>
            <p:grpSpPr>
              <a:xfrm>
                <a:off x="5305233" y="3176835"/>
                <a:ext cx="685971" cy="404655"/>
                <a:chOff x="5305233" y="3176835"/>
                <a:chExt cx="685971" cy="404655"/>
              </a:xfrm>
            </p:grpSpPr>
            <p:sp>
              <p:nvSpPr>
                <p:cNvPr id="5140" name="Google Shape;5140;p61"/>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1"/>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2" name="Google Shape;5142;p61"/>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3" name="Google Shape;5143;p61"/>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4" name="Google Shape;5144;p61"/>
            <p:cNvGrpSpPr/>
            <p:nvPr/>
          </p:nvGrpSpPr>
          <p:grpSpPr>
            <a:xfrm>
              <a:off x="5657361" y="2824811"/>
              <a:ext cx="1078361" cy="404655"/>
              <a:chOff x="5657361" y="2824811"/>
              <a:chExt cx="1078361" cy="404655"/>
            </a:xfrm>
          </p:grpSpPr>
          <p:grpSp>
            <p:nvGrpSpPr>
              <p:cNvPr id="5145" name="Google Shape;5145;p61"/>
              <p:cNvGrpSpPr/>
              <p:nvPr/>
            </p:nvGrpSpPr>
            <p:grpSpPr>
              <a:xfrm>
                <a:off x="5657361" y="2824811"/>
                <a:ext cx="1078361" cy="404655"/>
                <a:chOff x="5657361" y="2824811"/>
                <a:chExt cx="1078361" cy="404655"/>
              </a:xfrm>
            </p:grpSpPr>
            <p:grpSp>
              <p:nvGrpSpPr>
                <p:cNvPr id="5146" name="Google Shape;5146;p61"/>
                <p:cNvGrpSpPr/>
                <p:nvPr/>
              </p:nvGrpSpPr>
              <p:grpSpPr>
                <a:xfrm>
                  <a:off x="5938485" y="2824811"/>
                  <a:ext cx="797237" cy="404655"/>
                  <a:chOff x="5938485" y="2824811"/>
                  <a:chExt cx="797237" cy="404655"/>
                </a:xfrm>
              </p:grpSpPr>
              <p:sp>
                <p:nvSpPr>
                  <p:cNvPr id="5147" name="Google Shape;5147;p61"/>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1"/>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9" name="Google Shape;5149;p61"/>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0" name="Google Shape;5150;p61"/>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61"/>
            <p:cNvGrpSpPr/>
            <p:nvPr/>
          </p:nvGrpSpPr>
          <p:grpSpPr>
            <a:xfrm>
              <a:off x="5190863" y="3528942"/>
              <a:ext cx="1078026" cy="404739"/>
              <a:chOff x="5190863" y="3528942"/>
              <a:chExt cx="1078026" cy="404739"/>
            </a:xfrm>
          </p:grpSpPr>
          <p:sp>
            <p:nvSpPr>
              <p:cNvPr id="5152" name="Google Shape;5152;p61"/>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3" name="Google Shape;5153;p61"/>
              <p:cNvGrpSpPr/>
              <p:nvPr/>
            </p:nvGrpSpPr>
            <p:grpSpPr>
              <a:xfrm>
                <a:off x="5190863" y="3528942"/>
                <a:ext cx="1078026" cy="404739"/>
                <a:chOff x="5190863" y="3528942"/>
                <a:chExt cx="1078026" cy="404739"/>
              </a:xfrm>
            </p:grpSpPr>
            <p:sp>
              <p:nvSpPr>
                <p:cNvPr id="5154" name="Google Shape;5154;p61"/>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1"/>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56" name="Google Shape;5156;p61"/>
          <p:cNvGrpSpPr/>
          <p:nvPr/>
        </p:nvGrpSpPr>
        <p:grpSpPr>
          <a:xfrm>
            <a:off x="728162" y="1268317"/>
            <a:ext cx="1086719" cy="879487"/>
            <a:chOff x="803162" y="1474292"/>
            <a:chExt cx="1086719" cy="879487"/>
          </a:xfrm>
        </p:grpSpPr>
        <p:grpSp>
          <p:nvGrpSpPr>
            <p:cNvPr id="5157" name="Google Shape;5157;p61"/>
            <p:cNvGrpSpPr/>
            <p:nvPr/>
          </p:nvGrpSpPr>
          <p:grpSpPr>
            <a:xfrm>
              <a:off x="803162" y="1625948"/>
              <a:ext cx="445856" cy="576579"/>
              <a:chOff x="803162" y="1625948"/>
              <a:chExt cx="445856" cy="576579"/>
            </a:xfrm>
          </p:grpSpPr>
          <p:sp>
            <p:nvSpPr>
              <p:cNvPr id="5158" name="Google Shape;5158;p61"/>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9" name="Google Shape;5159;p61"/>
              <p:cNvGrpSpPr/>
              <p:nvPr/>
            </p:nvGrpSpPr>
            <p:grpSpPr>
              <a:xfrm>
                <a:off x="1056023" y="1625948"/>
                <a:ext cx="192995" cy="576579"/>
                <a:chOff x="1056023" y="1625948"/>
                <a:chExt cx="192995" cy="576579"/>
              </a:xfrm>
            </p:grpSpPr>
            <p:sp>
              <p:nvSpPr>
                <p:cNvPr id="5160" name="Google Shape;5160;p61"/>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1"/>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1"/>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1"/>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1"/>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5" name="Google Shape;5165;p61"/>
            <p:cNvGrpSpPr/>
            <p:nvPr/>
          </p:nvGrpSpPr>
          <p:grpSpPr>
            <a:xfrm>
              <a:off x="1371406" y="1474292"/>
              <a:ext cx="518475" cy="879487"/>
              <a:chOff x="1398231" y="1474292"/>
              <a:chExt cx="518475" cy="879487"/>
            </a:xfrm>
          </p:grpSpPr>
          <p:grpSp>
            <p:nvGrpSpPr>
              <p:cNvPr id="5166" name="Google Shape;5166;p61"/>
              <p:cNvGrpSpPr/>
              <p:nvPr/>
            </p:nvGrpSpPr>
            <p:grpSpPr>
              <a:xfrm>
                <a:off x="1398231" y="1474292"/>
                <a:ext cx="518475" cy="341643"/>
                <a:chOff x="1398231" y="1474292"/>
                <a:chExt cx="518475" cy="341643"/>
              </a:xfrm>
            </p:grpSpPr>
            <p:sp>
              <p:nvSpPr>
                <p:cNvPr id="5167" name="Google Shape;5167;p61"/>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8" name="Google Shape;5168;p61"/>
                <p:cNvGrpSpPr/>
                <p:nvPr/>
              </p:nvGrpSpPr>
              <p:grpSpPr>
                <a:xfrm>
                  <a:off x="1616453" y="1474292"/>
                  <a:ext cx="300253" cy="341643"/>
                  <a:chOff x="1616453" y="1475379"/>
                  <a:chExt cx="300253" cy="341643"/>
                </a:xfrm>
              </p:grpSpPr>
              <p:sp>
                <p:nvSpPr>
                  <p:cNvPr id="5169" name="Google Shape;5169;p61"/>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1"/>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1"/>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1"/>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1"/>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1"/>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1"/>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6" name="Google Shape;5176;p61"/>
                  <p:cNvGrpSpPr/>
                  <p:nvPr/>
                </p:nvGrpSpPr>
                <p:grpSpPr>
                  <a:xfrm>
                    <a:off x="1839639" y="1475379"/>
                    <a:ext cx="77067" cy="341643"/>
                    <a:chOff x="1839639" y="1475379"/>
                    <a:chExt cx="77067" cy="341643"/>
                  </a:xfrm>
                </p:grpSpPr>
                <p:sp>
                  <p:nvSpPr>
                    <p:cNvPr id="5177" name="Google Shape;5177;p61"/>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1"/>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79" name="Google Shape;5179;p61"/>
              <p:cNvGrpSpPr/>
              <p:nvPr/>
            </p:nvGrpSpPr>
            <p:grpSpPr>
              <a:xfrm>
                <a:off x="1398451" y="2012951"/>
                <a:ext cx="518255" cy="340828"/>
                <a:chOff x="1398451" y="2012951"/>
                <a:chExt cx="518255" cy="340828"/>
              </a:xfrm>
            </p:grpSpPr>
            <p:sp>
              <p:nvSpPr>
                <p:cNvPr id="5180" name="Google Shape;5180;p61"/>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1" name="Google Shape;5181;p61"/>
                <p:cNvGrpSpPr/>
                <p:nvPr/>
              </p:nvGrpSpPr>
              <p:grpSpPr>
                <a:xfrm>
                  <a:off x="1616453" y="2012951"/>
                  <a:ext cx="300253" cy="340828"/>
                  <a:chOff x="1616453" y="2013538"/>
                  <a:chExt cx="300253" cy="340828"/>
                </a:xfrm>
              </p:grpSpPr>
              <p:sp>
                <p:nvSpPr>
                  <p:cNvPr id="5182" name="Google Shape;5182;p61"/>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1"/>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1"/>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1"/>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1"/>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1"/>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1"/>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9" name="Google Shape;5189;p61"/>
                  <p:cNvGrpSpPr/>
                  <p:nvPr/>
                </p:nvGrpSpPr>
                <p:grpSpPr>
                  <a:xfrm>
                    <a:off x="1839639" y="2013538"/>
                    <a:ext cx="77067" cy="340828"/>
                    <a:chOff x="1839639" y="2013538"/>
                    <a:chExt cx="77067" cy="340828"/>
                  </a:xfrm>
                </p:grpSpPr>
                <p:sp>
                  <p:nvSpPr>
                    <p:cNvPr id="5190" name="Google Shape;5190;p61"/>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1"/>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192" name="Google Shape;5192;p61"/>
          <p:cNvGrpSpPr/>
          <p:nvPr/>
        </p:nvGrpSpPr>
        <p:grpSpPr>
          <a:xfrm>
            <a:off x="724986" y="3399503"/>
            <a:ext cx="1368681" cy="682918"/>
            <a:chOff x="724986" y="3605478"/>
            <a:chExt cx="1368681" cy="682918"/>
          </a:xfrm>
        </p:grpSpPr>
        <p:grpSp>
          <p:nvGrpSpPr>
            <p:cNvPr id="5193" name="Google Shape;5193;p61"/>
            <p:cNvGrpSpPr/>
            <p:nvPr/>
          </p:nvGrpSpPr>
          <p:grpSpPr>
            <a:xfrm>
              <a:off x="1289102" y="3823629"/>
              <a:ext cx="240442" cy="250435"/>
              <a:chOff x="-165066" y="3843615"/>
              <a:chExt cx="221259" cy="230455"/>
            </a:xfrm>
          </p:grpSpPr>
          <p:sp>
            <p:nvSpPr>
              <p:cNvPr id="5194" name="Google Shape;5194;p61"/>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1"/>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1"/>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1"/>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1"/>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1"/>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1"/>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1"/>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1"/>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1"/>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1"/>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1"/>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1"/>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1"/>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1"/>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1"/>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1"/>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1"/>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1"/>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1"/>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61"/>
            <p:cNvGrpSpPr/>
            <p:nvPr/>
          </p:nvGrpSpPr>
          <p:grpSpPr>
            <a:xfrm>
              <a:off x="724986" y="3605478"/>
              <a:ext cx="1368681" cy="682918"/>
              <a:chOff x="724986" y="3605478"/>
              <a:chExt cx="1368681" cy="682918"/>
            </a:xfrm>
          </p:grpSpPr>
          <p:grpSp>
            <p:nvGrpSpPr>
              <p:cNvPr id="5215" name="Google Shape;5215;p61"/>
              <p:cNvGrpSpPr/>
              <p:nvPr/>
            </p:nvGrpSpPr>
            <p:grpSpPr>
              <a:xfrm>
                <a:off x="1498221" y="4047614"/>
                <a:ext cx="529172" cy="240783"/>
                <a:chOff x="1498221" y="4047614"/>
                <a:chExt cx="529172" cy="240783"/>
              </a:xfrm>
            </p:grpSpPr>
            <p:grpSp>
              <p:nvGrpSpPr>
                <p:cNvPr id="5216" name="Google Shape;5216;p61"/>
                <p:cNvGrpSpPr/>
                <p:nvPr/>
              </p:nvGrpSpPr>
              <p:grpSpPr>
                <a:xfrm>
                  <a:off x="1826655" y="4224370"/>
                  <a:ext cx="200738" cy="25631"/>
                  <a:chOff x="1826655" y="4224370"/>
                  <a:chExt cx="200738" cy="25631"/>
                </a:xfrm>
              </p:grpSpPr>
              <p:sp>
                <p:nvSpPr>
                  <p:cNvPr id="5217" name="Google Shape;5217;p61"/>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1"/>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61"/>
                <p:cNvGrpSpPr/>
                <p:nvPr/>
              </p:nvGrpSpPr>
              <p:grpSpPr>
                <a:xfrm>
                  <a:off x="1498221" y="4047614"/>
                  <a:ext cx="328444" cy="240783"/>
                  <a:chOff x="1498221" y="4047614"/>
                  <a:chExt cx="328444" cy="240783"/>
                </a:xfrm>
              </p:grpSpPr>
              <p:sp>
                <p:nvSpPr>
                  <p:cNvPr id="5220" name="Google Shape;5220;p61"/>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1" name="Google Shape;5221;p61"/>
                  <p:cNvGrpSpPr/>
                  <p:nvPr/>
                </p:nvGrpSpPr>
                <p:grpSpPr>
                  <a:xfrm>
                    <a:off x="1498221" y="4047614"/>
                    <a:ext cx="150566" cy="190416"/>
                    <a:chOff x="1498221" y="4047614"/>
                    <a:chExt cx="150566" cy="190416"/>
                  </a:xfrm>
                </p:grpSpPr>
                <p:sp>
                  <p:nvSpPr>
                    <p:cNvPr id="5222" name="Google Shape;5222;p61"/>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1"/>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24" name="Google Shape;5224;p61"/>
              <p:cNvGrpSpPr/>
              <p:nvPr/>
            </p:nvGrpSpPr>
            <p:grpSpPr>
              <a:xfrm>
                <a:off x="1560718" y="3800594"/>
                <a:ext cx="532948" cy="302090"/>
                <a:chOff x="1560718" y="3800594"/>
                <a:chExt cx="532948" cy="302090"/>
              </a:xfrm>
            </p:grpSpPr>
            <p:grpSp>
              <p:nvGrpSpPr>
                <p:cNvPr id="5225" name="Google Shape;5225;p61"/>
                <p:cNvGrpSpPr/>
                <p:nvPr/>
              </p:nvGrpSpPr>
              <p:grpSpPr>
                <a:xfrm>
                  <a:off x="1912179" y="3827344"/>
                  <a:ext cx="181487" cy="25631"/>
                  <a:chOff x="1912179" y="3827344"/>
                  <a:chExt cx="181487" cy="25631"/>
                </a:xfrm>
              </p:grpSpPr>
              <p:sp>
                <p:nvSpPr>
                  <p:cNvPr id="5226" name="Google Shape;5226;p61"/>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1"/>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8" name="Google Shape;5228;p61"/>
                <p:cNvGrpSpPr/>
                <p:nvPr/>
              </p:nvGrpSpPr>
              <p:grpSpPr>
                <a:xfrm>
                  <a:off x="1912179" y="4044505"/>
                  <a:ext cx="181487" cy="25622"/>
                  <a:chOff x="1912179" y="4044506"/>
                  <a:chExt cx="181487" cy="25622"/>
                </a:xfrm>
              </p:grpSpPr>
              <p:sp>
                <p:nvSpPr>
                  <p:cNvPr id="5229" name="Google Shape;5229;p61"/>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1"/>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61"/>
                <p:cNvGrpSpPr/>
                <p:nvPr/>
              </p:nvGrpSpPr>
              <p:grpSpPr>
                <a:xfrm>
                  <a:off x="1560718" y="3800594"/>
                  <a:ext cx="351472" cy="302090"/>
                  <a:chOff x="1560718" y="3800594"/>
                  <a:chExt cx="351472" cy="302090"/>
                </a:xfrm>
              </p:grpSpPr>
              <p:grpSp>
                <p:nvGrpSpPr>
                  <p:cNvPr id="5232" name="Google Shape;5232;p61"/>
                  <p:cNvGrpSpPr/>
                  <p:nvPr/>
                </p:nvGrpSpPr>
                <p:grpSpPr>
                  <a:xfrm>
                    <a:off x="1560718" y="3842857"/>
                    <a:ext cx="173586" cy="217131"/>
                    <a:chOff x="1560718" y="3842857"/>
                    <a:chExt cx="173586" cy="217131"/>
                  </a:xfrm>
                </p:grpSpPr>
                <p:sp>
                  <p:nvSpPr>
                    <p:cNvPr id="5233" name="Google Shape;5233;p61"/>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1"/>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1"/>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6" name="Google Shape;5236;p61"/>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1"/>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38" name="Google Shape;5238;p61"/>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9" name="Google Shape;5239;p61"/>
              <p:cNvGrpSpPr/>
              <p:nvPr/>
            </p:nvGrpSpPr>
            <p:grpSpPr>
              <a:xfrm>
                <a:off x="785350" y="3605478"/>
                <a:ext cx="535311" cy="249245"/>
                <a:chOff x="785350" y="3605478"/>
                <a:chExt cx="535311" cy="249245"/>
              </a:xfrm>
            </p:grpSpPr>
            <p:grpSp>
              <p:nvGrpSpPr>
                <p:cNvPr id="5240" name="Google Shape;5240;p61"/>
                <p:cNvGrpSpPr/>
                <p:nvPr/>
              </p:nvGrpSpPr>
              <p:grpSpPr>
                <a:xfrm>
                  <a:off x="785350" y="3605478"/>
                  <a:ext cx="376191" cy="102736"/>
                  <a:chOff x="785350" y="3605478"/>
                  <a:chExt cx="376191" cy="102736"/>
                </a:xfrm>
              </p:grpSpPr>
              <p:sp>
                <p:nvSpPr>
                  <p:cNvPr id="5241" name="Google Shape;5241;p61"/>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1"/>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1"/>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4" name="Google Shape;5244;p61"/>
                <p:cNvGrpSpPr/>
                <p:nvPr/>
              </p:nvGrpSpPr>
              <p:grpSpPr>
                <a:xfrm>
                  <a:off x="1161530" y="3655851"/>
                  <a:ext cx="159131" cy="198872"/>
                  <a:chOff x="1161530" y="3655851"/>
                  <a:chExt cx="159131" cy="198872"/>
                </a:xfrm>
              </p:grpSpPr>
              <p:sp>
                <p:nvSpPr>
                  <p:cNvPr id="5245" name="Google Shape;5245;p61"/>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1"/>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7" name="Google Shape;5247;p61"/>
              <p:cNvGrpSpPr/>
              <p:nvPr/>
            </p:nvGrpSpPr>
            <p:grpSpPr>
              <a:xfrm>
                <a:off x="785350" y="4047614"/>
                <a:ext cx="535311" cy="240783"/>
                <a:chOff x="785350" y="4047614"/>
                <a:chExt cx="535311" cy="240783"/>
              </a:xfrm>
            </p:grpSpPr>
            <p:grpSp>
              <p:nvGrpSpPr>
                <p:cNvPr id="5248" name="Google Shape;5248;p61"/>
                <p:cNvGrpSpPr/>
                <p:nvPr/>
              </p:nvGrpSpPr>
              <p:grpSpPr>
                <a:xfrm>
                  <a:off x="1161636" y="4047614"/>
                  <a:ext cx="159025" cy="190415"/>
                  <a:chOff x="1161636" y="4047614"/>
                  <a:chExt cx="159025" cy="190415"/>
                </a:xfrm>
              </p:grpSpPr>
              <p:sp>
                <p:nvSpPr>
                  <p:cNvPr id="5249" name="Google Shape;5249;p61"/>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1"/>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61"/>
                <p:cNvGrpSpPr/>
                <p:nvPr/>
              </p:nvGrpSpPr>
              <p:grpSpPr>
                <a:xfrm>
                  <a:off x="785350" y="4185661"/>
                  <a:ext cx="376191" cy="102736"/>
                  <a:chOff x="785350" y="4185661"/>
                  <a:chExt cx="376191" cy="102736"/>
                </a:xfrm>
              </p:grpSpPr>
              <p:sp>
                <p:nvSpPr>
                  <p:cNvPr id="5252" name="Google Shape;5252;p61"/>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1"/>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1"/>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5" name="Google Shape;5255;p61"/>
              <p:cNvGrpSpPr/>
              <p:nvPr/>
            </p:nvGrpSpPr>
            <p:grpSpPr>
              <a:xfrm>
                <a:off x="1501054" y="3605478"/>
                <a:ext cx="526340" cy="249240"/>
                <a:chOff x="1501054" y="3605478"/>
                <a:chExt cx="526340" cy="249240"/>
              </a:xfrm>
            </p:grpSpPr>
            <p:grpSp>
              <p:nvGrpSpPr>
                <p:cNvPr id="5256" name="Google Shape;5256;p61"/>
                <p:cNvGrpSpPr/>
                <p:nvPr/>
              </p:nvGrpSpPr>
              <p:grpSpPr>
                <a:xfrm>
                  <a:off x="1834208" y="3643867"/>
                  <a:ext cx="193185" cy="25622"/>
                  <a:chOff x="1834208" y="3643867"/>
                  <a:chExt cx="193185" cy="25622"/>
                </a:xfrm>
              </p:grpSpPr>
              <p:sp>
                <p:nvSpPr>
                  <p:cNvPr id="5257" name="Google Shape;5257;p61"/>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1"/>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61"/>
                <p:cNvGrpSpPr/>
                <p:nvPr/>
              </p:nvGrpSpPr>
              <p:grpSpPr>
                <a:xfrm>
                  <a:off x="1501054" y="3605478"/>
                  <a:ext cx="333165" cy="249240"/>
                  <a:chOff x="1501054" y="3605478"/>
                  <a:chExt cx="333165" cy="249240"/>
                </a:xfrm>
              </p:grpSpPr>
              <p:sp>
                <p:nvSpPr>
                  <p:cNvPr id="5260" name="Google Shape;5260;p61"/>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1" name="Google Shape;5261;p61"/>
                  <p:cNvGrpSpPr/>
                  <p:nvPr/>
                </p:nvGrpSpPr>
                <p:grpSpPr>
                  <a:xfrm>
                    <a:off x="1501054" y="3655851"/>
                    <a:ext cx="155286" cy="198867"/>
                    <a:chOff x="1501054" y="3655851"/>
                    <a:chExt cx="155286" cy="198867"/>
                  </a:xfrm>
                </p:grpSpPr>
                <p:sp>
                  <p:nvSpPr>
                    <p:cNvPr id="5262" name="Google Shape;5262;p61"/>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1"/>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64" name="Google Shape;5264;p61"/>
              <p:cNvGrpSpPr/>
              <p:nvPr/>
            </p:nvGrpSpPr>
            <p:grpSpPr>
              <a:xfrm>
                <a:off x="724986" y="3800594"/>
                <a:ext cx="532950" cy="302090"/>
                <a:chOff x="724986" y="3800594"/>
                <a:chExt cx="532950" cy="302090"/>
              </a:xfrm>
            </p:grpSpPr>
            <p:grpSp>
              <p:nvGrpSpPr>
                <p:cNvPr id="5265" name="Google Shape;5265;p61"/>
                <p:cNvGrpSpPr/>
                <p:nvPr/>
              </p:nvGrpSpPr>
              <p:grpSpPr>
                <a:xfrm>
                  <a:off x="724986" y="4044367"/>
                  <a:ext cx="181314" cy="25626"/>
                  <a:chOff x="724986" y="4044367"/>
                  <a:chExt cx="181314" cy="25626"/>
                </a:xfrm>
              </p:grpSpPr>
              <p:sp>
                <p:nvSpPr>
                  <p:cNvPr id="5266" name="Google Shape;5266;p61"/>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1"/>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8" name="Google Shape;5268;p61"/>
                <p:cNvGrpSpPr/>
                <p:nvPr/>
              </p:nvGrpSpPr>
              <p:grpSpPr>
                <a:xfrm>
                  <a:off x="906290" y="3800594"/>
                  <a:ext cx="351646" cy="302090"/>
                  <a:chOff x="906290" y="3800594"/>
                  <a:chExt cx="351646" cy="302090"/>
                </a:xfrm>
              </p:grpSpPr>
              <p:grpSp>
                <p:nvGrpSpPr>
                  <p:cNvPr id="5269" name="Google Shape;5269;p61"/>
                  <p:cNvGrpSpPr/>
                  <p:nvPr/>
                </p:nvGrpSpPr>
                <p:grpSpPr>
                  <a:xfrm>
                    <a:off x="1084172" y="3842857"/>
                    <a:ext cx="173764" cy="217131"/>
                    <a:chOff x="1084172" y="3842857"/>
                    <a:chExt cx="173764" cy="217131"/>
                  </a:xfrm>
                </p:grpSpPr>
                <p:grpSp>
                  <p:nvGrpSpPr>
                    <p:cNvPr id="5270" name="Google Shape;5270;p61"/>
                    <p:cNvGrpSpPr/>
                    <p:nvPr/>
                  </p:nvGrpSpPr>
                  <p:grpSpPr>
                    <a:xfrm>
                      <a:off x="1156862" y="3936509"/>
                      <a:ext cx="101073" cy="25622"/>
                      <a:chOff x="1156862" y="3936509"/>
                      <a:chExt cx="101073" cy="25622"/>
                    </a:xfrm>
                  </p:grpSpPr>
                  <p:sp>
                    <p:nvSpPr>
                      <p:cNvPr id="5271" name="Google Shape;5271;p61"/>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1"/>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3" name="Google Shape;5273;p61"/>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4" name="Google Shape;5274;p61"/>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1"/>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6" name="Google Shape;5276;p61"/>
                <p:cNvGrpSpPr/>
                <p:nvPr/>
              </p:nvGrpSpPr>
              <p:grpSpPr>
                <a:xfrm>
                  <a:off x="724986" y="3830189"/>
                  <a:ext cx="189533" cy="25626"/>
                  <a:chOff x="724986" y="3830189"/>
                  <a:chExt cx="189533" cy="25626"/>
                </a:xfrm>
              </p:grpSpPr>
              <p:sp>
                <p:nvSpPr>
                  <p:cNvPr id="5277" name="Google Shape;5277;p61"/>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1"/>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279" name="Google Shape;5279;p61"/>
          <p:cNvGrpSpPr/>
          <p:nvPr/>
        </p:nvGrpSpPr>
        <p:grpSpPr>
          <a:xfrm>
            <a:off x="2253298" y="2249665"/>
            <a:ext cx="948701" cy="935378"/>
            <a:chOff x="2253298" y="2428317"/>
            <a:chExt cx="948701" cy="935378"/>
          </a:xfrm>
        </p:grpSpPr>
        <p:sp>
          <p:nvSpPr>
            <p:cNvPr id="5280" name="Google Shape;5280;p61"/>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1"/>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1"/>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1"/>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1"/>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1"/>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1"/>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1"/>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1"/>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1"/>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1"/>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1"/>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1"/>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1"/>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1"/>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1"/>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1"/>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1"/>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1"/>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1"/>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1"/>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1"/>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1"/>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1"/>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1"/>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1"/>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1"/>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1"/>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1"/>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1"/>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1"/>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1"/>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1"/>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6" name="Shape 5316"/>
        <p:cNvGrpSpPr/>
        <p:nvPr/>
      </p:nvGrpSpPr>
      <p:grpSpPr>
        <a:xfrm>
          <a:off x="0" y="0"/>
          <a:ext cx="0" cy="0"/>
          <a:chOff x="0" y="0"/>
          <a:chExt cx="0" cy="0"/>
        </a:xfrm>
      </p:grpSpPr>
      <p:graphicFrame>
        <p:nvGraphicFramePr>
          <p:cNvPr id="5317" name="Google Shape;5317;p62"/>
          <p:cNvGraphicFramePr/>
          <p:nvPr/>
        </p:nvGraphicFramePr>
        <p:xfrm>
          <a:off x="3342575" y="2130450"/>
          <a:ext cx="3000000" cy="3000000"/>
        </p:xfrm>
        <a:graphic>
          <a:graphicData uri="http://schemas.openxmlformats.org/drawingml/2006/table">
            <a:tbl>
              <a:tblPr>
                <a:noFill/>
                <a:tableStyleId>{954B650F-E11C-4A49-9A33-1BA57480F8E5}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318" name="Google Shape;5318;p62"/>
          <p:cNvGrpSpPr/>
          <p:nvPr/>
        </p:nvGrpSpPr>
        <p:grpSpPr>
          <a:xfrm>
            <a:off x="3339744" y="952977"/>
            <a:ext cx="2363393" cy="1017867"/>
            <a:chOff x="3292400" y="1219146"/>
            <a:chExt cx="2615240" cy="1110239"/>
          </a:xfrm>
        </p:grpSpPr>
        <p:sp>
          <p:nvSpPr>
            <p:cNvPr id="5319" name="Google Shape;5319;p62"/>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5320" name="Google Shape;5320;p62"/>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21" name="Google Shape;5321;p62"/>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5322" name="Google Shape;5322;p62"/>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5323" name="Google Shape;5323;p62"/>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5324" name="Google Shape;5324;p62"/>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5325" name="Google Shape;5325;p62"/>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5326" name="Google Shape;5326;p62"/>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5327" name="Google Shape;5327;p62"/>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5328" name="Google Shape;5328;p62"/>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5329" name="Google Shape;5329;p62"/>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330" name="Google Shape;5330;p62"/>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331" name="Google Shape;5331;p62"/>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332" name="Google Shape;5332;p62"/>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333" name="Google Shape;5333;p62"/>
            <p:cNvGrpSpPr/>
            <p:nvPr/>
          </p:nvGrpSpPr>
          <p:grpSpPr>
            <a:xfrm>
              <a:off x="3748438" y="1378608"/>
              <a:ext cx="2159202" cy="903971"/>
              <a:chOff x="1683525" y="2179850"/>
              <a:chExt cx="4519050" cy="2134525"/>
            </a:xfrm>
          </p:grpSpPr>
          <p:sp>
            <p:nvSpPr>
              <p:cNvPr id="5334" name="Google Shape;5334;p6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35" name="Google Shape;5335;p6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36" name="Google Shape;5336;p6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37" name="Google Shape;5337;p6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38" name="Google Shape;5338;p6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39" name="Google Shape;5339;p6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40" name="Google Shape;5340;p6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41" name="Google Shape;5341;p6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42" name="Google Shape;5342;p6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43" name="Google Shape;5343;p6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44" name="Google Shape;5344;p6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345" name="Google Shape;5345;p6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5346" name="Google Shape;5346;p62"/>
          <p:cNvGraphicFramePr/>
          <p:nvPr/>
        </p:nvGraphicFramePr>
        <p:xfrm>
          <a:off x="5935838" y="2130450"/>
          <a:ext cx="3000000" cy="3000000"/>
        </p:xfrm>
        <a:graphic>
          <a:graphicData uri="http://schemas.openxmlformats.org/drawingml/2006/table">
            <a:tbl>
              <a:tblPr>
                <a:noFill/>
                <a:tableStyleId>{954B650F-E11C-4A49-9A33-1BA57480F8E5}</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347" name="Google Shape;5347;p62"/>
          <p:cNvGrpSpPr/>
          <p:nvPr/>
        </p:nvGrpSpPr>
        <p:grpSpPr>
          <a:xfrm>
            <a:off x="5913087" y="3189047"/>
            <a:ext cx="2519825" cy="1001454"/>
            <a:chOff x="1906114" y="789980"/>
            <a:chExt cx="1487676" cy="606868"/>
          </a:xfrm>
        </p:grpSpPr>
        <p:cxnSp>
          <p:nvCxnSpPr>
            <p:cNvPr id="5348" name="Google Shape;5348;p6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349" name="Google Shape;5349;p6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350" name="Google Shape;5350;p6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351" name="Google Shape;5351;p6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5352" name="Google Shape;5352;p6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5353" name="Google Shape;5353;p6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5354" name="Google Shape;5354;p6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5355" name="Google Shape;5355;p6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5362" name="Google Shape;5362;p6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363" name="Google Shape;5363;p6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364" name="Google Shape;5364;p6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5" name="Google Shape;5365;p62"/>
          <p:cNvGrpSpPr/>
          <p:nvPr/>
        </p:nvGrpSpPr>
        <p:grpSpPr>
          <a:xfrm>
            <a:off x="712562" y="998005"/>
            <a:ext cx="2394370" cy="976502"/>
            <a:chOff x="749309" y="1112739"/>
            <a:chExt cx="2371603" cy="976502"/>
          </a:xfrm>
        </p:grpSpPr>
        <p:sp>
          <p:nvSpPr>
            <p:cNvPr id="5366" name="Google Shape;5366;p62"/>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2"/>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2"/>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2"/>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2"/>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2"/>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2"/>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2"/>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2"/>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2"/>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2"/>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2"/>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2"/>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2"/>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2"/>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2"/>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2"/>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2"/>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2"/>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2"/>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2"/>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2"/>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2"/>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2"/>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2"/>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2"/>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2"/>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2"/>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398" name="Google Shape;5398;p62"/>
          <p:cNvGraphicFramePr/>
          <p:nvPr/>
        </p:nvGraphicFramePr>
        <p:xfrm>
          <a:off x="5935863" y="996300"/>
          <a:ext cx="3000000" cy="3000000"/>
        </p:xfrm>
        <a:graphic>
          <a:graphicData uri="http://schemas.openxmlformats.org/drawingml/2006/table">
            <a:tbl>
              <a:tblPr>
                <a:noFill/>
                <a:tableStyleId>{954B650F-E11C-4A49-9A33-1BA57480F8E5}</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5399" name="Google Shape;5399;p62"/>
          <p:cNvGrpSpPr/>
          <p:nvPr/>
        </p:nvGrpSpPr>
        <p:grpSpPr>
          <a:xfrm>
            <a:off x="4086504" y="2517093"/>
            <a:ext cx="1517436" cy="74460"/>
            <a:chOff x="3980086" y="2804397"/>
            <a:chExt cx="1227600" cy="66900"/>
          </a:xfrm>
        </p:grpSpPr>
        <p:sp>
          <p:nvSpPr>
            <p:cNvPr id="5400" name="Google Shape;5400;p6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62"/>
          <p:cNvGrpSpPr/>
          <p:nvPr/>
        </p:nvGrpSpPr>
        <p:grpSpPr>
          <a:xfrm>
            <a:off x="4711569" y="2809680"/>
            <a:ext cx="892956" cy="74460"/>
            <a:chOff x="3980086" y="2804397"/>
            <a:chExt cx="1227600" cy="66900"/>
          </a:xfrm>
        </p:grpSpPr>
        <p:sp>
          <p:nvSpPr>
            <p:cNvPr id="5403" name="Google Shape;5403;p6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5" name="Google Shape;5405;p62"/>
          <p:cNvGrpSpPr/>
          <p:nvPr/>
        </p:nvGrpSpPr>
        <p:grpSpPr>
          <a:xfrm>
            <a:off x="3344661" y="3168563"/>
            <a:ext cx="2363244" cy="1005943"/>
            <a:chOff x="3358415" y="3361302"/>
            <a:chExt cx="2363244" cy="1024695"/>
          </a:xfrm>
        </p:grpSpPr>
        <p:grpSp>
          <p:nvGrpSpPr>
            <p:cNvPr id="5406" name="Google Shape;5406;p62"/>
            <p:cNvGrpSpPr/>
            <p:nvPr/>
          </p:nvGrpSpPr>
          <p:grpSpPr>
            <a:xfrm>
              <a:off x="3358415" y="3361302"/>
              <a:ext cx="441300" cy="1024695"/>
              <a:chOff x="3358415" y="3361302"/>
              <a:chExt cx="441300" cy="1024695"/>
            </a:xfrm>
          </p:grpSpPr>
          <p:sp>
            <p:nvSpPr>
              <p:cNvPr id="5407" name="Google Shape;5407;p62"/>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2"/>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2"/>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2"/>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2"/>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2"/>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62"/>
            <p:cNvGrpSpPr/>
            <p:nvPr/>
          </p:nvGrpSpPr>
          <p:grpSpPr>
            <a:xfrm>
              <a:off x="3838901" y="3361302"/>
              <a:ext cx="441300" cy="1024695"/>
              <a:chOff x="3838901" y="3361302"/>
              <a:chExt cx="441300" cy="1024695"/>
            </a:xfrm>
          </p:grpSpPr>
          <p:sp>
            <p:nvSpPr>
              <p:cNvPr id="5414" name="Google Shape;5414;p62"/>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2"/>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2"/>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2"/>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2"/>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2"/>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0" name="Google Shape;5420;p62"/>
            <p:cNvGrpSpPr/>
            <p:nvPr/>
          </p:nvGrpSpPr>
          <p:grpSpPr>
            <a:xfrm>
              <a:off x="4319387" y="3361302"/>
              <a:ext cx="441300" cy="1024695"/>
              <a:chOff x="4319387" y="3361302"/>
              <a:chExt cx="441300" cy="1024695"/>
            </a:xfrm>
          </p:grpSpPr>
          <p:sp>
            <p:nvSpPr>
              <p:cNvPr id="5421" name="Google Shape;5421;p62"/>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2"/>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2"/>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2"/>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2"/>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2"/>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7" name="Google Shape;5427;p62"/>
            <p:cNvGrpSpPr/>
            <p:nvPr/>
          </p:nvGrpSpPr>
          <p:grpSpPr>
            <a:xfrm>
              <a:off x="4799873" y="3361302"/>
              <a:ext cx="441300" cy="1024695"/>
              <a:chOff x="4799873" y="3361302"/>
              <a:chExt cx="441300" cy="1024695"/>
            </a:xfrm>
          </p:grpSpPr>
          <p:sp>
            <p:nvSpPr>
              <p:cNvPr id="5428" name="Google Shape;5428;p62"/>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2"/>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2"/>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2"/>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2"/>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2"/>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62"/>
            <p:cNvGrpSpPr/>
            <p:nvPr/>
          </p:nvGrpSpPr>
          <p:grpSpPr>
            <a:xfrm>
              <a:off x="5280360" y="3361302"/>
              <a:ext cx="441300" cy="1024695"/>
              <a:chOff x="5280360" y="3361302"/>
              <a:chExt cx="441300" cy="1024695"/>
            </a:xfrm>
          </p:grpSpPr>
          <p:sp>
            <p:nvSpPr>
              <p:cNvPr id="5435" name="Google Shape;5435;p62"/>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2"/>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2"/>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2"/>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2"/>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2"/>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441" name="Google Shape;5441;p62"/>
          <p:cNvGraphicFramePr/>
          <p:nvPr/>
        </p:nvGraphicFramePr>
        <p:xfrm>
          <a:off x="711088" y="2130450"/>
          <a:ext cx="3000000" cy="3000000"/>
        </p:xfrm>
        <a:graphic>
          <a:graphicData uri="http://schemas.openxmlformats.org/drawingml/2006/table">
            <a:tbl>
              <a:tblPr>
                <a:noFill/>
                <a:tableStyleId>{954B650F-E11C-4A49-9A33-1BA57480F8E5}</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442" name="Google Shape;5442;p62"/>
          <p:cNvGrpSpPr/>
          <p:nvPr/>
        </p:nvGrpSpPr>
        <p:grpSpPr>
          <a:xfrm>
            <a:off x="712613" y="3180175"/>
            <a:ext cx="2403614" cy="1005900"/>
            <a:chOff x="726450" y="3372825"/>
            <a:chExt cx="2403614" cy="1005900"/>
          </a:xfrm>
        </p:grpSpPr>
        <p:grpSp>
          <p:nvGrpSpPr>
            <p:cNvPr id="5443" name="Google Shape;5443;p62"/>
            <p:cNvGrpSpPr/>
            <p:nvPr/>
          </p:nvGrpSpPr>
          <p:grpSpPr>
            <a:xfrm>
              <a:off x="726450" y="3696000"/>
              <a:ext cx="2403614" cy="500898"/>
              <a:chOff x="726450" y="3696000"/>
              <a:chExt cx="2403614" cy="500898"/>
            </a:xfrm>
          </p:grpSpPr>
          <p:sp>
            <p:nvSpPr>
              <p:cNvPr id="5444" name="Google Shape;5444;p62"/>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445" name="Google Shape;5445;p62"/>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446" name="Google Shape;5446;p62"/>
            <p:cNvGrpSpPr/>
            <p:nvPr/>
          </p:nvGrpSpPr>
          <p:grpSpPr>
            <a:xfrm>
              <a:off x="1348050" y="3372825"/>
              <a:ext cx="1720425" cy="1005900"/>
              <a:chOff x="1348050" y="3372825"/>
              <a:chExt cx="1720425" cy="1005900"/>
            </a:xfrm>
          </p:grpSpPr>
          <p:sp>
            <p:nvSpPr>
              <p:cNvPr id="5447" name="Google Shape;5447;p62"/>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448" name="Google Shape;5448;p62"/>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449" name="Google Shape;5449;p62"/>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450" name="Google Shape;5450;p62"/>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451" name="Google Shape;5451;p62"/>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452" name="Google Shape;5452;p62"/>
            <p:cNvGrpSpPr/>
            <p:nvPr/>
          </p:nvGrpSpPr>
          <p:grpSpPr>
            <a:xfrm>
              <a:off x="1455707" y="3731058"/>
              <a:ext cx="1491150" cy="417657"/>
              <a:chOff x="1455707" y="3731058"/>
              <a:chExt cx="1491150" cy="417657"/>
            </a:xfrm>
          </p:grpSpPr>
          <p:grpSp>
            <p:nvGrpSpPr>
              <p:cNvPr id="5453" name="Google Shape;5453;p62"/>
              <p:cNvGrpSpPr/>
              <p:nvPr/>
            </p:nvGrpSpPr>
            <p:grpSpPr>
              <a:xfrm>
                <a:off x="1472938" y="3745828"/>
                <a:ext cx="72126" cy="53788"/>
                <a:chOff x="1472938" y="3745828"/>
                <a:chExt cx="72126" cy="53788"/>
              </a:xfrm>
            </p:grpSpPr>
            <p:sp>
              <p:nvSpPr>
                <p:cNvPr id="5454" name="Google Shape;5454;p62"/>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2"/>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62"/>
              <p:cNvGrpSpPr/>
              <p:nvPr/>
            </p:nvGrpSpPr>
            <p:grpSpPr>
              <a:xfrm>
                <a:off x="1819181" y="4089633"/>
                <a:ext cx="72126" cy="53788"/>
                <a:chOff x="1819181" y="4089633"/>
                <a:chExt cx="72126" cy="53788"/>
              </a:xfrm>
            </p:grpSpPr>
            <p:sp>
              <p:nvSpPr>
                <p:cNvPr id="5457" name="Google Shape;5457;p62"/>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2"/>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9" name="Google Shape;5459;p62"/>
              <p:cNvGrpSpPr/>
              <p:nvPr/>
            </p:nvGrpSpPr>
            <p:grpSpPr>
              <a:xfrm>
                <a:off x="1455707" y="4084171"/>
                <a:ext cx="64321" cy="64544"/>
                <a:chOff x="1455707" y="4084171"/>
                <a:chExt cx="64321" cy="64544"/>
              </a:xfrm>
            </p:grpSpPr>
            <p:sp>
              <p:nvSpPr>
                <p:cNvPr id="5460" name="Google Shape;5460;p62"/>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2"/>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2" name="Google Shape;5462;p62"/>
              <p:cNvGrpSpPr/>
              <p:nvPr/>
            </p:nvGrpSpPr>
            <p:grpSpPr>
              <a:xfrm>
                <a:off x="1818610" y="3731058"/>
                <a:ext cx="64321" cy="64544"/>
                <a:chOff x="1818610" y="3731058"/>
                <a:chExt cx="64321" cy="64544"/>
              </a:xfrm>
            </p:grpSpPr>
            <p:sp>
              <p:nvSpPr>
                <p:cNvPr id="5463" name="Google Shape;5463;p62"/>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2"/>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5" name="Google Shape;5465;p62"/>
              <p:cNvGrpSpPr/>
              <p:nvPr/>
            </p:nvGrpSpPr>
            <p:grpSpPr>
              <a:xfrm>
                <a:off x="2172491" y="4089633"/>
                <a:ext cx="72126" cy="53788"/>
                <a:chOff x="2172491" y="4089633"/>
                <a:chExt cx="72126" cy="53788"/>
              </a:xfrm>
            </p:grpSpPr>
            <p:sp>
              <p:nvSpPr>
                <p:cNvPr id="5466" name="Google Shape;5466;p62"/>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2"/>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8" name="Google Shape;5468;p62"/>
              <p:cNvGrpSpPr/>
              <p:nvPr/>
            </p:nvGrpSpPr>
            <p:grpSpPr>
              <a:xfrm>
                <a:off x="2171920" y="3731058"/>
                <a:ext cx="64321" cy="64544"/>
                <a:chOff x="2171920" y="3731058"/>
                <a:chExt cx="64321" cy="64544"/>
              </a:xfrm>
            </p:grpSpPr>
            <p:sp>
              <p:nvSpPr>
                <p:cNvPr id="5469" name="Google Shape;5469;p62"/>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2"/>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62"/>
              <p:cNvGrpSpPr/>
              <p:nvPr/>
            </p:nvGrpSpPr>
            <p:grpSpPr>
              <a:xfrm>
                <a:off x="2874730" y="3745828"/>
                <a:ext cx="72126" cy="53788"/>
                <a:chOff x="2874730" y="3745828"/>
                <a:chExt cx="72126" cy="53788"/>
              </a:xfrm>
            </p:grpSpPr>
            <p:sp>
              <p:nvSpPr>
                <p:cNvPr id="5472" name="Google Shape;5472;p62"/>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2"/>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4" name="Google Shape;5474;p62"/>
              <p:cNvGrpSpPr/>
              <p:nvPr/>
            </p:nvGrpSpPr>
            <p:grpSpPr>
              <a:xfrm>
                <a:off x="2878589" y="4081481"/>
                <a:ext cx="64321" cy="64544"/>
                <a:chOff x="2878589" y="4081481"/>
                <a:chExt cx="64321" cy="64544"/>
              </a:xfrm>
            </p:grpSpPr>
            <p:sp>
              <p:nvSpPr>
                <p:cNvPr id="5475" name="Google Shape;5475;p62"/>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2"/>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7" name="Google Shape;5477;p62"/>
              <p:cNvGrpSpPr/>
              <p:nvPr/>
            </p:nvGrpSpPr>
            <p:grpSpPr>
              <a:xfrm>
                <a:off x="2525796" y="4089633"/>
                <a:ext cx="72126" cy="53788"/>
                <a:chOff x="2525796" y="4089633"/>
                <a:chExt cx="72126" cy="53788"/>
              </a:xfrm>
            </p:grpSpPr>
            <p:sp>
              <p:nvSpPr>
                <p:cNvPr id="5478" name="Google Shape;5478;p62"/>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2"/>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62"/>
              <p:cNvGrpSpPr/>
              <p:nvPr/>
            </p:nvGrpSpPr>
            <p:grpSpPr>
              <a:xfrm>
                <a:off x="2525225" y="3731058"/>
                <a:ext cx="64321" cy="64544"/>
                <a:chOff x="2525225" y="3731058"/>
                <a:chExt cx="64321" cy="64544"/>
              </a:xfrm>
            </p:grpSpPr>
            <p:sp>
              <p:nvSpPr>
                <p:cNvPr id="5481" name="Google Shape;5481;p62"/>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2"/>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6" name="Shape 5486"/>
        <p:cNvGrpSpPr/>
        <p:nvPr/>
      </p:nvGrpSpPr>
      <p:grpSpPr>
        <a:xfrm>
          <a:off x="0" y="0"/>
          <a:ext cx="0" cy="0"/>
          <a:chOff x="0" y="0"/>
          <a:chExt cx="0" cy="0"/>
        </a:xfrm>
      </p:grpSpPr>
      <p:grpSp>
        <p:nvGrpSpPr>
          <p:cNvPr id="5487" name="Google Shape;5487;p63"/>
          <p:cNvGrpSpPr/>
          <p:nvPr/>
        </p:nvGrpSpPr>
        <p:grpSpPr>
          <a:xfrm>
            <a:off x="716991" y="971306"/>
            <a:ext cx="845921" cy="690752"/>
            <a:chOff x="732428" y="1198513"/>
            <a:chExt cx="845921" cy="690752"/>
          </a:xfrm>
        </p:grpSpPr>
        <p:grpSp>
          <p:nvGrpSpPr>
            <p:cNvPr id="5488" name="Google Shape;5488;p63"/>
            <p:cNvGrpSpPr/>
            <p:nvPr/>
          </p:nvGrpSpPr>
          <p:grpSpPr>
            <a:xfrm>
              <a:off x="823030" y="1198513"/>
              <a:ext cx="755319" cy="690752"/>
              <a:chOff x="823030" y="1198513"/>
              <a:chExt cx="755319" cy="690752"/>
            </a:xfrm>
          </p:grpSpPr>
          <p:sp>
            <p:nvSpPr>
              <p:cNvPr id="5489" name="Google Shape;5489;p63"/>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3"/>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1" name="Google Shape;5491;p63"/>
            <p:cNvGrpSpPr/>
            <p:nvPr/>
          </p:nvGrpSpPr>
          <p:grpSpPr>
            <a:xfrm>
              <a:off x="732428" y="1239937"/>
              <a:ext cx="739912" cy="607886"/>
              <a:chOff x="732428" y="1239937"/>
              <a:chExt cx="739912" cy="607886"/>
            </a:xfrm>
          </p:grpSpPr>
          <p:sp>
            <p:nvSpPr>
              <p:cNvPr id="5492" name="Google Shape;5492;p63"/>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3"/>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63"/>
            <p:cNvGrpSpPr/>
            <p:nvPr/>
          </p:nvGrpSpPr>
          <p:grpSpPr>
            <a:xfrm>
              <a:off x="732428" y="1277018"/>
              <a:ext cx="702832" cy="533758"/>
              <a:chOff x="732428" y="1277018"/>
              <a:chExt cx="702832" cy="533758"/>
            </a:xfrm>
          </p:grpSpPr>
          <p:sp>
            <p:nvSpPr>
              <p:cNvPr id="5495" name="Google Shape;5495;p63"/>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3"/>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63"/>
            <p:cNvGrpSpPr/>
            <p:nvPr/>
          </p:nvGrpSpPr>
          <p:grpSpPr>
            <a:xfrm>
              <a:off x="931170" y="1306653"/>
              <a:ext cx="647179" cy="474455"/>
              <a:chOff x="931170" y="1306653"/>
              <a:chExt cx="647179" cy="474455"/>
            </a:xfrm>
          </p:grpSpPr>
          <p:sp>
            <p:nvSpPr>
              <p:cNvPr id="5498" name="Google Shape;5498;p63"/>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3"/>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0" name="Google Shape;5500;p63"/>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1" name="Google Shape;5501;p63"/>
          <p:cNvGrpSpPr/>
          <p:nvPr/>
        </p:nvGrpSpPr>
        <p:grpSpPr>
          <a:xfrm>
            <a:off x="3948600" y="971313"/>
            <a:ext cx="634656" cy="699982"/>
            <a:chOff x="5985650" y="2860025"/>
            <a:chExt cx="1396075" cy="1539775"/>
          </a:xfrm>
        </p:grpSpPr>
        <p:sp>
          <p:nvSpPr>
            <p:cNvPr id="5502" name="Google Shape;5502;p63"/>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3"/>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3"/>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3"/>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3"/>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3"/>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3"/>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3"/>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3"/>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3"/>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3"/>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3"/>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3"/>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3"/>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3"/>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3"/>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3"/>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3"/>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3"/>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3"/>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3"/>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3"/>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3"/>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3"/>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3"/>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3"/>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3"/>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3"/>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3"/>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3"/>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3"/>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3"/>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4" name="Google Shape;5534;p63"/>
          <p:cNvGrpSpPr/>
          <p:nvPr/>
        </p:nvGrpSpPr>
        <p:grpSpPr>
          <a:xfrm>
            <a:off x="4704250" y="971306"/>
            <a:ext cx="725845" cy="699975"/>
            <a:chOff x="4249973" y="1201875"/>
            <a:chExt cx="1958568" cy="1888762"/>
          </a:xfrm>
        </p:grpSpPr>
        <p:sp>
          <p:nvSpPr>
            <p:cNvPr id="5535" name="Google Shape;5535;p63"/>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6" name="Google Shape;5536;p63"/>
            <p:cNvGrpSpPr/>
            <p:nvPr/>
          </p:nvGrpSpPr>
          <p:grpSpPr>
            <a:xfrm>
              <a:off x="5853086" y="1789142"/>
              <a:ext cx="355454" cy="1048099"/>
              <a:chOff x="5576108" y="2016725"/>
              <a:chExt cx="565200" cy="1666560"/>
            </a:xfrm>
          </p:grpSpPr>
          <p:sp>
            <p:nvSpPr>
              <p:cNvPr id="5537" name="Google Shape;5537;p63"/>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38" name="Google Shape;5538;p6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9" name="Google Shape;5539;p63"/>
            <p:cNvGrpSpPr/>
            <p:nvPr/>
          </p:nvGrpSpPr>
          <p:grpSpPr>
            <a:xfrm>
              <a:off x="4869455" y="2691676"/>
              <a:ext cx="1013897" cy="398961"/>
              <a:chOff x="4012057" y="3451825"/>
              <a:chExt cx="1612175" cy="634379"/>
            </a:xfrm>
          </p:grpSpPr>
          <p:sp>
            <p:nvSpPr>
              <p:cNvPr id="5540" name="Google Shape;5540;p63"/>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41" name="Google Shape;5541;p6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2" name="Google Shape;5542;p63"/>
            <p:cNvGrpSpPr/>
            <p:nvPr/>
          </p:nvGrpSpPr>
          <p:grpSpPr>
            <a:xfrm>
              <a:off x="4276937" y="2155961"/>
              <a:ext cx="651965" cy="891358"/>
              <a:chOff x="3069908" y="2599997"/>
              <a:chExt cx="1036675" cy="1417328"/>
            </a:xfrm>
          </p:grpSpPr>
          <p:sp>
            <p:nvSpPr>
              <p:cNvPr id="5543" name="Google Shape;5543;p63"/>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44" name="Google Shape;5544;p6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63"/>
            <p:cNvGrpSpPr/>
            <p:nvPr/>
          </p:nvGrpSpPr>
          <p:grpSpPr>
            <a:xfrm>
              <a:off x="5054918" y="1201875"/>
              <a:ext cx="999548" cy="602711"/>
              <a:chOff x="4306958" y="1082925"/>
              <a:chExt cx="1589359" cy="958358"/>
            </a:xfrm>
          </p:grpSpPr>
          <p:sp>
            <p:nvSpPr>
              <p:cNvPr id="5546" name="Google Shape;5546;p63"/>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47" name="Google Shape;5547;p6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63"/>
            <p:cNvGrpSpPr/>
            <p:nvPr/>
          </p:nvGrpSpPr>
          <p:grpSpPr>
            <a:xfrm>
              <a:off x="4249973" y="1303451"/>
              <a:ext cx="799317" cy="841334"/>
              <a:chOff x="3027033" y="1244439"/>
              <a:chExt cx="1270977" cy="1337786"/>
            </a:xfrm>
          </p:grpSpPr>
          <p:sp>
            <p:nvSpPr>
              <p:cNvPr id="5549" name="Google Shape;5549;p63"/>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50" name="Google Shape;5550;p6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51" name="Google Shape;5551;p63"/>
          <p:cNvGrpSpPr/>
          <p:nvPr/>
        </p:nvGrpSpPr>
        <p:grpSpPr>
          <a:xfrm>
            <a:off x="4057114" y="1858087"/>
            <a:ext cx="750769" cy="683784"/>
            <a:chOff x="4204684" y="2104422"/>
            <a:chExt cx="699822" cy="637382"/>
          </a:xfrm>
        </p:grpSpPr>
        <p:grpSp>
          <p:nvGrpSpPr>
            <p:cNvPr id="5552" name="Google Shape;5552;p63"/>
            <p:cNvGrpSpPr/>
            <p:nvPr/>
          </p:nvGrpSpPr>
          <p:grpSpPr>
            <a:xfrm>
              <a:off x="4204684" y="2430067"/>
              <a:ext cx="342957" cy="311738"/>
              <a:chOff x="4204684" y="2430067"/>
              <a:chExt cx="342957" cy="311738"/>
            </a:xfrm>
          </p:grpSpPr>
          <p:sp>
            <p:nvSpPr>
              <p:cNvPr id="5553" name="Google Shape;5553;p63"/>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3"/>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63"/>
            <p:cNvGrpSpPr/>
            <p:nvPr/>
          </p:nvGrpSpPr>
          <p:grpSpPr>
            <a:xfrm>
              <a:off x="4561586" y="2430067"/>
              <a:ext cx="342920" cy="311738"/>
              <a:chOff x="4561586" y="2430067"/>
              <a:chExt cx="342920" cy="311738"/>
            </a:xfrm>
          </p:grpSpPr>
          <p:sp>
            <p:nvSpPr>
              <p:cNvPr id="5556" name="Google Shape;5556;p63"/>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3"/>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63"/>
            <p:cNvGrpSpPr/>
            <p:nvPr/>
          </p:nvGrpSpPr>
          <p:grpSpPr>
            <a:xfrm>
              <a:off x="4561586" y="2104422"/>
              <a:ext cx="342920" cy="311738"/>
              <a:chOff x="4561586" y="2104422"/>
              <a:chExt cx="342920" cy="311738"/>
            </a:xfrm>
          </p:grpSpPr>
          <p:sp>
            <p:nvSpPr>
              <p:cNvPr id="5559" name="Google Shape;5559;p63"/>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3"/>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63"/>
            <p:cNvGrpSpPr/>
            <p:nvPr/>
          </p:nvGrpSpPr>
          <p:grpSpPr>
            <a:xfrm>
              <a:off x="4204684" y="2104422"/>
              <a:ext cx="342957" cy="311664"/>
              <a:chOff x="4204684" y="2104422"/>
              <a:chExt cx="342957" cy="311664"/>
            </a:xfrm>
          </p:grpSpPr>
          <p:sp>
            <p:nvSpPr>
              <p:cNvPr id="5562" name="Google Shape;5562;p63"/>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3"/>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64" name="Google Shape;5564;p63"/>
          <p:cNvGrpSpPr/>
          <p:nvPr/>
        </p:nvGrpSpPr>
        <p:grpSpPr>
          <a:xfrm>
            <a:off x="5521547" y="971301"/>
            <a:ext cx="660591" cy="688867"/>
            <a:chOff x="5830645" y="1267368"/>
            <a:chExt cx="530340" cy="553040"/>
          </a:xfrm>
        </p:grpSpPr>
        <p:sp>
          <p:nvSpPr>
            <p:cNvPr id="5565" name="Google Shape;5565;p63"/>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6" name="Google Shape;5566;p63"/>
            <p:cNvGrpSpPr/>
            <p:nvPr/>
          </p:nvGrpSpPr>
          <p:grpSpPr>
            <a:xfrm>
              <a:off x="5830645" y="1267368"/>
              <a:ext cx="259743" cy="269909"/>
              <a:chOff x="5830645" y="1267368"/>
              <a:chExt cx="259743" cy="269909"/>
            </a:xfrm>
          </p:grpSpPr>
          <p:sp>
            <p:nvSpPr>
              <p:cNvPr id="5567" name="Google Shape;5567;p63"/>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3"/>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63"/>
            <p:cNvGrpSpPr/>
            <p:nvPr/>
          </p:nvGrpSpPr>
          <p:grpSpPr>
            <a:xfrm>
              <a:off x="6101293" y="1267368"/>
              <a:ext cx="259692" cy="269909"/>
              <a:chOff x="6101293" y="1267368"/>
              <a:chExt cx="259692" cy="269909"/>
            </a:xfrm>
          </p:grpSpPr>
          <p:sp>
            <p:nvSpPr>
              <p:cNvPr id="5570" name="Google Shape;5570;p63"/>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3"/>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63"/>
            <p:cNvGrpSpPr/>
            <p:nvPr/>
          </p:nvGrpSpPr>
          <p:grpSpPr>
            <a:xfrm>
              <a:off x="5830645" y="1550500"/>
              <a:ext cx="259692" cy="269909"/>
              <a:chOff x="5830645" y="1550500"/>
              <a:chExt cx="259692" cy="269909"/>
            </a:xfrm>
          </p:grpSpPr>
          <p:sp>
            <p:nvSpPr>
              <p:cNvPr id="5573" name="Google Shape;5573;p63"/>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3"/>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63"/>
            <p:cNvGrpSpPr/>
            <p:nvPr/>
          </p:nvGrpSpPr>
          <p:grpSpPr>
            <a:xfrm>
              <a:off x="6101293" y="1550500"/>
              <a:ext cx="259692" cy="269909"/>
              <a:chOff x="6101293" y="1550500"/>
              <a:chExt cx="259692" cy="269909"/>
            </a:xfrm>
          </p:grpSpPr>
          <p:sp>
            <p:nvSpPr>
              <p:cNvPr id="5576" name="Google Shape;5576;p63"/>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3"/>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78" name="Google Shape;5578;p63"/>
          <p:cNvGrpSpPr/>
          <p:nvPr/>
        </p:nvGrpSpPr>
        <p:grpSpPr>
          <a:xfrm>
            <a:off x="723700" y="1861760"/>
            <a:ext cx="697154" cy="679574"/>
            <a:chOff x="2679875" y="2361475"/>
            <a:chExt cx="780425" cy="760575"/>
          </a:xfrm>
        </p:grpSpPr>
        <p:sp>
          <p:nvSpPr>
            <p:cNvPr id="5579" name="Google Shape;5579;p63"/>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3"/>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3"/>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63"/>
          <p:cNvGrpSpPr/>
          <p:nvPr/>
        </p:nvGrpSpPr>
        <p:grpSpPr>
          <a:xfrm>
            <a:off x="3122859" y="971352"/>
            <a:ext cx="735829" cy="684547"/>
            <a:chOff x="3351965" y="1148808"/>
            <a:chExt cx="750770" cy="698375"/>
          </a:xfrm>
        </p:grpSpPr>
        <p:grpSp>
          <p:nvGrpSpPr>
            <p:cNvPr id="5586" name="Google Shape;5586;p63"/>
            <p:cNvGrpSpPr/>
            <p:nvPr/>
          </p:nvGrpSpPr>
          <p:grpSpPr>
            <a:xfrm>
              <a:off x="3586796" y="1148808"/>
              <a:ext cx="294857" cy="286830"/>
              <a:chOff x="3750225" y="1774000"/>
              <a:chExt cx="149575" cy="145525"/>
            </a:xfrm>
          </p:grpSpPr>
          <p:sp>
            <p:nvSpPr>
              <p:cNvPr id="5587" name="Google Shape;5587;p6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63"/>
            <p:cNvGrpSpPr/>
            <p:nvPr/>
          </p:nvGrpSpPr>
          <p:grpSpPr>
            <a:xfrm>
              <a:off x="3779245" y="1375768"/>
              <a:ext cx="323490" cy="286978"/>
              <a:chOff x="3847850" y="1889150"/>
              <a:chExt cx="164100" cy="145600"/>
            </a:xfrm>
          </p:grpSpPr>
          <p:sp>
            <p:nvSpPr>
              <p:cNvPr id="5590" name="Google Shape;5590;p6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63"/>
            <p:cNvGrpSpPr/>
            <p:nvPr/>
          </p:nvGrpSpPr>
          <p:grpSpPr>
            <a:xfrm>
              <a:off x="3351965" y="1330435"/>
              <a:ext cx="295449" cy="285401"/>
              <a:chOff x="3631100" y="1866150"/>
              <a:chExt cx="149875" cy="144800"/>
            </a:xfrm>
          </p:grpSpPr>
          <p:sp>
            <p:nvSpPr>
              <p:cNvPr id="5593" name="Google Shape;5593;p6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63"/>
            <p:cNvGrpSpPr/>
            <p:nvPr/>
          </p:nvGrpSpPr>
          <p:grpSpPr>
            <a:xfrm>
              <a:off x="3548208" y="1560352"/>
              <a:ext cx="294808" cy="286830"/>
              <a:chOff x="3730650" y="1982800"/>
              <a:chExt cx="149550" cy="145525"/>
            </a:xfrm>
          </p:grpSpPr>
          <p:sp>
            <p:nvSpPr>
              <p:cNvPr id="5596" name="Google Shape;5596;p6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98" name="Google Shape;5598;p63"/>
          <p:cNvGrpSpPr/>
          <p:nvPr/>
        </p:nvGrpSpPr>
        <p:grpSpPr>
          <a:xfrm>
            <a:off x="7624512" y="971306"/>
            <a:ext cx="804565" cy="677795"/>
            <a:chOff x="7636443" y="1204988"/>
            <a:chExt cx="804565" cy="677795"/>
          </a:xfrm>
        </p:grpSpPr>
        <p:grpSp>
          <p:nvGrpSpPr>
            <p:cNvPr id="5599" name="Google Shape;5599;p63"/>
            <p:cNvGrpSpPr/>
            <p:nvPr/>
          </p:nvGrpSpPr>
          <p:grpSpPr>
            <a:xfrm>
              <a:off x="7636443" y="1509705"/>
              <a:ext cx="804565" cy="373078"/>
              <a:chOff x="7636443" y="1509705"/>
              <a:chExt cx="804565" cy="373078"/>
            </a:xfrm>
          </p:grpSpPr>
          <p:sp>
            <p:nvSpPr>
              <p:cNvPr id="5600" name="Google Shape;5600;p63"/>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3"/>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63"/>
            <p:cNvGrpSpPr/>
            <p:nvPr/>
          </p:nvGrpSpPr>
          <p:grpSpPr>
            <a:xfrm>
              <a:off x="7636443" y="1408133"/>
              <a:ext cx="804565" cy="373078"/>
              <a:chOff x="7636443" y="1408133"/>
              <a:chExt cx="804565" cy="373078"/>
            </a:xfrm>
          </p:grpSpPr>
          <p:sp>
            <p:nvSpPr>
              <p:cNvPr id="5603" name="Google Shape;5603;p63"/>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3"/>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5" name="Google Shape;5605;p63"/>
            <p:cNvGrpSpPr/>
            <p:nvPr/>
          </p:nvGrpSpPr>
          <p:grpSpPr>
            <a:xfrm>
              <a:off x="7636443" y="1306560"/>
              <a:ext cx="804565" cy="373078"/>
              <a:chOff x="7636443" y="1306560"/>
              <a:chExt cx="804565" cy="373078"/>
            </a:xfrm>
          </p:grpSpPr>
          <p:sp>
            <p:nvSpPr>
              <p:cNvPr id="5606" name="Google Shape;5606;p63"/>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3"/>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63"/>
            <p:cNvGrpSpPr/>
            <p:nvPr/>
          </p:nvGrpSpPr>
          <p:grpSpPr>
            <a:xfrm>
              <a:off x="7636443" y="1204988"/>
              <a:ext cx="804565" cy="373078"/>
              <a:chOff x="7636443" y="1204988"/>
              <a:chExt cx="804565" cy="373078"/>
            </a:xfrm>
          </p:grpSpPr>
          <p:sp>
            <p:nvSpPr>
              <p:cNvPr id="5609" name="Google Shape;5609;p63"/>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3"/>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11" name="Google Shape;5611;p63"/>
          <p:cNvGrpSpPr/>
          <p:nvPr/>
        </p:nvGrpSpPr>
        <p:grpSpPr>
          <a:xfrm>
            <a:off x="4963358" y="1878721"/>
            <a:ext cx="661339" cy="661188"/>
            <a:chOff x="3990000" y="975400"/>
            <a:chExt cx="3934200" cy="3933300"/>
          </a:xfrm>
        </p:grpSpPr>
        <p:sp>
          <p:nvSpPr>
            <p:cNvPr id="5612" name="Google Shape;5612;p63"/>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3"/>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3"/>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3"/>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63"/>
          <p:cNvGrpSpPr/>
          <p:nvPr/>
        </p:nvGrpSpPr>
        <p:grpSpPr>
          <a:xfrm>
            <a:off x="6607006" y="1857359"/>
            <a:ext cx="868881" cy="684241"/>
            <a:chOff x="6598259" y="2078634"/>
            <a:chExt cx="868881" cy="684241"/>
          </a:xfrm>
        </p:grpSpPr>
        <p:sp>
          <p:nvSpPr>
            <p:cNvPr id="5617" name="Google Shape;5617;p63"/>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3"/>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3"/>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3"/>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3"/>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3"/>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3" name="Google Shape;5623;p63"/>
            <p:cNvGrpSpPr/>
            <p:nvPr/>
          </p:nvGrpSpPr>
          <p:grpSpPr>
            <a:xfrm>
              <a:off x="6808175" y="2078634"/>
              <a:ext cx="452229" cy="684241"/>
              <a:chOff x="6808175" y="2078634"/>
              <a:chExt cx="452229" cy="684241"/>
            </a:xfrm>
          </p:grpSpPr>
          <p:sp>
            <p:nvSpPr>
              <p:cNvPr id="5624" name="Google Shape;5624;p63"/>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3"/>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3"/>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3"/>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3"/>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3"/>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0" name="Google Shape;5630;p63"/>
              <p:cNvGrpSpPr/>
              <p:nvPr/>
            </p:nvGrpSpPr>
            <p:grpSpPr>
              <a:xfrm>
                <a:off x="6821586" y="2078634"/>
                <a:ext cx="426871" cy="684241"/>
                <a:chOff x="6821586" y="2078634"/>
                <a:chExt cx="426871" cy="684241"/>
              </a:xfrm>
            </p:grpSpPr>
            <p:grpSp>
              <p:nvGrpSpPr>
                <p:cNvPr id="5631" name="Google Shape;5631;p63"/>
                <p:cNvGrpSpPr/>
                <p:nvPr/>
              </p:nvGrpSpPr>
              <p:grpSpPr>
                <a:xfrm>
                  <a:off x="6821586" y="2078634"/>
                  <a:ext cx="426871" cy="684241"/>
                  <a:chOff x="6821586" y="2078634"/>
                  <a:chExt cx="426871" cy="684241"/>
                </a:xfrm>
              </p:grpSpPr>
              <p:sp>
                <p:nvSpPr>
                  <p:cNvPr id="5632" name="Google Shape;5632;p63"/>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3"/>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3"/>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3"/>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3"/>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3"/>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3"/>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3"/>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3"/>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3"/>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3"/>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3"/>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3"/>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3"/>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3"/>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3"/>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3"/>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3"/>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3"/>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1" name="Google Shape;5651;p63"/>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3"/>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3"/>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3"/>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3"/>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3"/>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57" name="Google Shape;5657;p63"/>
          <p:cNvGrpSpPr/>
          <p:nvPr/>
        </p:nvGrpSpPr>
        <p:grpSpPr>
          <a:xfrm>
            <a:off x="5780173" y="1862968"/>
            <a:ext cx="671358" cy="671358"/>
            <a:chOff x="6535625" y="760425"/>
            <a:chExt cx="1665900" cy="1665900"/>
          </a:xfrm>
        </p:grpSpPr>
        <p:sp>
          <p:nvSpPr>
            <p:cNvPr id="5658" name="Google Shape;5658;p63"/>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3"/>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3"/>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3"/>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63"/>
          <p:cNvGrpSpPr/>
          <p:nvPr/>
        </p:nvGrpSpPr>
        <p:grpSpPr>
          <a:xfrm>
            <a:off x="716989" y="3531368"/>
            <a:ext cx="1340789" cy="640830"/>
            <a:chOff x="238125" y="1151100"/>
            <a:chExt cx="7139450" cy="3412300"/>
          </a:xfrm>
        </p:grpSpPr>
        <p:sp>
          <p:nvSpPr>
            <p:cNvPr id="5663" name="Google Shape;5663;p63"/>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3"/>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3"/>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3"/>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3"/>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3"/>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3"/>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3"/>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3"/>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3"/>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3"/>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3"/>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5" name="Google Shape;5675;p63"/>
          <p:cNvGrpSpPr/>
          <p:nvPr/>
        </p:nvGrpSpPr>
        <p:grpSpPr>
          <a:xfrm>
            <a:off x="5584212" y="2734649"/>
            <a:ext cx="985357" cy="585764"/>
            <a:chOff x="5145061" y="2881789"/>
            <a:chExt cx="1107641" cy="658458"/>
          </a:xfrm>
        </p:grpSpPr>
        <p:grpSp>
          <p:nvGrpSpPr>
            <p:cNvPr id="5676" name="Google Shape;5676;p63"/>
            <p:cNvGrpSpPr/>
            <p:nvPr/>
          </p:nvGrpSpPr>
          <p:grpSpPr>
            <a:xfrm>
              <a:off x="5722989" y="3244587"/>
              <a:ext cx="529713" cy="295659"/>
              <a:chOff x="5722989" y="3244587"/>
              <a:chExt cx="529713" cy="295659"/>
            </a:xfrm>
          </p:grpSpPr>
          <p:sp>
            <p:nvSpPr>
              <p:cNvPr id="5677" name="Google Shape;5677;p63"/>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678" name="Google Shape;5678;p63"/>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679" name="Google Shape;5679;p63"/>
            <p:cNvGrpSpPr/>
            <p:nvPr/>
          </p:nvGrpSpPr>
          <p:grpSpPr>
            <a:xfrm>
              <a:off x="5145061" y="3244587"/>
              <a:ext cx="536807" cy="295659"/>
              <a:chOff x="5145061" y="3244587"/>
              <a:chExt cx="536807" cy="295659"/>
            </a:xfrm>
          </p:grpSpPr>
          <p:sp>
            <p:nvSpPr>
              <p:cNvPr id="5680" name="Google Shape;5680;p63"/>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681" name="Google Shape;5681;p63"/>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682" name="Google Shape;5682;p63"/>
            <p:cNvGrpSpPr/>
            <p:nvPr/>
          </p:nvGrpSpPr>
          <p:grpSpPr>
            <a:xfrm>
              <a:off x="5341327" y="2898245"/>
              <a:ext cx="532309" cy="614891"/>
              <a:chOff x="5341327" y="2898245"/>
              <a:chExt cx="532309" cy="614891"/>
            </a:xfrm>
          </p:grpSpPr>
          <p:sp>
            <p:nvSpPr>
              <p:cNvPr id="5683" name="Google Shape;5683;p63"/>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684" name="Google Shape;5684;p63"/>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685" name="Google Shape;5685;p63"/>
            <p:cNvGrpSpPr/>
            <p:nvPr/>
          </p:nvGrpSpPr>
          <p:grpSpPr>
            <a:xfrm>
              <a:off x="5532290" y="2881789"/>
              <a:ext cx="620516" cy="305456"/>
              <a:chOff x="5532290" y="2881789"/>
              <a:chExt cx="620516" cy="305456"/>
            </a:xfrm>
          </p:grpSpPr>
          <p:sp>
            <p:nvSpPr>
              <p:cNvPr id="5686" name="Google Shape;5686;p63"/>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687" name="Google Shape;5687;p63"/>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688" name="Google Shape;5688;p63"/>
          <p:cNvGrpSpPr/>
          <p:nvPr/>
        </p:nvGrpSpPr>
        <p:grpSpPr>
          <a:xfrm>
            <a:off x="8163135" y="3526707"/>
            <a:ext cx="269068" cy="645491"/>
            <a:chOff x="7026852" y="3311869"/>
            <a:chExt cx="434331" cy="1041954"/>
          </a:xfrm>
        </p:grpSpPr>
        <p:sp>
          <p:nvSpPr>
            <p:cNvPr id="5689" name="Google Shape;5689;p63"/>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3"/>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3"/>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2" name="Google Shape;5692;p63"/>
          <p:cNvGrpSpPr/>
          <p:nvPr/>
        </p:nvGrpSpPr>
        <p:grpSpPr>
          <a:xfrm>
            <a:off x="6179716" y="3565945"/>
            <a:ext cx="293882" cy="293836"/>
            <a:chOff x="4873519" y="3311869"/>
            <a:chExt cx="499374" cy="499296"/>
          </a:xfrm>
        </p:grpSpPr>
        <p:sp>
          <p:nvSpPr>
            <p:cNvPr id="5693" name="Google Shape;5693;p63"/>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3"/>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63"/>
          <p:cNvGrpSpPr/>
          <p:nvPr/>
        </p:nvGrpSpPr>
        <p:grpSpPr>
          <a:xfrm>
            <a:off x="6179716" y="3878316"/>
            <a:ext cx="293882" cy="293882"/>
            <a:chOff x="4873519" y="3875839"/>
            <a:chExt cx="499374" cy="499374"/>
          </a:xfrm>
        </p:grpSpPr>
        <p:sp>
          <p:nvSpPr>
            <p:cNvPr id="5696" name="Google Shape;5696;p63"/>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3"/>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63"/>
          <p:cNvGrpSpPr/>
          <p:nvPr/>
        </p:nvGrpSpPr>
        <p:grpSpPr>
          <a:xfrm>
            <a:off x="2410244" y="1850269"/>
            <a:ext cx="698104" cy="698208"/>
            <a:chOff x="2565073" y="2075876"/>
            <a:chExt cx="672482" cy="672518"/>
          </a:xfrm>
        </p:grpSpPr>
        <p:sp>
          <p:nvSpPr>
            <p:cNvPr id="5699" name="Google Shape;5699;p63"/>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3"/>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3"/>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3"/>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3"/>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3"/>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63"/>
          <p:cNvGrpSpPr/>
          <p:nvPr/>
        </p:nvGrpSpPr>
        <p:grpSpPr>
          <a:xfrm>
            <a:off x="5633655" y="3534869"/>
            <a:ext cx="438354" cy="637329"/>
            <a:chOff x="1697726" y="3244179"/>
            <a:chExt cx="788124" cy="1146069"/>
          </a:xfrm>
        </p:grpSpPr>
        <p:sp>
          <p:nvSpPr>
            <p:cNvPr id="5706" name="Google Shape;5706;p6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8" name="Google Shape;5708;p63"/>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9" name="Google Shape;5709;p63"/>
          <p:cNvGrpSpPr/>
          <p:nvPr/>
        </p:nvGrpSpPr>
        <p:grpSpPr>
          <a:xfrm>
            <a:off x="7634869" y="1863232"/>
            <a:ext cx="799565" cy="670282"/>
            <a:chOff x="7617850" y="2063282"/>
            <a:chExt cx="799565" cy="670282"/>
          </a:xfrm>
        </p:grpSpPr>
        <p:cxnSp>
          <p:nvCxnSpPr>
            <p:cNvPr id="5710" name="Google Shape;5710;p63"/>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11" name="Google Shape;5711;p63"/>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12" name="Google Shape;5712;p63"/>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13" name="Google Shape;5713;p63"/>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14" name="Google Shape;5714;p63"/>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715" name="Google Shape;5715;p63"/>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716" name="Google Shape;5716;p63"/>
            <p:cNvGrpSpPr/>
            <p:nvPr/>
          </p:nvGrpSpPr>
          <p:grpSpPr>
            <a:xfrm>
              <a:off x="7734309" y="2063282"/>
              <a:ext cx="570957" cy="620095"/>
              <a:chOff x="7734309" y="2063282"/>
              <a:chExt cx="570957" cy="620095"/>
            </a:xfrm>
          </p:grpSpPr>
          <p:grpSp>
            <p:nvGrpSpPr>
              <p:cNvPr id="5717" name="Google Shape;5717;p63"/>
              <p:cNvGrpSpPr/>
              <p:nvPr/>
            </p:nvGrpSpPr>
            <p:grpSpPr>
              <a:xfrm>
                <a:off x="8031573" y="2063282"/>
                <a:ext cx="273693" cy="620095"/>
                <a:chOff x="8031573" y="2063282"/>
                <a:chExt cx="273693" cy="620095"/>
              </a:xfrm>
            </p:grpSpPr>
            <p:sp>
              <p:nvSpPr>
                <p:cNvPr id="5718" name="Google Shape;5718;p6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63"/>
              <p:cNvGrpSpPr/>
              <p:nvPr/>
            </p:nvGrpSpPr>
            <p:grpSpPr>
              <a:xfrm flipH="1">
                <a:off x="7734309" y="2063282"/>
                <a:ext cx="273693" cy="620095"/>
                <a:chOff x="8031573" y="2063282"/>
                <a:chExt cx="273693" cy="620095"/>
              </a:xfrm>
            </p:grpSpPr>
            <p:sp>
              <p:nvSpPr>
                <p:cNvPr id="5723" name="Google Shape;5723;p6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727" name="Google Shape;5727;p63"/>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3"/>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9" name="Google Shape;5729;p63"/>
          <p:cNvGrpSpPr/>
          <p:nvPr/>
        </p:nvGrpSpPr>
        <p:grpSpPr>
          <a:xfrm>
            <a:off x="7821475" y="2716715"/>
            <a:ext cx="602567" cy="601884"/>
            <a:chOff x="1186975" y="238125"/>
            <a:chExt cx="5244275" cy="5238325"/>
          </a:xfrm>
        </p:grpSpPr>
        <p:sp>
          <p:nvSpPr>
            <p:cNvPr id="5730" name="Google Shape;5730;p6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3"/>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3"/>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3"/>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63"/>
          <p:cNvGrpSpPr/>
          <p:nvPr/>
        </p:nvGrpSpPr>
        <p:grpSpPr>
          <a:xfrm>
            <a:off x="3264213" y="1856199"/>
            <a:ext cx="651848" cy="687338"/>
            <a:chOff x="3400515" y="2056248"/>
            <a:chExt cx="698134" cy="735987"/>
          </a:xfrm>
        </p:grpSpPr>
        <p:grpSp>
          <p:nvGrpSpPr>
            <p:cNvPr id="5735" name="Google Shape;5735;p63"/>
            <p:cNvGrpSpPr/>
            <p:nvPr/>
          </p:nvGrpSpPr>
          <p:grpSpPr>
            <a:xfrm>
              <a:off x="3400515" y="2283913"/>
              <a:ext cx="312919" cy="219900"/>
              <a:chOff x="3400515" y="2283913"/>
              <a:chExt cx="312919" cy="219900"/>
            </a:xfrm>
          </p:grpSpPr>
          <p:sp>
            <p:nvSpPr>
              <p:cNvPr id="5736" name="Google Shape;5736;p63"/>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737" name="Google Shape;5737;p63"/>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738" name="Google Shape;5738;p63"/>
            <p:cNvGrpSpPr/>
            <p:nvPr/>
          </p:nvGrpSpPr>
          <p:grpSpPr>
            <a:xfrm>
              <a:off x="3547823" y="2461089"/>
              <a:ext cx="219900" cy="331146"/>
              <a:chOff x="3547823" y="2461089"/>
              <a:chExt cx="219900" cy="331146"/>
            </a:xfrm>
          </p:grpSpPr>
          <p:sp>
            <p:nvSpPr>
              <p:cNvPr id="5739" name="Google Shape;5739;p63"/>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740" name="Google Shape;5740;p63"/>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741" name="Google Shape;5741;p63"/>
            <p:cNvGrpSpPr/>
            <p:nvPr/>
          </p:nvGrpSpPr>
          <p:grpSpPr>
            <a:xfrm>
              <a:off x="3734138" y="2461089"/>
              <a:ext cx="219900" cy="331146"/>
              <a:chOff x="3734138" y="2461089"/>
              <a:chExt cx="219900" cy="331146"/>
            </a:xfrm>
          </p:grpSpPr>
          <p:sp>
            <p:nvSpPr>
              <p:cNvPr id="5742" name="Google Shape;5742;p63"/>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743" name="Google Shape;5743;p63"/>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744" name="Google Shape;5744;p63"/>
            <p:cNvGrpSpPr/>
            <p:nvPr/>
          </p:nvGrpSpPr>
          <p:grpSpPr>
            <a:xfrm>
              <a:off x="3787560" y="2281742"/>
              <a:ext cx="311089" cy="219900"/>
              <a:chOff x="3787560" y="2281742"/>
              <a:chExt cx="311089" cy="219900"/>
            </a:xfrm>
          </p:grpSpPr>
          <p:sp>
            <p:nvSpPr>
              <p:cNvPr id="5745" name="Google Shape;5745;p63"/>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746" name="Google Shape;5746;p63"/>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747" name="Google Shape;5747;p63"/>
            <p:cNvGrpSpPr/>
            <p:nvPr/>
          </p:nvGrpSpPr>
          <p:grpSpPr>
            <a:xfrm>
              <a:off x="3637290" y="2056248"/>
              <a:ext cx="219900" cy="330736"/>
              <a:chOff x="3637290" y="2056248"/>
              <a:chExt cx="219900" cy="330736"/>
            </a:xfrm>
          </p:grpSpPr>
          <p:sp>
            <p:nvSpPr>
              <p:cNvPr id="5748" name="Google Shape;5748;p63"/>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749" name="Google Shape;5749;p63"/>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750" name="Google Shape;5750;p63"/>
          <p:cNvGrpSpPr/>
          <p:nvPr/>
        </p:nvGrpSpPr>
        <p:grpSpPr>
          <a:xfrm>
            <a:off x="2555919" y="2726205"/>
            <a:ext cx="1268144" cy="592394"/>
            <a:chOff x="238125" y="1188750"/>
            <a:chExt cx="7140450" cy="3335550"/>
          </a:xfrm>
        </p:grpSpPr>
        <p:sp>
          <p:nvSpPr>
            <p:cNvPr id="5751" name="Google Shape;5751;p6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63"/>
          <p:cNvGrpSpPr/>
          <p:nvPr/>
        </p:nvGrpSpPr>
        <p:grpSpPr>
          <a:xfrm>
            <a:off x="6663819" y="2728360"/>
            <a:ext cx="1053944" cy="590147"/>
            <a:chOff x="238125" y="1335475"/>
            <a:chExt cx="5418735" cy="3034175"/>
          </a:xfrm>
        </p:grpSpPr>
        <p:sp>
          <p:nvSpPr>
            <p:cNvPr id="5757" name="Google Shape;5757;p6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63"/>
          <p:cNvGrpSpPr/>
          <p:nvPr/>
        </p:nvGrpSpPr>
        <p:grpSpPr>
          <a:xfrm>
            <a:off x="4094628" y="3533259"/>
            <a:ext cx="1268207" cy="638939"/>
            <a:chOff x="3967651" y="3645904"/>
            <a:chExt cx="1479304" cy="745292"/>
          </a:xfrm>
        </p:grpSpPr>
        <p:grpSp>
          <p:nvGrpSpPr>
            <p:cNvPr id="5761" name="Google Shape;5761;p63"/>
            <p:cNvGrpSpPr/>
            <p:nvPr/>
          </p:nvGrpSpPr>
          <p:grpSpPr>
            <a:xfrm>
              <a:off x="3967651" y="4009026"/>
              <a:ext cx="1479304" cy="382170"/>
              <a:chOff x="3967651" y="4009026"/>
              <a:chExt cx="1479304" cy="382170"/>
            </a:xfrm>
          </p:grpSpPr>
          <p:grpSp>
            <p:nvGrpSpPr>
              <p:cNvPr id="5762" name="Google Shape;5762;p63"/>
              <p:cNvGrpSpPr/>
              <p:nvPr/>
            </p:nvGrpSpPr>
            <p:grpSpPr>
              <a:xfrm>
                <a:off x="4892216" y="4195630"/>
                <a:ext cx="554739" cy="195566"/>
                <a:chOff x="3604375" y="4892160"/>
                <a:chExt cx="1651500" cy="582215"/>
              </a:xfrm>
            </p:grpSpPr>
            <p:sp>
              <p:nvSpPr>
                <p:cNvPr id="5763" name="Google Shape;5763;p63"/>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3"/>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63"/>
              <p:cNvGrpSpPr/>
              <p:nvPr/>
            </p:nvGrpSpPr>
            <p:grpSpPr>
              <a:xfrm>
                <a:off x="3967651" y="4146303"/>
                <a:ext cx="579402" cy="244893"/>
                <a:chOff x="851875" y="4745310"/>
                <a:chExt cx="1724925" cy="729065"/>
              </a:xfrm>
            </p:grpSpPr>
            <p:sp>
              <p:nvSpPr>
                <p:cNvPr id="5766" name="Google Shape;5766;p63"/>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3"/>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63"/>
              <p:cNvGrpSpPr/>
              <p:nvPr/>
            </p:nvGrpSpPr>
            <p:grpSpPr>
              <a:xfrm>
                <a:off x="4460753" y="4009026"/>
                <a:ext cx="493110" cy="382170"/>
                <a:chOff x="2319875" y="4336625"/>
                <a:chExt cx="1468025" cy="1137750"/>
              </a:xfrm>
            </p:grpSpPr>
            <p:sp>
              <p:nvSpPr>
                <p:cNvPr id="5769" name="Google Shape;5769;p63"/>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3"/>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1" name="Google Shape;5771;p63"/>
            <p:cNvGrpSpPr/>
            <p:nvPr/>
          </p:nvGrpSpPr>
          <p:grpSpPr>
            <a:xfrm>
              <a:off x="4479443" y="3645904"/>
              <a:ext cx="455965" cy="388789"/>
              <a:chOff x="2957425" y="238100"/>
              <a:chExt cx="1910200" cy="1628775"/>
            </a:xfrm>
          </p:grpSpPr>
          <p:sp>
            <p:nvSpPr>
              <p:cNvPr id="5772" name="Google Shape;5772;p63"/>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3"/>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3"/>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3"/>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3"/>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3"/>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3"/>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3"/>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3"/>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3"/>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82" name="Google Shape;5782;p63"/>
          <p:cNvGrpSpPr/>
          <p:nvPr/>
        </p:nvGrpSpPr>
        <p:grpSpPr>
          <a:xfrm>
            <a:off x="2480742" y="3534460"/>
            <a:ext cx="1243128" cy="637739"/>
            <a:chOff x="2496310" y="3693351"/>
            <a:chExt cx="1342906" cy="688926"/>
          </a:xfrm>
        </p:grpSpPr>
        <p:grpSp>
          <p:nvGrpSpPr>
            <p:cNvPr id="5783" name="Google Shape;5783;p63"/>
            <p:cNvGrpSpPr/>
            <p:nvPr/>
          </p:nvGrpSpPr>
          <p:grpSpPr>
            <a:xfrm>
              <a:off x="2496310" y="3693351"/>
              <a:ext cx="1342906" cy="688875"/>
              <a:chOff x="2496310" y="3693351"/>
              <a:chExt cx="1342906" cy="688875"/>
            </a:xfrm>
          </p:grpSpPr>
          <p:sp>
            <p:nvSpPr>
              <p:cNvPr id="5784" name="Google Shape;5784;p63"/>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3"/>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3"/>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3"/>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3"/>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3"/>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90" name="Google Shape;5790;p63"/>
              <p:cNvCxnSpPr>
                <a:stCxn id="578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791" name="Google Shape;5791;p63"/>
              <p:cNvCxnSpPr>
                <a:stCxn id="578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792" name="Google Shape;5792;p63"/>
              <p:cNvCxnSpPr>
                <a:stCxn id="578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793" name="Google Shape;5793;p63"/>
              <p:cNvCxnSpPr>
                <a:stCxn id="578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794" name="Google Shape;5794;p63"/>
              <p:cNvCxnSpPr>
                <a:stCxn id="578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795" name="Google Shape;5795;p63"/>
            <p:cNvGrpSpPr/>
            <p:nvPr/>
          </p:nvGrpSpPr>
          <p:grpSpPr>
            <a:xfrm>
              <a:off x="2675275" y="3930557"/>
              <a:ext cx="1003306" cy="451719"/>
              <a:chOff x="2675275" y="4174282"/>
              <a:chExt cx="1003306" cy="451719"/>
            </a:xfrm>
          </p:grpSpPr>
          <p:sp>
            <p:nvSpPr>
              <p:cNvPr id="5796" name="Google Shape;5796;p63"/>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3"/>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3"/>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99" name="Google Shape;5799;p63"/>
          <p:cNvGrpSpPr/>
          <p:nvPr/>
        </p:nvGrpSpPr>
        <p:grpSpPr>
          <a:xfrm>
            <a:off x="1654412" y="971306"/>
            <a:ext cx="574511" cy="874709"/>
            <a:chOff x="1715404" y="1112080"/>
            <a:chExt cx="642270" cy="977984"/>
          </a:xfrm>
        </p:grpSpPr>
        <p:grpSp>
          <p:nvGrpSpPr>
            <p:cNvPr id="5800" name="Google Shape;5800;p63"/>
            <p:cNvGrpSpPr/>
            <p:nvPr/>
          </p:nvGrpSpPr>
          <p:grpSpPr>
            <a:xfrm>
              <a:off x="1715404" y="1112080"/>
              <a:ext cx="642270" cy="977984"/>
              <a:chOff x="1715404" y="1112080"/>
              <a:chExt cx="642270" cy="977984"/>
            </a:xfrm>
          </p:grpSpPr>
          <p:sp>
            <p:nvSpPr>
              <p:cNvPr id="5801" name="Google Shape;5801;p63"/>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3"/>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63"/>
            <p:cNvGrpSpPr/>
            <p:nvPr/>
          </p:nvGrpSpPr>
          <p:grpSpPr>
            <a:xfrm>
              <a:off x="1768927" y="1165603"/>
              <a:ext cx="535225" cy="851367"/>
              <a:chOff x="1768927" y="1165603"/>
              <a:chExt cx="535225" cy="851367"/>
            </a:xfrm>
          </p:grpSpPr>
          <p:sp>
            <p:nvSpPr>
              <p:cNvPr id="5804" name="Google Shape;5804;p63"/>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3"/>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63"/>
            <p:cNvGrpSpPr/>
            <p:nvPr/>
          </p:nvGrpSpPr>
          <p:grpSpPr>
            <a:xfrm>
              <a:off x="1822449" y="1219125"/>
              <a:ext cx="428180" cy="718859"/>
              <a:chOff x="1822449" y="1219125"/>
              <a:chExt cx="428180" cy="718859"/>
            </a:xfrm>
          </p:grpSpPr>
          <p:sp>
            <p:nvSpPr>
              <p:cNvPr id="5807" name="Google Shape;5807;p63"/>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3"/>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63"/>
            <p:cNvGrpSpPr/>
            <p:nvPr/>
          </p:nvGrpSpPr>
          <p:grpSpPr>
            <a:xfrm>
              <a:off x="1875972" y="1272648"/>
              <a:ext cx="321135" cy="586939"/>
              <a:chOff x="1875972" y="1272648"/>
              <a:chExt cx="321135" cy="586939"/>
            </a:xfrm>
          </p:grpSpPr>
          <p:sp>
            <p:nvSpPr>
              <p:cNvPr id="5810" name="Google Shape;5810;p63"/>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3"/>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12" name="Google Shape;5812;p63"/>
          <p:cNvGrpSpPr/>
          <p:nvPr/>
        </p:nvGrpSpPr>
        <p:grpSpPr>
          <a:xfrm>
            <a:off x="7761573" y="3528028"/>
            <a:ext cx="293855" cy="644170"/>
            <a:chOff x="241025" y="3151575"/>
            <a:chExt cx="293855" cy="644170"/>
          </a:xfrm>
        </p:grpSpPr>
        <p:sp>
          <p:nvSpPr>
            <p:cNvPr id="5813" name="Google Shape;5813;p63"/>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3"/>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5" name="Google Shape;5815;p63"/>
          <p:cNvGrpSpPr/>
          <p:nvPr/>
        </p:nvGrpSpPr>
        <p:grpSpPr>
          <a:xfrm>
            <a:off x="709557" y="2728028"/>
            <a:ext cx="1779649" cy="591620"/>
            <a:chOff x="246070" y="1983375"/>
            <a:chExt cx="1855347" cy="616849"/>
          </a:xfrm>
        </p:grpSpPr>
        <p:sp>
          <p:nvSpPr>
            <p:cNvPr id="5816" name="Google Shape;5816;p63"/>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3"/>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3"/>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3"/>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3"/>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3"/>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3"/>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3"/>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3"/>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63"/>
          <p:cNvGrpSpPr/>
          <p:nvPr/>
        </p:nvGrpSpPr>
        <p:grpSpPr>
          <a:xfrm>
            <a:off x="2320424" y="971306"/>
            <a:ext cx="711055" cy="745993"/>
            <a:chOff x="2496269" y="1171698"/>
            <a:chExt cx="761953" cy="799392"/>
          </a:xfrm>
        </p:grpSpPr>
        <p:grpSp>
          <p:nvGrpSpPr>
            <p:cNvPr id="5826" name="Google Shape;5826;p63"/>
            <p:cNvGrpSpPr/>
            <p:nvPr/>
          </p:nvGrpSpPr>
          <p:grpSpPr>
            <a:xfrm>
              <a:off x="2496269" y="1171698"/>
              <a:ext cx="761953" cy="723022"/>
              <a:chOff x="2496269" y="1171698"/>
              <a:chExt cx="761953" cy="723022"/>
            </a:xfrm>
          </p:grpSpPr>
          <p:sp>
            <p:nvSpPr>
              <p:cNvPr id="5827" name="Google Shape;5827;p63"/>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3"/>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9" name="Google Shape;5829;p63"/>
              <p:cNvGrpSpPr/>
              <p:nvPr/>
            </p:nvGrpSpPr>
            <p:grpSpPr>
              <a:xfrm>
                <a:off x="2496269" y="1171698"/>
                <a:ext cx="761953" cy="723022"/>
                <a:chOff x="2496269" y="1120652"/>
                <a:chExt cx="761953" cy="723022"/>
              </a:xfrm>
            </p:grpSpPr>
            <p:grpSp>
              <p:nvGrpSpPr>
                <p:cNvPr id="5830" name="Google Shape;5830;p63"/>
                <p:cNvGrpSpPr/>
                <p:nvPr/>
              </p:nvGrpSpPr>
              <p:grpSpPr>
                <a:xfrm>
                  <a:off x="2496269" y="1120652"/>
                  <a:ext cx="761953" cy="723022"/>
                  <a:chOff x="2496269" y="1120652"/>
                  <a:chExt cx="761953" cy="723022"/>
                </a:xfrm>
              </p:grpSpPr>
              <p:grpSp>
                <p:nvGrpSpPr>
                  <p:cNvPr id="5831" name="Google Shape;5831;p63"/>
                  <p:cNvGrpSpPr/>
                  <p:nvPr/>
                </p:nvGrpSpPr>
                <p:grpSpPr>
                  <a:xfrm>
                    <a:off x="2496269" y="1304589"/>
                    <a:ext cx="407089" cy="305057"/>
                    <a:chOff x="2496269" y="1304589"/>
                    <a:chExt cx="407089" cy="305057"/>
                  </a:xfrm>
                </p:grpSpPr>
                <p:sp>
                  <p:nvSpPr>
                    <p:cNvPr id="5832" name="Google Shape;5832;p63"/>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3"/>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63"/>
                  <p:cNvGrpSpPr/>
                  <p:nvPr/>
                </p:nvGrpSpPr>
                <p:grpSpPr>
                  <a:xfrm>
                    <a:off x="2586468" y="1493376"/>
                    <a:ext cx="358850" cy="349656"/>
                    <a:chOff x="2586468" y="1493376"/>
                    <a:chExt cx="358850" cy="349656"/>
                  </a:xfrm>
                </p:grpSpPr>
                <p:sp>
                  <p:nvSpPr>
                    <p:cNvPr id="5835" name="Google Shape;5835;p63"/>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3"/>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63"/>
                  <p:cNvGrpSpPr/>
                  <p:nvPr/>
                </p:nvGrpSpPr>
                <p:grpSpPr>
                  <a:xfrm>
                    <a:off x="2807939" y="1494024"/>
                    <a:ext cx="358857" cy="349650"/>
                    <a:chOff x="2807939" y="1494024"/>
                    <a:chExt cx="358857" cy="349650"/>
                  </a:xfrm>
                </p:grpSpPr>
                <p:sp>
                  <p:nvSpPr>
                    <p:cNvPr id="5838" name="Google Shape;5838;p63"/>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3"/>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63"/>
                  <p:cNvGrpSpPr/>
                  <p:nvPr/>
                </p:nvGrpSpPr>
                <p:grpSpPr>
                  <a:xfrm>
                    <a:off x="2851133" y="1305635"/>
                    <a:ext cx="407089" cy="305057"/>
                    <a:chOff x="2851133" y="1305635"/>
                    <a:chExt cx="407089" cy="305057"/>
                  </a:xfrm>
                </p:grpSpPr>
                <p:sp>
                  <p:nvSpPr>
                    <p:cNvPr id="5841" name="Google Shape;5841;p63"/>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3"/>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63"/>
                  <p:cNvGrpSpPr/>
                  <p:nvPr/>
                </p:nvGrpSpPr>
                <p:grpSpPr>
                  <a:xfrm>
                    <a:off x="2727495" y="1120652"/>
                    <a:ext cx="300271" cy="396358"/>
                    <a:chOff x="2727495" y="1120652"/>
                    <a:chExt cx="300271" cy="396358"/>
                  </a:xfrm>
                </p:grpSpPr>
                <p:sp>
                  <p:nvSpPr>
                    <p:cNvPr id="5844" name="Google Shape;5844;p63"/>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3"/>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46" name="Google Shape;5846;p63"/>
                <p:cNvGrpSpPr/>
                <p:nvPr/>
              </p:nvGrpSpPr>
              <p:grpSpPr>
                <a:xfrm>
                  <a:off x="2722305" y="1350460"/>
                  <a:ext cx="308357" cy="308344"/>
                  <a:chOff x="2722305" y="1350460"/>
                  <a:chExt cx="308357" cy="308344"/>
                </a:xfrm>
              </p:grpSpPr>
              <p:sp>
                <p:nvSpPr>
                  <p:cNvPr id="5847" name="Google Shape;5847;p63"/>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8" name="Google Shape;5848;p63"/>
                  <p:cNvGrpSpPr/>
                  <p:nvPr/>
                </p:nvGrpSpPr>
                <p:grpSpPr>
                  <a:xfrm>
                    <a:off x="2725064" y="1364529"/>
                    <a:ext cx="297954" cy="280182"/>
                    <a:chOff x="2725064" y="1364529"/>
                    <a:chExt cx="297954" cy="280182"/>
                  </a:xfrm>
                </p:grpSpPr>
                <p:sp>
                  <p:nvSpPr>
                    <p:cNvPr id="5849" name="Google Shape;5849;p63"/>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3"/>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3"/>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3"/>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3"/>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854" name="Google Shape;5854;p63"/>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3"/>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3"/>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3"/>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3"/>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9" name="Google Shape;5859;p63"/>
          <p:cNvGrpSpPr/>
          <p:nvPr/>
        </p:nvGrpSpPr>
        <p:grpSpPr>
          <a:xfrm>
            <a:off x="3909124" y="2727412"/>
            <a:ext cx="1569144" cy="591015"/>
            <a:chOff x="3820100" y="3023049"/>
            <a:chExt cx="1303926" cy="491162"/>
          </a:xfrm>
        </p:grpSpPr>
        <p:grpSp>
          <p:nvGrpSpPr>
            <p:cNvPr id="5860" name="Google Shape;5860;p63"/>
            <p:cNvGrpSpPr/>
            <p:nvPr/>
          </p:nvGrpSpPr>
          <p:grpSpPr>
            <a:xfrm>
              <a:off x="3820100" y="3023072"/>
              <a:ext cx="1303926" cy="491139"/>
              <a:chOff x="3820100" y="3023072"/>
              <a:chExt cx="1303926" cy="491139"/>
            </a:xfrm>
          </p:grpSpPr>
          <p:sp>
            <p:nvSpPr>
              <p:cNvPr id="5861" name="Google Shape;5861;p63"/>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3"/>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3" name="Google Shape;5863;p63"/>
            <p:cNvGrpSpPr/>
            <p:nvPr/>
          </p:nvGrpSpPr>
          <p:grpSpPr>
            <a:xfrm>
              <a:off x="4132439" y="3023645"/>
              <a:ext cx="393633" cy="177096"/>
              <a:chOff x="4132439" y="3023645"/>
              <a:chExt cx="393633" cy="177096"/>
            </a:xfrm>
          </p:grpSpPr>
          <p:sp>
            <p:nvSpPr>
              <p:cNvPr id="5864" name="Google Shape;5864;p63"/>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3"/>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6" name="Google Shape;5866;p63"/>
            <p:cNvGrpSpPr/>
            <p:nvPr/>
          </p:nvGrpSpPr>
          <p:grpSpPr>
            <a:xfrm>
              <a:off x="3921811" y="3023049"/>
              <a:ext cx="1002397" cy="388943"/>
              <a:chOff x="3921811" y="3023049"/>
              <a:chExt cx="1002397" cy="388943"/>
            </a:xfrm>
          </p:grpSpPr>
          <p:sp>
            <p:nvSpPr>
              <p:cNvPr id="5867" name="Google Shape;5867;p63"/>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3"/>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63"/>
            <p:cNvGrpSpPr/>
            <p:nvPr/>
          </p:nvGrpSpPr>
          <p:grpSpPr>
            <a:xfrm>
              <a:off x="4023645" y="3023049"/>
              <a:ext cx="683032" cy="286722"/>
              <a:chOff x="4023645" y="3023049"/>
              <a:chExt cx="683032" cy="286722"/>
            </a:xfrm>
          </p:grpSpPr>
          <p:sp>
            <p:nvSpPr>
              <p:cNvPr id="5870" name="Google Shape;5870;p63"/>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3"/>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72" name="Google Shape;5872;p63"/>
          <p:cNvGrpSpPr/>
          <p:nvPr/>
        </p:nvGrpSpPr>
        <p:grpSpPr>
          <a:xfrm>
            <a:off x="1541246" y="1854257"/>
            <a:ext cx="713522" cy="688025"/>
            <a:chOff x="1706078" y="2092648"/>
            <a:chExt cx="660913" cy="637296"/>
          </a:xfrm>
        </p:grpSpPr>
        <p:sp>
          <p:nvSpPr>
            <p:cNvPr id="5873" name="Google Shape;5873;p63"/>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4" name="Google Shape;5874;p63"/>
            <p:cNvGrpSpPr/>
            <p:nvPr/>
          </p:nvGrpSpPr>
          <p:grpSpPr>
            <a:xfrm>
              <a:off x="1706078" y="2092648"/>
              <a:ext cx="660913" cy="575241"/>
              <a:chOff x="1706078" y="2092648"/>
              <a:chExt cx="660913" cy="575241"/>
            </a:xfrm>
          </p:grpSpPr>
          <p:sp>
            <p:nvSpPr>
              <p:cNvPr id="5875" name="Google Shape;5875;p63"/>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3"/>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3"/>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78" name="Google Shape;5878;p63"/>
          <p:cNvGrpSpPr/>
          <p:nvPr/>
        </p:nvGrpSpPr>
        <p:grpSpPr>
          <a:xfrm>
            <a:off x="6303104" y="971806"/>
            <a:ext cx="1317459" cy="684168"/>
            <a:chOff x="238125" y="999450"/>
            <a:chExt cx="7140700" cy="3708225"/>
          </a:xfrm>
        </p:grpSpPr>
        <p:sp>
          <p:nvSpPr>
            <p:cNvPr id="5879" name="Google Shape;5879;p63"/>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3"/>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1" name="Shape 5891"/>
        <p:cNvGrpSpPr/>
        <p:nvPr/>
      </p:nvGrpSpPr>
      <p:grpSpPr>
        <a:xfrm>
          <a:off x="0" y="0"/>
          <a:ext cx="0" cy="0"/>
          <a:chOff x="0" y="0"/>
          <a:chExt cx="0" cy="0"/>
        </a:xfrm>
      </p:grpSpPr>
      <p:grpSp>
        <p:nvGrpSpPr>
          <p:cNvPr id="5892" name="Google Shape;5892;p64"/>
          <p:cNvGrpSpPr/>
          <p:nvPr/>
        </p:nvGrpSpPr>
        <p:grpSpPr>
          <a:xfrm>
            <a:off x="717025" y="967615"/>
            <a:ext cx="1636117" cy="1526144"/>
            <a:chOff x="729238" y="1179665"/>
            <a:chExt cx="1636117" cy="1526144"/>
          </a:xfrm>
        </p:grpSpPr>
        <p:grpSp>
          <p:nvGrpSpPr>
            <p:cNvPr id="5893" name="Google Shape;5893;p64"/>
            <p:cNvGrpSpPr/>
            <p:nvPr/>
          </p:nvGrpSpPr>
          <p:grpSpPr>
            <a:xfrm>
              <a:off x="729238" y="1179665"/>
              <a:ext cx="80700" cy="1526144"/>
              <a:chOff x="729238" y="1179665"/>
              <a:chExt cx="80700" cy="1526144"/>
            </a:xfrm>
          </p:grpSpPr>
          <p:sp>
            <p:nvSpPr>
              <p:cNvPr id="5894" name="Google Shape;5894;p64"/>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4"/>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4"/>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4"/>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4" name="Google Shape;5904;p64"/>
            <p:cNvGrpSpPr/>
            <p:nvPr/>
          </p:nvGrpSpPr>
          <p:grpSpPr>
            <a:xfrm>
              <a:off x="903098" y="1179665"/>
              <a:ext cx="80700" cy="1526144"/>
              <a:chOff x="903098" y="1179665"/>
              <a:chExt cx="80700" cy="1526144"/>
            </a:xfrm>
          </p:grpSpPr>
          <p:sp>
            <p:nvSpPr>
              <p:cNvPr id="5905" name="Google Shape;5905;p64"/>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4"/>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4"/>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4"/>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4"/>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4"/>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64"/>
            <p:cNvGrpSpPr/>
            <p:nvPr/>
          </p:nvGrpSpPr>
          <p:grpSpPr>
            <a:xfrm>
              <a:off x="1076958" y="1179665"/>
              <a:ext cx="80700" cy="1526144"/>
              <a:chOff x="1076958" y="1179665"/>
              <a:chExt cx="80700" cy="1526144"/>
            </a:xfrm>
          </p:grpSpPr>
          <p:sp>
            <p:nvSpPr>
              <p:cNvPr id="5916" name="Google Shape;5916;p64"/>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4"/>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4"/>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4"/>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4"/>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4"/>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4"/>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64"/>
            <p:cNvGrpSpPr/>
            <p:nvPr/>
          </p:nvGrpSpPr>
          <p:grpSpPr>
            <a:xfrm>
              <a:off x="1247707" y="1179665"/>
              <a:ext cx="80700" cy="1526144"/>
              <a:chOff x="1247707" y="1179665"/>
              <a:chExt cx="80700" cy="1526144"/>
            </a:xfrm>
          </p:grpSpPr>
          <p:sp>
            <p:nvSpPr>
              <p:cNvPr id="5927" name="Google Shape;5927;p64"/>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4"/>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4"/>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64"/>
            <p:cNvGrpSpPr/>
            <p:nvPr/>
          </p:nvGrpSpPr>
          <p:grpSpPr>
            <a:xfrm>
              <a:off x="1421567" y="1179665"/>
              <a:ext cx="80700" cy="1526144"/>
              <a:chOff x="1421567" y="1179665"/>
              <a:chExt cx="80700" cy="1526144"/>
            </a:xfrm>
          </p:grpSpPr>
          <p:sp>
            <p:nvSpPr>
              <p:cNvPr id="5938" name="Google Shape;5938;p64"/>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4"/>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4"/>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4"/>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4"/>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4"/>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4"/>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4"/>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8" name="Google Shape;5948;p64"/>
            <p:cNvGrpSpPr/>
            <p:nvPr/>
          </p:nvGrpSpPr>
          <p:grpSpPr>
            <a:xfrm>
              <a:off x="1592327" y="1179665"/>
              <a:ext cx="80700" cy="1526144"/>
              <a:chOff x="1592327" y="1179665"/>
              <a:chExt cx="80700" cy="1526144"/>
            </a:xfrm>
          </p:grpSpPr>
          <p:sp>
            <p:nvSpPr>
              <p:cNvPr id="5949" name="Google Shape;5949;p64"/>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4"/>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4"/>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4"/>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4"/>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4"/>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64"/>
            <p:cNvGrpSpPr/>
            <p:nvPr/>
          </p:nvGrpSpPr>
          <p:grpSpPr>
            <a:xfrm>
              <a:off x="1766187" y="1179665"/>
              <a:ext cx="80700" cy="1526144"/>
              <a:chOff x="1766187" y="1179665"/>
              <a:chExt cx="80700" cy="1526144"/>
            </a:xfrm>
          </p:grpSpPr>
          <p:sp>
            <p:nvSpPr>
              <p:cNvPr id="5960" name="Google Shape;5960;p64"/>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4"/>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4"/>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4"/>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4"/>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4"/>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4"/>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4"/>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4"/>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64"/>
            <p:cNvGrpSpPr/>
            <p:nvPr/>
          </p:nvGrpSpPr>
          <p:grpSpPr>
            <a:xfrm>
              <a:off x="1936935" y="1179665"/>
              <a:ext cx="80700" cy="1526144"/>
              <a:chOff x="1936935" y="1179665"/>
              <a:chExt cx="80700" cy="1526144"/>
            </a:xfrm>
          </p:grpSpPr>
          <p:sp>
            <p:nvSpPr>
              <p:cNvPr id="5971" name="Google Shape;5971;p64"/>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4"/>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4"/>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4"/>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4"/>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64"/>
            <p:cNvGrpSpPr/>
            <p:nvPr/>
          </p:nvGrpSpPr>
          <p:grpSpPr>
            <a:xfrm>
              <a:off x="2110795" y="1179665"/>
              <a:ext cx="80700" cy="1526144"/>
              <a:chOff x="2110795" y="1179665"/>
              <a:chExt cx="80700" cy="1526144"/>
            </a:xfrm>
          </p:grpSpPr>
          <p:sp>
            <p:nvSpPr>
              <p:cNvPr id="5982" name="Google Shape;5982;p64"/>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4"/>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4"/>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4"/>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64"/>
            <p:cNvGrpSpPr/>
            <p:nvPr/>
          </p:nvGrpSpPr>
          <p:grpSpPr>
            <a:xfrm>
              <a:off x="2284655" y="1179665"/>
              <a:ext cx="80700" cy="1526144"/>
              <a:chOff x="2284655" y="1179665"/>
              <a:chExt cx="80700" cy="1526144"/>
            </a:xfrm>
          </p:grpSpPr>
          <p:sp>
            <p:nvSpPr>
              <p:cNvPr id="5993" name="Google Shape;5993;p64"/>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4"/>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4"/>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4"/>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4"/>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4"/>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03" name="Google Shape;6003;p64"/>
          <p:cNvGrpSpPr/>
          <p:nvPr/>
        </p:nvGrpSpPr>
        <p:grpSpPr>
          <a:xfrm>
            <a:off x="2611692" y="986753"/>
            <a:ext cx="1364248" cy="1102133"/>
            <a:chOff x="2623904" y="1198803"/>
            <a:chExt cx="1364248" cy="1102133"/>
          </a:xfrm>
        </p:grpSpPr>
        <p:grpSp>
          <p:nvGrpSpPr>
            <p:cNvPr id="6004" name="Google Shape;6004;p64"/>
            <p:cNvGrpSpPr/>
            <p:nvPr/>
          </p:nvGrpSpPr>
          <p:grpSpPr>
            <a:xfrm>
              <a:off x="2623907" y="1198803"/>
              <a:ext cx="1364245" cy="273000"/>
              <a:chOff x="2623907" y="1198803"/>
              <a:chExt cx="1364245" cy="273000"/>
            </a:xfrm>
          </p:grpSpPr>
          <p:sp>
            <p:nvSpPr>
              <p:cNvPr id="6005" name="Google Shape;6005;p6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4"/>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0" name="Google Shape;6010;p64"/>
            <p:cNvGrpSpPr/>
            <p:nvPr/>
          </p:nvGrpSpPr>
          <p:grpSpPr>
            <a:xfrm>
              <a:off x="2623904" y="1476964"/>
              <a:ext cx="1364245" cy="273000"/>
              <a:chOff x="2623904" y="1476964"/>
              <a:chExt cx="1364245" cy="273000"/>
            </a:xfrm>
          </p:grpSpPr>
          <p:sp>
            <p:nvSpPr>
              <p:cNvPr id="6011" name="Google Shape;6011;p6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4"/>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4"/>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4"/>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6" name="Google Shape;6016;p64"/>
            <p:cNvGrpSpPr/>
            <p:nvPr/>
          </p:nvGrpSpPr>
          <p:grpSpPr>
            <a:xfrm>
              <a:off x="2623907" y="1749775"/>
              <a:ext cx="1364245" cy="273000"/>
              <a:chOff x="2623907" y="1749775"/>
              <a:chExt cx="1364245" cy="273000"/>
            </a:xfrm>
          </p:grpSpPr>
          <p:sp>
            <p:nvSpPr>
              <p:cNvPr id="6017" name="Google Shape;6017;p6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4"/>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4"/>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64"/>
            <p:cNvGrpSpPr/>
            <p:nvPr/>
          </p:nvGrpSpPr>
          <p:grpSpPr>
            <a:xfrm>
              <a:off x="2623904" y="2027936"/>
              <a:ext cx="1364245" cy="273000"/>
              <a:chOff x="2623904" y="2027936"/>
              <a:chExt cx="1364245" cy="273000"/>
            </a:xfrm>
          </p:grpSpPr>
          <p:sp>
            <p:nvSpPr>
              <p:cNvPr id="6023" name="Google Shape;6023;p6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8" name="Google Shape;6028;p64"/>
          <p:cNvGrpSpPr/>
          <p:nvPr/>
        </p:nvGrpSpPr>
        <p:grpSpPr>
          <a:xfrm>
            <a:off x="2601153" y="2445826"/>
            <a:ext cx="1387541" cy="159124"/>
            <a:chOff x="3200660" y="2180272"/>
            <a:chExt cx="2563824" cy="378237"/>
          </a:xfrm>
        </p:grpSpPr>
        <p:sp>
          <p:nvSpPr>
            <p:cNvPr id="6029" name="Google Shape;6029;p6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64"/>
          <p:cNvGrpSpPr/>
          <p:nvPr/>
        </p:nvGrpSpPr>
        <p:grpSpPr>
          <a:xfrm>
            <a:off x="2597677" y="2723590"/>
            <a:ext cx="1390502" cy="159625"/>
            <a:chOff x="3530150" y="2790075"/>
            <a:chExt cx="1962600" cy="225300"/>
          </a:xfrm>
        </p:grpSpPr>
        <p:sp>
          <p:nvSpPr>
            <p:cNvPr id="6048" name="Google Shape;6048;p64"/>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4"/>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64"/>
          <p:cNvGrpSpPr/>
          <p:nvPr/>
        </p:nvGrpSpPr>
        <p:grpSpPr>
          <a:xfrm>
            <a:off x="2597735" y="3001855"/>
            <a:ext cx="1411629" cy="154175"/>
            <a:chOff x="3558802" y="4011244"/>
            <a:chExt cx="1866000" cy="111600"/>
          </a:xfrm>
        </p:grpSpPr>
        <p:sp>
          <p:nvSpPr>
            <p:cNvPr id="6051" name="Google Shape;6051;p6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64"/>
          <p:cNvGrpSpPr/>
          <p:nvPr/>
        </p:nvGrpSpPr>
        <p:grpSpPr>
          <a:xfrm>
            <a:off x="2598023" y="2207425"/>
            <a:ext cx="1383503" cy="119761"/>
            <a:chOff x="3465975" y="2270258"/>
            <a:chExt cx="1986364" cy="171947"/>
          </a:xfrm>
        </p:grpSpPr>
        <p:sp>
          <p:nvSpPr>
            <p:cNvPr id="6054" name="Google Shape;6054;p6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4"/>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4"/>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4"/>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4"/>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4"/>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64"/>
          <p:cNvGrpSpPr/>
          <p:nvPr/>
        </p:nvGrpSpPr>
        <p:grpSpPr>
          <a:xfrm>
            <a:off x="2609030" y="3571198"/>
            <a:ext cx="1369531" cy="195460"/>
            <a:chOff x="723300" y="4253549"/>
            <a:chExt cx="2276482" cy="324900"/>
          </a:xfrm>
        </p:grpSpPr>
        <p:sp>
          <p:nvSpPr>
            <p:cNvPr id="6063" name="Google Shape;6063;p6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4"/>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64"/>
          <p:cNvGrpSpPr/>
          <p:nvPr/>
        </p:nvGrpSpPr>
        <p:grpSpPr>
          <a:xfrm>
            <a:off x="2598591" y="3272439"/>
            <a:ext cx="1389066" cy="180119"/>
            <a:chOff x="705948" y="3788465"/>
            <a:chExt cx="2308953" cy="299400"/>
          </a:xfrm>
        </p:grpSpPr>
        <p:sp>
          <p:nvSpPr>
            <p:cNvPr id="6069" name="Google Shape;6069;p6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4"/>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4"/>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4" name="Google Shape;6074;p64"/>
          <p:cNvGrpSpPr/>
          <p:nvPr/>
        </p:nvGrpSpPr>
        <p:grpSpPr>
          <a:xfrm>
            <a:off x="4195581" y="1876393"/>
            <a:ext cx="1433821" cy="191501"/>
            <a:chOff x="4273350" y="2088443"/>
            <a:chExt cx="1433821" cy="191501"/>
          </a:xfrm>
        </p:grpSpPr>
        <p:grpSp>
          <p:nvGrpSpPr>
            <p:cNvPr id="6075" name="Google Shape;6075;p64"/>
            <p:cNvGrpSpPr/>
            <p:nvPr/>
          </p:nvGrpSpPr>
          <p:grpSpPr>
            <a:xfrm>
              <a:off x="4273350" y="2088443"/>
              <a:ext cx="1433821" cy="0"/>
              <a:chOff x="5224975" y="2962250"/>
              <a:chExt cx="1544400" cy="0"/>
            </a:xfrm>
          </p:grpSpPr>
          <p:cxnSp>
            <p:nvCxnSpPr>
              <p:cNvPr id="6076" name="Google Shape;6076;p6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077" name="Google Shape;6077;p64"/>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078" name="Google Shape;6078;p64"/>
            <p:cNvGrpSpPr/>
            <p:nvPr/>
          </p:nvGrpSpPr>
          <p:grpSpPr>
            <a:xfrm>
              <a:off x="4273350" y="2279944"/>
              <a:ext cx="1433821" cy="0"/>
              <a:chOff x="5224975" y="2962250"/>
              <a:chExt cx="1544400" cy="0"/>
            </a:xfrm>
          </p:grpSpPr>
          <p:cxnSp>
            <p:nvCxnSpPr>
              <p:cNvPr id="6079" name="Google Shape;6079;p6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080" name="Google Shape;6080;p64"/>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081" name="Google Shape;6081;p64"/>
          <p:cNvGrpSpPr/>
          <p:nvPr/>
        </p:nvGrpSpPr>
        <p:grpSpPr>
          <a:xfrm>
            <a:off x="2646528" y="3885297"/>
            <a:ext cx="1304609" cy="294074"/>
            <a:chOff x="2658741" y="4097347"/>
            <a:chExt cx="1304609" cy="294074"/>
          </a:xfrm>
        </p:grpSpPr>
        <p:grpSp>
          <p:nvGrpSpPr>
            <p:cNvPr id="6082" name="Google Shape;6082;p64"/>
            <p:cNvGrpSpPr/>
            <p:nvPr/>
          </p:nvGrpSpPr>
          <p:grpSpPr>
            <a:xfrm>
              <a:off x="2658741" y="4097347"/>
              <a:ext cx="118572" cy="294074"/>
              <a:chOff x="3343310" y="4475555"/>
              <a:chExt cx="127717" cy="316753"/>
            </a:xfrm>
          </p:grpSpPr>
          <p:sp>
            <p:nvSpPr>
              <p:cNvPr id="6083" name="Google Shape;6083;p6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5" name="Google Shape;6085;p64"/>
            <p:cNvGrpSpPr/>
            <p:nvPr/>
          </p:nvGrpSpPr>
          <p:grpSpPr>
            <a:xfrm>
              <a:off x="3815519" y="4098388"/>
              <a:ext cx="147831" cy="291991"/>
              <a:chOff x="3527539" y="4476677"/>
              <a:chExt cx="159232" cy="314510"/>
            </a:xfrm>
          </p:grpSpPr>
          <p:sp>
            <p:nvSpPr>
              <p:cNvPr id="6086" name="Google Shape;6086;p6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64"/>
            <p:cNvGrpSpPr/>
            <p:nvPr/>
          </p:nvGrpSpPr>
          <p:grpSpPr>
            <a:xfrm>
              <a:off x="3511696" y="4098388"/>
              <a:ext cx="147831" cy="291991"/>
              <a:chOff x="3527539" y="4476677"/>
              <a:chExt cx="159232" cy="314510"/>
            </a:xfrm>
          </p:grpSpPr>
          <p:sp>
            <p:nvSpPr>
              <p:cNvPr id="6089" name="Google Shape;6089;p6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64"/>
            <p:cNvGrpSpPr/>
            <p:nvPr/>
          </p:nvGrpSpPr>
          <p:grpSpPr>
            <a:xfrm>
              <a:off x="3207874" y="4098388"/>
              <a:ext cx="147831" cy="291991"/>
              <a:chOff x="3527539" y="4476677"/>
              <a:chExt cx="159232" cy="314510"/>
            </a:xfrm>
          </p:grpSpPr>
          <p:sp>
            <p:nvSpPr>
              <p:cNvPr id="6092" name="Google Shape;6092;p6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4" name="Google Shape;6094;p64"/>
            <p:cNvGrpSpPr/>
            <p:nvPr/>
          </p:nvGrpSpPr>
          <p:grpSpPr>
            <a:xfrm>
              <a:off x="2933305" y="4097347"/>
              <a:ext cx="118572" cy="294074"/>
              <a:chOff x="3343310" y="4475555"/>
              <a:chExt cx="127717" cy="316753"/>
            </a:xfrm>
          </p:grpSpPr>
          <p:sp>
            <p:nvSpPr>
              <p:cNvPr id="6095" name="Google Shape;6095;p6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97" name="Google Shape;6097;p64"/>
          <p:cNvGrpSpPr/>
          <p:nvPr/>
        </p:nvGrpSpPr>
        <p:grpSpPr>
          <a:xfrm>
            <a:off x="4197136" y="963991"/>
            <a:ext cx="1430711" cy="751237"/>
            <a:chOff x="5159450" y="1919950"/>
            <a:chExt cx="1541050" cy="862500"/>
          </a:xfrm>
        </p:grpSpPr>
        <p:sp>
          <p:nvSpPr>
            <p:cNvPr id="6098" name="Google Shape;6098;p6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099" name="Google Shape;6099;p64"/>
            <p:cNvGrpSpPr/>
            <p:nvPr/>
          </p:nvGrpSpPr>
          <p:grpSpPr>
            <a:xfrm>
              <a:off x="5159450" y="1919950"/>
              <a:ext cx="1541050" cy="862500"/>
              <a:chOff x="5159450" y="1919950"/>
              <a:chExt cx="1541050" cy="862500"/>
            </a:xfrm>
          </p:grpSpPr>
          <p:cxnSp>
            <p:nvCxnSpPr>
              <p:cNvPr id="6100" name="Google Shape;6100;p6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101" name="Google Shape;6101;p6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102" name="Google Shape;6102;p64"/>
          <p:cNvGrpSpPr/>
          <p:nvPr/>
        </p:nvGrpSpPr>
        <p:grpSpPr>
          <a:xfrm>
            <a:off x="4245274" y="2227761"/>
            <a:ext cx="1334436" cy="967914"/>
            <a:chOff x="4294923" y="2439811"/>
            <a:chExt cx="1334436" cy="967914"/>
          </a:xfrm>
        </p:grpSpPr>
        <p:grpSp>
          <p:nvGrpSpPr>
            <p:cNvPr id="6103" name="Google Shape;6103;p64"/>
            <p:cNvGrpSpPr/>
            <p:nvPr/>
          </p:nvGrpSpPr>
          <p:grpSpPr>
            <a:xfrm>
              <a:off x="4960455" y="2469658"/>
              <a:ext cx="668904" cy="885524"/>
              <a:chOff x="4960455" y="2469658"/>
              <a:chExt cx="668904" cy="885524"/>
            </a:xfrm>
          </p:grpSpPr>
          <p:sp>
            <p:nvSpPr>
              <p:cNvPr id="6104" name="Google Shape;6104;p64"/>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4"/>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4"/>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4"/>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4"/>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4"/>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64"/>
            <p:cNvGrpSpPr/>
            <p:nvPr/>
          </p:nvGrpSpPr>
          <p:grpSpPr>
            <a:xfrm>
              <a:off x="4294923" y="2469658"/>
              <a:ext cx="668951" cy="885524"/>
              <a:chOff x="4294923" y="2469658"/>
              <a:chExt cx="668951" cy="885524"/>
            </a:xfrm>
          </p:grpSpPr>
          <p:sp>
            <p:nvSpPr>
              <p:cNvPr id="6111" name="Google Shape;6111;p64"/>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4"/>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4"/>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4"/>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4"/>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4"/>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7" name="Google Shape;6117;p64"/>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64"/>
          <p:cNvGrpSpPr/>
          <p:nvPr/>
        </p:nvGrpSpPr>
        <p:grpSpPr>
          <a:xfrm>
            <a:off x="4231477" y="3282206"/>
            <a:ext cx="1430949" cy="897289"/>
            <a:chOff x="4351371" y="3547942"/>
            <a:chExt cx="1345130" cy="843475"/>
          </a:xfrm>
        </p:grpSpPr>
        <p:grpSp>
          <p:nvGrpSpPr>
            <p:cNvPr id="6119" name="Google Shape;6119;p64"/>
            <p:cNvGrpSpPr/>
            <p:nvPr/>
          </p:nvGrpSpPr>
          <p:grpSpPr>
            <a:xfrm>
              <a:off x="4351371" y="4209917"/>
              <a:ext cx="1345130" cy="181500"/>
              <a:chOff x="4351371" y="4209917"/>
              <a:chExt cx="1345130" cy="181500"/>
            </a:xfrm>
          </p:grpSpPr>
          <p:sp>
            <p:nvSpPr>
              <p:cNvPr id="6120" name="Google Shape;6120;p64"/>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1" name="Google Shape;6121;p64"/>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122" name="Google Shape;6122;p64"/>
            <p:cNvGrpSpPr/>
            <p:nvPr/>
          </p:nvGrpSpPr>
          <p:grpSpPr>
            <a:xfrm>
              <a:off x="4403010" y="3985221"/>
              <a:ext cx="1109518" cy="181500"/>
              <a:chOff x="4403010" y="3985221"/>
              <a:chExt cx="1109518" cy="181500"/>
            </a:xfrm>
          </p:grpSpPr>
          <p:sp>
            <p:nvSpPr>
              <p:cNvPr id="6123" name="Google Shape;6123;p64"/>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4" name="Google Shape;6124;p64"/>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125" name="Google Shape;6125;p64"/>
            <p:cNvGrpSpPr/>
            <p:nvPr/>
          </p:nvGrpSpPr>
          <p:grpSpPr>
            <a:xfrm>
              <a:off x="4618704" y="3766582"/>
              <a:ext cx="807858" cy="181500"/>
              <a:chOff x="4618704" y="3766582"/>
              <a:chExt cx="807858" cy="181500"/>
            </a:xfrm>
          </p:grpSpPr>
          <p:sp>
            <p:nvSpPr>
              <p:cNvPr id="6126" name="Google Shape;6126;p64"/>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7" name="Google Shape;6127;p64"/>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128" name="Google Shape;6128;p64"/>
            <p:cNvGrpSpPr/>
            <p:nvPr/>
          </p:nvGrpSpPr>
          <p:grpSpPr>
            <a:xfrm>
              <a:off x="4735238" y="3547942"/>
              <a:ext cx="462839" cy="181500"/>
              <a:chOff x="4735238" y="3547942"/>
              <a:chExt cx="462839" cy="181500"/>
            </a:xfrm>
          </p:grpSpPr>
          <p:sp>
            <p:nvSpPr>
              <p:cNvPr id="6129" name="Google Shape;6129;p64"/>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30" name="Google Shape;6130;p64"/>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131" name="Google Shape;6131;p64"/>
          <p:cNvGrpSpPr/>
          <p:nvPr/>
        </p:nvGrpSpPr>
        <p:grpSpPr>
          <a:xfrm>
            <a:off x="7407835" y="2217530"/>
            <a:ext cx="1020955" cy="928853"/>
            <a:chOff x="926675" y="238125"/>
            <a:chExt cx="5755100" cy="5232975"/>
          </a:xfrm>
        </p:grpSpPr>
        <p:sp>
          <p:nvSpPr>
            <p:cNvPr id="6132" name="Google Shape;6132;p64"/>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4"/>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4"/>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4"/>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6" name="Google Shape;6136;p64"/>
          <p:cNvGrpSpPr/>
          <p:nvPr/>
        </p:nvGrpSpPr>
        <p:grpSpPr>
          <a:xfrm>
            <a:off x="715208" y="2616265"/>
            <a:ext cx="1695374" cy="1560837"/>
            <a:chOff x="727421" y="2828315"/>
            <a:chExt cx="1695374" cy="1560837"/>
          </a:xfrm>
        </p:grpSpPr>
        <p:grpSp>
          <p:nvGrpSpPr>
            <p:cNvPr id="6137" name="Google Shape;6137;p64"/>
            <p:cNvGrpSpPr/>
            <p:nvPr/>
          </p:nvGrpSpPr>
          <p:grpSpPr>
            <a:xfrm>
              <a:off x="727421" y="2828315"/>
              <a:ext cx="1695374" cy="1560837"/>
              <a:chOff x="734799" y="2782450"/>
              <a:chExt cx="1571100" cy="1577400"/>
            </a:xfrm>
          </p:grpSpPr>
          <p:cxnSp>
            <p:nvCxnSpPr>
              <p:cNvPr id="6138" name="Google Shape;6138;p6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139" name="Google Shape;6139;p6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140" name="Google Shape;6140;p64"/>
            <p:cNvGrpSpPr/>
            <p:nvPr/>
          </p:nvGrpSpPr>
          <p:grpSpPr>
            <a:xfrm>
              <a:off x="819108" y="2882501"/>
              <a:ext cx="1556791" cy="1426186"/>
              <a:chOff x="819108" y="2882501"/>
              <a:chExt cx="1556791" cy="1426186"/>
            </a:xfrm>
          </p:grpSpPr>
          <p:grpSp>
            <p:nvGrpSpPr>
              <p:cNvPr id="6141" name="Google Shape;6141;p64"/>
              <p:cNvGrpSpPr/>
              <p:nvPr/>
            </p:nvGrpSpPr>
            <p:grpSpPr>
              <a:xfrm>
                <a:off x="819108" y="2882501"/>
                <a:ext cx="103104" cy="1426186"/>
                <a:chOff x="4674013" y="3100904"/>
                <a:chExt cx="122758" cy="1698043"/>
              </a:xfrm>
            </p:grpSpPr>
            <p:sp>
              <p:nvSpPr>
                <p:cNvPr id="6142" name="Google Shape;6142;p6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64"/>
              <p:cNvGrpSpPr/>
              <p:nvPr/>
            </p:nvGrpSpPr>
            <p:grpSpPr>
              <a:xfrm>
                <a:off x="1062475" y="2882501"/>
                <a:ext cx="103104" cy="1426186"/>
                <a:chOff x="4940438" y="3100904"/>
                <a:chExt cx="122758" cy="1698043"/>
              </a:xfrm>
            </p:grpSpPr>
            <p:sp>
              <p:nvSpPr>
                <p:cNvPr id="6150" name="Google Shape;6150;p6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64"/>
              <p:cNvGrpSpPr/>
              <p:nvPr/>
            </p:nvGrpSpPr>
            <p:grpSpPr>
              <a:xfrm>
                <a:off x="1299324" y="2882501"/>
                <a:ext cx="103104" cy="1426186"/>
                <a:chOff x="5206863" y="3100904"/>
                <a:chExt cx="122758" cy="1698043"/>
              </a:xfrm>
            </p:grpSpPr>
            <p:sp>
              <p:nvSpPr>
                <p:cNvPr id="6158" name="Google Shape;6158;p6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64"/>
              <p:cNvGrpSpPr/>
              <p:nvPr/>
            </p:nvGrpSpPr>
            <p:grpSpPr>
              <a:xfrm>
                <a:off x="1786057" y="2882501"/>
                <a:ext cx="103104" cy="1426186"/>
                <a:chOff x="6006138" y="3143629"/>
                <a:chExt cx="122758" cy="1698043"/>
              </a:xfrm>
            </p:grpSpPr>
            <p:sp>
              <p:nvSpPr>
                <p:cNvPr id="6166" name="Google Shape;6166;p6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64"/>
              <p:cNvGrpSpPr/>
              <p:nvPr/>
            </p:nvGrpSpPr>
            <p:grpSpPr>
              <a:xfrm>
                <a:off x="2029422" y="2882501"/>
                <a:ext cx="103104" cy="1426186"/>
                <a:chOff x="6805413" y="3100904"/>
                <a:chExt cx="122758" cy="1698043"/>
              </a:xfrm>
            </p:grpSpPr>
            <p:sp>
              <p:nvSpPr>
                <p:cNvPr id="6174" name="Google Shape;6174;p6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1" name="Google Shape;6181;p64"/>
              <p:cNvGrpSpPr/>
              <p:nvPr/>
            </p:nvGrpSpPr>
            <p:grpSpPr>
              <a:xfrm>
                <a:off x="2272795" y="2882501"/>
                <a:ext cx="103104" cy="1426186"/>
                <a:chOff x="5206863" y="3100904"/>
                <a:chExt cx="122758" cy="1698043"/>
              </a:xfrm>
            </p:grpSpPr>
            <p:sp>
              <p:nvSpPr>
                <p:cNvPr id="6182" name="Google Shape;6182;p6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64"/>
              <p:cNvGrpSpPr/>
              <p:nvPr/>
            </p:nvGrpSpPr>
            <p:grpSpPr>
              <a:xfrm>
                <a:off x="1542694" y="2882501"/>
                <a:ext cx="103104" cy="1426186"/>
                <a:chOff x="6006138" y="3143629"/>
                <a:chExt cx="122758" cy="1698043"/>
              </a:xfrm>
            </p:grpSpPr>
            <p:sp>
              <p:nvSpPr>
                <p:cNvPr id="6190" name="Google Shape;6190;p6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97" name="Google Shape;6197;p64"/>
          <p:cNvGrpSpPr/>
          <p:nvPr/>
        </p:nvGrpSpPr>
        <p:grpSpPr>
          <a:xfrm>
            <a:off x="5671259" y="3305987"/>
            <a:ext cx="2749952" cy="870677"/>
            <a:chOff x="238125" y="1725700"/>
            <a:chExt cx="7139025" cy="2260325"/>
          </a:xfrm>
        </p:grpSpPr>
        <p:sp>
          <p:nvSpPr>
            <p:cNvPr id="6198" name="Google Shape;6198;p64"/>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4"/>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4"/>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4"/>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4"/>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4"/>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4"/>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4"/>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4"/>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4"/>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64"/>
          <p:cNvGrpSpPr/>
          <p:nvPr/>
        </p:nvGrpSpPr>
        <p:grpSpPr>
          <a:xfrm>
            <a:off x="5941423" y="2247733"/>
            <a:ext cx="1105452" cy="916747"/>
            <a:chOff x="5249100" y="1210600"/>
            <a:chExt cx="3502700" cy="2904775"/>
          </a:xfrm>
        </p:grpSpPr>
        <p:sp>
          <p:nvSpPr>
            <p:cNvPr id="6209" name="Google Shape;6209;p6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13" name="Google Shape;6213;p64"/>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214" name="Google Shape;6214;p64"/>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215" name="Google Shape;6215;p64"/>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216" name="Google Shape;6216;p64"/>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217" name="Google Shape;6217;p64"/>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64"/>
          <p:cNvGrpSpPr/>
          <p:nvPr/>
        </p:nvGrpSpPr>
        <p:grpSpPr>
          <a:xfrm>
            <a:off x="7123971" y="967151"/>
            <a:ext cx="1304650" cy="1124856"/>
            <a:chOff x="7287122" y="1165658"/>
            <a:chExt cx="1219413" cy="1051365"/>
          </a:xfrm>
        </p:grpSpPr>
        <p:grpSp>
          <p:nvGrpSpPr>
            <p:cNvPr id="6219" name="Google Shape;6219;p64"/>
            <p:cNvGrpSpPr/>
            <p:nvPr/>
          </p:nvGrpSpPr>
          <p:grpSpPr>
            <a:xfrm>
              <a:off x="7287122" y="1969723"/>
              <a:ext cx="1219413" cy="247300"/>
              <a:chOff x="7287122" y="1969723"/>
              <a:chExt cx="1219413" cy="247300"/>
            </a:xfrm>
          </p:grpSpPr>
          <p:sp>
            <p:nvSpPr>
              <p:cNvPr id="6220" name="Google Shape;6220;p6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1" name="Google Shape;6221;p64"/>
              <p:cNvGrpSpPr/>
              <p:nvPr/>
            </p:nvGrpSpPr>
            <p:grpSpPr>
              <a:xfrm>
                <a:off x="7287122" y="2063892"/>
                <a:ext cx="1151753" cy="73428"/>
                <a:chOff x="7287122" y="2063892"/>
                <a:chExt cx="1151753" cy="73428"/>
              </a:xfrm>
            </p:grpSpPr>
            <p:sp>
              <p:nvSpPr>
                <p:cNvPr id="6222" name="Google Shape;6222;p6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23" name="Google Shape;6223;p6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224" name="Google Shape;6224;p64"/>
            <p:cNvGrpSpPr/>
            <p:nvPr/>
          </p:nvGrpSpPr>
          <p:grpSpPr>
            <a:xfrm>
              <a:off x="7287122" y="1712201"/>
              <a:ext cx="1219403" cy="246767"/>
              <a:chOff x="7287122" y="1712201"/>
              <a:chExt cx="1219403" cy="246767"/>
            </a:xfrm>
          </p:grpSpPr>
          <p:sp>
            <p:nvSpPr>
              <p:cNvPr id="6225" name="Google Shape;6225;p6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6" name="Google Shape;6226;p64"/>
              <p:cNvGrpSpPr/>
              <p:nvPr/>
            </p:nvGrpSpPr>
            <p:grpSpPr>
              <a:xfrm>
                <a:off x="7287122" y="1842861"/>
                <a:ext cx="1005303" cy="73419"/>
                <a:chOff x="7287122" y="1842861"/>
                <a:chExt cx="1005303" cy="73419"/>
              </a:xfrm>
            </p:grpSpPr>
            <p:sp>
              <p:nvSpPr>
                <p:cNvPr id="6227" name="Google Shape;6227;p6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28" name="Google Shape;6228;p6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229" name="Google Shape;6229;p64"/>
            <p:cNvGrpSpPr/>
            <p:nvPr/>
          </p:nvGrpSpPr>
          <p:grpSpPr>
            <a:xfrm>
              <a:off x="7287122" y="1447520"/>
              <a:ext cx="1219403" cy="286667"/>
              <a:chOff x="7287122" y="1447520"/>
              <a:chExt cx="1219403" cy="286667"/>
            </a:xfrm>
          </p:grpSpPr>
          <p:sp>
            <p:nvSpPr>
              <p:cNvPr id="6230" name="Google Shape;6230;p6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1" name="Google Shape;6231;p64"/>
              <p:cNvGrpSpPr/>
              <p:nvPr/>
            </p:nvGrpSpPr>
            <p:grpSpPr>
              <a:xfrm>
                <a:off x="7287122" y="1581977"/>
                <a:ext cx="852803" cy="73428"/>
                <a:chOff x="7287122" y="1581977"/>
                <a:chExt cx="852803" cy="73428"/>
              </a:xfrm>
            </p:grpSpPr>
            <p:sp>
              <p:nvSpPr>
                <p:cNvPr id="6232" name="Google Shape;6232;p6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33" name="Google Shape;6233;p6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234" name="Google Shape;6234;p64"/>
            <p:cNvGrpSpPr/>
            <p:nvPr/>
          </p:nvGrpSpPr>
          <p:grpSpPr>
            <a:xfrm>
              <a:off x="7287122" y="1165658"/>
              <a:ext cx="1219403" cy="344253"/>
              <a:chOff x="7287122" y="1165658"/>
              <a:chExt cx="1219403" cy="344253"/>
            </a:xfrm>
          </p:grpSpPr>
          <p:sp>
            <p:nvSpPr>
              <p:cNvPr id="6235" name="Google Shape;6235;p6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6" name="Google Shape;6236;p64"/>
              <p:cNvGrpSpPr/>
              <p:nvPr/>
            </p:nvGrpSpPr>
            <p:grpSpPr>
              <a:xfrm>
                <a:off x="7287122" y="1341025"/>
                <a:ext cx="695703" cy="73419"/>
                <a:chOff x="7287122" y="1341025"/>
                <a:chExt cx="695703" cy="73419"/>
              </a:xfrm>
            </p:grpSpPr>
            <p:sp>
              <p:nvSpPr>
                <p:cNvPr id="6237" name="Google Shape;6237;p6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38" name="Google Shape;6238;p6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239" name="Google Shape;6239;p64"/>
          <p:cNvGrpSpPr/>
          <p:nvPr/>
        </p:nvGrpSpPr>
        <p:grpSpPr>
          <a:xfrm>
            <a:off x="5790463" y="973174"/>
            <a:ext cx="1397729" cy="1098540"/>
            <a:chOff x="5900602" y="1193063"/>
            <a:chExt cx="1299851" cy="1021707"/>
          </a:xfrm>
        </p:grpSpPr>
        <p:grpSp>
          <p:nvGrpSpPr>
            <p:cNvPr id="6240" name="Google Shape;6240;p64"/>
            <p:cNvGrpSpPr/>
            <p:nvPr/>
          </p:nvGrpSpPr>
          <p:grpSpPr>
            <a:xfrm>
              <a:off x="6520337" y="1193063"/>
              <a:ext cx="341815" cy="799959"/>
              <a:chOff x="6520337" y="1193063"/>
              <a:chExt cx="341815" cy="799959"/>
            </a:xfrm>
          </p:grpSpPr>
          <p:grpSp>
            <p:nvGrpSpPr>
              <p:cNvPr id="6241" name="Google Shape;6241;p64"/>
              <p:cNvGrpSpPr/>
              <p:nvPr/>
            </p:nvGrpSpPr>
            <p:grpSpPr>
              <a:xfrm>
                <a:off x="6520337" y="1589527"/>
                <a:ext cx="213950" cy="403494"/>
                <a:chOff x="6520337" y="1589527"/>
                <a:chExt cx="213950" cy="403494"/>
              </a:xfrm>
            </p:grpSpPr>
            <p:sp>
              <p:nvSpPr>
                <p:cNvPr id="6242" name="Google Shape;6242;p6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4"/>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4" name="Google Shape;6244;p64"/>
              <p:cNvGrpSpPr/>
              <p:nvPr/>
            </p:nvGrpSpPr>
            <p:grpSpPr>
              <a:xfrm>
                <a:off x="6577204" y="1193063"/>
                <a:ext cx="284947" cy="464512"/>
                <a:chOff x="6577204" y="1193063"/>
                <a:chExt cx="284947" cy="464512"/>
              </a:xfrm>
            </p:grpSpPr>
            <p:sp>
              <p:nvSpPr>
                <p:cNvPr id="6245" name="Google Shape;6245;p6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46" name="Google Shape;6246;p64"/>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247" name="Google Shape;6247;p64"/>
            <p:cNvGrpSpPr/>
            <p:nvPr/>
          </p:nvGrpSpPr>
          <p:grpSpPr>
            <a:xfrm>
              <a:off x="6238903" y="1193063"/>
              <a:ext cx="300475" cy="900152"/>
              <a:chOff x="6238903" y="1193063"/>
              <a:chExt cx="300475" cy="900152"/>
            </a:xfrm>
          </p:grpSpPr>
          <p:grpSp>
            <p:nvGrpSpPr>
              <p:cNvPr id="6248" name="Google Shape;6248;p64"/>
              <p:cNvGrpSpPr/>
              <p:nvPr/>
            </p:nvGrpSpPr>
            <p:grpSpPr>
              <a:xfrm>
                <a:off x="6290865" y="1489315"/>
                <a:ext cx="248514" cy="603900"/>
                <a:chOff x="6290865" y="1489315"/>
                <a:chExt cx="248514" cy="603900"/>
              </a:xfrm>
            </p:grpSpPr>
            <p:sp>
              <p:nvSpPr>
                <p:cNvPr id="6249" name="Google Shape;6249;p6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4"/>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64"/>
              <p:cNvGrpSpPr/>
              <p:nvPr/>
            </p:nvGrpSpPr>
            <p:grpSpPr>
              <a:xfrm>
                <a:off x="6238903" y="1193063"/>
                <a:ext cx="284947" cy="333087"/>
                <a:chOff x="6238903" y="1193063"/>
                <a:chExt cx="284947" cy="333087"/>
              </a:xfrm>
            </p:grpSpPr>
            <p:sp>
              <p:nvSpPr>
                <p:cNvPr id="6252" name="Google Shape;6252;p6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53" name="Google Shape;6253;p64"/>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254" name="Google Shape;6254;p64"/>
            <p:cNvGrpSpPr/>
            <p:nvPr/>
          </p:nvGrpSpPr>
          <p:grpSpPr>
            <a:xfrm>
              <a:off x="5900602" y="1193063"/>
              <a:ext cx="444345" cy="1021707"/>
              <a:chOff x="5900602" y="1193063"/>
              <a:chExt cx="444345" cy="1021707"/>
            </a:xfrm>
          </p:grpSpPr>
          <p:grpSp>
            <p:nvGrpSpPr>
              <p:cNvPr id="6255" name="Google Shape;6255;p64"/>
              <p:cNvGrpSpPr/>
              <p:nvPr/>
            </p:nvGrpSpPr>
            <p:grpSpPr>
              <a:xfrm>
                <a:off x="6046501" y="1367785"/>
                <a:ext cx="298446" cy="846986"/>
                <a:chOff x="6046501" y="1367785"/>
                <a:chExt cx="298446" cy="846986"/>
              </a:xfrm>
            </p:grpSpPr>
            <p:sp>
              <p:nvSpPr>
                <p:cNvPr id="6256" name="Google Shape;6256;p6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4"/>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8" name="Google Shape;6258;p64"/>
              <p:cNvGrpSpPr/>
              <p:nvPr/>
            </p:nvGrpSpPr>
            <p:grpSpPr>
              <a:xfrm>
                <a:off x="5900602" y="1193063"/>
                <a:ext cx="284947" cy="182312"/>
                <a:chOff x="5900602" y="1193063"/>
                <a:chExt cx="284947" cy="182312"/>
              </a:xfrm>
            </p:grpSpPr>
            <p:sp>
              <p:nvSpPr>
                <p:cNvPr id="6259" name="Google Shape;6259;p6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60" name="Google Shape;6260;p6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261" name="Google Shape;6261;p64"/>
            <p:cNvGrpSpPr/>
            <p:nvPr/>
          </p:nvGrpSpPr>
          <p:grpSpPr>
            <a:xfrm>
              <a:off x="6738300" y="1193063"/>
              <a:ext cx="462153" cy="707634"/>
              <a:chOff x="6738300" y="1193063"/>
              <a:chExt cx="462153" cy="707634"/>
            </a:xfrm>
          </p:grpSpPr>
          <p:grpSp>
            <p:nvGrpSpPr>
              <p:cNvPr id="6262" name="Google Shape;6262;p64"/>
              <p:cNvGrpSpPr/>
              <p:nvPr/>
            </p:nvGrpSpPr>
            <p:grpSpPr>
              <a:xfrm>
                <a:off x="6915505" y="1193063"/>
                <a:ext cx="284947" cy="597387"/>
                <a:chOff x="6915505" y="1193063"/>
                <a:chExt cx="284947" cy="597387"/>
              </a:xfrm>
            </p:grpSpPr>
            <p:sp>
              <p:nvSpPr>
                <p:cNvPr id="6263" name="Google Shape;6263;p6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64" name="Google Shape;6264;p64"/>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265" name="Google Shape;6265;p64"/>
              <p:cNvGrpSpPr/>
              <p:nvPr/>
            </p:nvGrpSpPr>
            <p:grpSpPr>
              <a:xfrm>
                <a:off x="6738300" y="1684725"/>
                <a:ext cx="230066" cy="215971"/>
                <a:chOff x="6738300" y="1684725"/>
                <a:chExt cx="230066" cy="215971"/>
              </a:xfrm>
            </p:grpSpPr>
            <p:sp>
              <p:nvSpPr>
                <p:cNvPr id="6266" name="Google Shape;6266;p64"/>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4"/>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71" name="Shape 6271"/>
        <p:cNvGrpSpPr/>
        <p:nvPr/>
      </p:nvGrpSpPr>
      <p:grpSpPr>
        <a:xfrm>
          <a:off x="0" y="0"/>
          <a:ext cx="0" cy="0"/>
          <a:chOff x="0" y="0"/>
          <a:chExt cx="0" cy="0"/>
        </a:xfrm>
      </p:grpSpPr>
      <p:grpSp>
        <p:nvGrpSpPr>
          <p:cNvPr id="6272" name="Google Shape;6272;p65"/>
          <p:cNvGrpSpPr/>
          <p:nvPr/>
        </p:nvGrpSpPr>
        <p:grpSpPr>
          <a:xfrm>
            <a:off x="839307" y="2318098"/>
            <a:ext cx="387992" cy="329326"/>
            <a:chOff x="839307" y="2318098"/>
            <a:chExt cx="387992" cy="329326"/>
          </a:xfrm>
        </p:grpSpPr>
        <p:sp>
          <p:nvSpPr>
            <p:cNvPr id="6273" name="Google Shape;6273;p65"/>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5"/>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5"/>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5"/>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5"/>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5"/>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5"/>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5"/>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5"/>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5"/>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65"/>
          <p:cNvGrpSpPr/>
          <p:nvPr/>
        </p:nvGrpSpPr>
        <p:grpSpPr>
          <a:xfrm>
            <a:off x="1414990" y="2289671"/>
            <a:ext cx="387073" cy="385996"/>
            <a:chOff x="1414990" y="2289671"/>
            <a:chExt cx="387073" cy="385996"/>
          </a:xfrm>
        </p:grpSpPr>
        <p:sp>
          <p:nvSpPr>
            <p:cNvPr id="6284" name="Google Shape;6284;p65"/>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5"/>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5"/>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5"/>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5"/>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5"/>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5"/>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5"/>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5"/>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5"/>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5"/>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5"/>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5"/>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5"/>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5"/>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5"/>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5"/>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5"/>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65"/>
          <p:cNvGrpSpPr/>
          <p:nvPr/>
        </p:nvGrpSpPr>
        <p:grpSpPr>
          <a:xfrm>
            <a:off x="1989911" y="2306065"/>
            <a:ext cx="387099" cy="353207"/>
            <a:chOff x="1989911" y="2306065"/>
            <a:chExt cx="387099" cy="353207"/>
          </a:xfrm>
        </p:grpSpPr>
        <p:sp>
          <p:nvSpPr>
            <p:cNvPr id="6303" name="Google Shape;6303;p65"/>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5"/>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5"/>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5"/>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5"/>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5"/>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5"/>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65"/>
          <p:cNvGrpSpPr/>
          <p:nvPr/>
        </p:nvGrpSpPr>
        <p:grpSpPr>
          <a:xfrm>
            <a:off x="2593102" y="2288778"/>
            <a:ext cx="204663" cy="363007"/>
            <a:chOff x="2593102" y="2288778"/>
            <a:chExt cx="204663" cy="363007"/>
          </a:xfrm>
        </p:grpSpPr>
        <p:sp>
          <p:nvSpPr>
            <p:cNvPr id="6311" name="Google Shape;6311;p65"/>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5"/>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5"/>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5"/>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5"/>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5"/>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5"/>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5"/>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5"/>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65"/>
          <p:cNvGrpSpPr/>
          <p:nvPr/>
        </p:nvGrpSpPr>
        <p:grpSpPr>
          <a:xfrm>
            <a:off x="2970874" y="2329763"/>
            <a:ext cx="403651" cy="305996"/>
            <a:chOff x="2970874" y="2329763"/>
            <a:chExt cx="403651" cy="305996"/>
          </a:xfrm>
        </p:grpSpPr>
        <p:sp>
          <p:nvSpPr>
            <p:cNvPr id="6321" name="Google Shape;6321;p65"/>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5"/>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5"/>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5"/>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5"/>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5"/>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5"/>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5"/>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5"/>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65"/>
          <p:cNvGrpSpPr/>
          <p:nvPr/>
        </p:nvGrpSpPr>
        <p:grpSpPr>
          <a:xfrm>
            <a:off x="3545795" y="2318755"/>
            <a:ext cx="387835" cy="327933"/>
            <a:chOff x="3545795" y="2318755"/>
            <a:chExt cx="387835" cy="327933"/>
          </a:xfrm>
        </p:grpSpPr>
        <p:sp>
          <p:nvSpPr>
            <p:cNvPr id="6331" name="Google Shape;6331;p65"/>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5"/>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5"/>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4" name="Google Shape;6334;p65"/>
            <p:cNvGrpSpPr/>
            <p:nvPr/>
          </p:nvGrpSpPr>
          <p:grpSpPr>
            <a:xfrm>
              <a:off x="3545795" y="2322301"/>
              <a:ext cx="387835" cy="324387"/>
              <a:chOff x="3545795" y="2322301"/>
              <a:chExt cx="387835" cy="324387"/>
            </a:xfrm>
          </p:grpSpPr>
          <p:sp>
            <p:nvSpPr>
              <p:cNvPr id="6335" name="Google Shape;6335;p65"/>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5"/>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5"/>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5"/>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5"/>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5"/>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5"/>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42" name="Google Shape;6342;p65"/>
          <p:cNvGrpSpPr/>
          <p:nvPr/>
        </p:nvGrpSpPr>
        <p:grpSpPr>
          <a:xfrm>
            <a:off x="4718468" y="2306984"/>
            <a:ext cx="364294" cy="351552"/>
            <a:chOff x="4718468" y="2306984"/>
            <a:chExt cx="364294" cy="351552"/>
          </a:xfrm>
        </p:grpSpPr>
        <p:sp>
          <p:nvSpPr>
            <p:cNvPr id="6343" name="Google Shape;6343;p65"/>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5"/>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5"/>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5"/>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5"/>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5"/>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5"/>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5"/>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5"/>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5"/>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3" name="Google Shape;6353;p65"/>
          <p:cNvGrpSpPr/>
          <p:nvPr/>
        </p:nvGrpSpPr>
        <p:grpSpPr>
          <a:xfrm>
            <a:off x="4147908" y="2303017"/>
            <a:ext cx="361194" cy="359355"/>
            <a:chOff x="4147908" y="2303017"/>
            <a:chExt cx="361194" cy="359355"/>
          </a:xfrm>
        </p:grpSpPr>
        <p:sp>
          <p:nvSpPr>
            <p:cNvPr id="6354" name="Google Shape;6354;p65"/>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5"/>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5"/>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5"/>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5"/>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5"/>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5"/>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5"/>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5"/>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5"/>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5"/>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5"/>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5"/>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5"/>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8" name="Google Shape;6368;p65"/>
          <p:cNvGrpSpPr/>
          <p:nvPr/>
        </p:nvGrpSpPr>
        <p:grpSpPr>
          <a:xfrm>
            <a:off x="5292128" y="2299891"/>
            <a:ext cx="367027" cy="365214"/>
            <a:chOff x="5292128" y="2299891"/>
            <a:chExt cx="367027" cy="365214"/>
          </a:xfrm>
        </p:grpSpPr>
        <p:sp>
          <p:nvSpPr>
            <p:cNvPr id="6369" name="Google Shape;6369;p65"/>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5"/>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5"/>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5"/>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5"/>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5"/>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65"/>
          <p:cNvGrpSpPr/>
          <p:nvPr/>
        </p:nvGrpSpPr>
        <p:grpSpPr>
          <a:xfrm>
            <a:off x="5873617" y="2309901"/>
            <a:ext cx="345720" cy="345720"/>
            <a:chOff x="5873617" y="2309901"/>
            <a:chExt cx="345720" cy="345720"/>
          </a:xfrm>
        </p:grpSpPr>
        <p:sp>
          <p:nvSpPr>
            <p:cNvPr id="6376" name="Google Shape;6376;p65"/>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5"/>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5"/>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5"/>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5"/>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5"/>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5"/>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5"/>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5"/>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5"/>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5"/>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5"/>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5"/>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5"/>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5"/>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5"/>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5"/>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5"/>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5"/>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65"/>
          <p:cNvGrpSpPr/>
          <p:nvPr/>
        </p:nvGrpSpPr>
        <p:grpSpPr>
          <a:xfrm>
            <a:off x="6863329" y="2297710"/>
            <a:ext cx="391460" cy="370127"/>
            <a:chOff x="6863329" y="2297710"/>
            <a:chExt cx="391460" cy="370127"/>
          </a:xfrm>
        </p:grpSpPr>
        <p:sp>
          <p:nvSpPr>
            <p:cNvPr id="6396" name="Google Shape;6396;p65"/>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5"/>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5"/>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5"/>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5"/>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5"/>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5"/>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5"/>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5"/>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65"/>
          <p:cNvGrpSpPr/>
          <p:nvPr/>
        </p:nvGrpSpPr>
        <p:grpSpPr>
          <a:xfrm>
            <a:off x="7421488" y="2318518"/>
            <a:ext cx="342620" cy="328459"/>
            <a:chOff x="7421488" y="2318518"/>
            <a:chExt cx="342620" cy="328459"/>
          </a:xfrm>
        </p:grpSpPr>
        <p:sp>
          <p:nvSpPr>
            <p:cNvPr id="6406" name="Google Shape;6406;p65"/>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5"/>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5"/>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5"/>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5"/>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5"/>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5"/>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3" name="Google Shape;6413;p65"/>
          <p:cNvGrpSpPr/>
          <p:nvPr/>
        </p:nvGrpSpPr>
        <p:grpSpPr>
          <a:xfrm>
            <a:off x="2508373" y="2779889"/>
            <a:ext cx="337523" cy="337680"/>
            <a:chOff x="2508373" y="2779889"/>
            <a:chExt cx="337523" cy="337680"/>
          </a:xfrm>
        </p:grpSpPr>
        <p:sp>
          <p:nvSpPr>
            <p:cNvPr id="6414" name="Google Shape;6414;p65"/>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5"/>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5"/>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5"/>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5"/>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5"/>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0" name="Google Shape;6420;p65"/>
          <p:cNvGrpSpPr/>
          <p:nvPr/>
        </p:nvGrpSpPr>
        <p:grpSpPr>
          <a:xfrm>
            <a:off x="2151075" y="4141593"/>
            <a:ext cx="410613" cy="372229"/>
            <a:chOff x="1884401" y="4141593"/>
            <a:chExt cx="410613" cy="372229"/>
          </a:xfrm>
        </p:grpSpPr>
        <p:sp>
          <p:nvSpPr>
            <p:cNvPr id="6421" name="Google Shape;6421;p65"/>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5"/>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5"/>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5"/>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5"/>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5"/>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5"/>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65"/>
          <p:cNvGrpSpPr/>
          <p:nvPr/>
        </p:nvGrpSpPr>
        <p:grpSpPr>
          <a:xfrm>
            <a:off x="1430832" y="2773689"/>
            <a:ext cx="294515" cy="349897"/>
            <a:chOff x="1430832" y="2773689"/>
            <a:chExt cx="294515" cy="349897"/>
          </a:xfrm>
        </p:grpSpPr>
        <p:sp>
          <p:nvSpPr>
            <p:cNvPr id="6429" name="Google Shape;6429;p65"/>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5"/>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5"/>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5"/>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5"/>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5"/>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5"/>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5"/>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5"/>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5"/>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5"/>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5"/>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5"/>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2" name="Google Shape;6442;p65"/>
          <p:cNvGrpSpPr/>
          <p:nvPr/>
        </p:nvGrpSpPr>
        <p:grpSpPr>
          <a:xfrm>
            <a:off x="3082217" y="2788586"/>
            <a:ext cx="288866" cy="320236"/>
            <a:chOff x="3082217" y="2788586"/>
            <a:chExt cx="288866" cy="320236"/>
          </a:xfrm>
        </p:grpSpPr>
        <p:sp>
          <p:nvSpPr>
            <p:cNvPr id="6443" name="Google Shape;6443;p65"/>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5"/>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5"/>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5"/>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5"/>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5"/>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5"/>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65"/>
          <p:cNvGrpSpPr/>
          <p:nvPr/>
        </p:nvGrpSpPr>
        <p:grpSpPr>
          <a:xfrm>
            <a:off x="3610557" y="2780704"/>
            <a:ext cx="325017" cy="336052"/>
            <a:chOff x="3610557" y="2780704"/>
            <a:chExt cx="325017" cy="336052"/>
          </a:xfrm>
        </p:grpSpPr>
        <p:sp>
          <p:nvSpPr>
            <p:cNvPr id="6451" name="Google Shape;6451;p65"/>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5"/>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5"/>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65"/>
          <p:cNvGrpSpPr/>
          <p:nvPr/>
        </p:nvGrpSpPr>
        <p:grpSpPr>
          <a:xfrm>
            <a:off x="4179067" y="2811495"/>
            <a:ext cx="286475" cy="274390"/>
            <a:chOff x="4179067" y="2811495"/>
            <a:chExt cx="286475" cy="274390"/>
          </a:xfrm>
        </p:grpSpPr>
        <p:sp>
          <p:nvSpPr>
            <p:cNvPr id="6455" name="Google Shape;6455;p65"/>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5"/>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5"/>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5"/>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5"/>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5"/>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5"/>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5"/>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5"/>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65"/>
          <p:cNvGrpSpPr/>
          <p:nvPr/>
        </p:nvGrpSpPr>
        <p:grpSpPr>
          <a:xfrm>
            <a:off x="4686757" y="2762156"/>
            <a:ext cx="371047" cy="374199"/>
            <a:chOff x="4686757" y="2762156"/>
            <a:chExt cx="371047" cy="374199"/>
          </a:xfrm>
        </p:grpSpPr>
        <p:sp>
          <p:nvSpPr>
            <p:cNvPr id="6465" name="Google Shape;6465;p65"/>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5"/>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5"/>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5"/>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5"/>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5"/>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5"/>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65"/>
          <p:cNvGrpSpPr/>
          <p:nvPr/>
        </p:nvGrpSpPr>
        <p:grpSpPr>
          <a:xfrm>
            <a:off x="5221613" y="2784802"/>
            <a:ext cx="406567" cy="327855"/>
            <a:chOff x="5221613" y="2784802"/>
            <a:chExt cx="406567" cy="327855"/>
          </a:xfrm>
        </p:grpSpPr>
        <p:sp>
          <p:nvSpPr>
            <p:cNvPr id="6473" name="Google Shape;6473;p65"/>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5"/>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5"/>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5"/>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5"/>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5"/>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5"/>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5"/>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5"/>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5"/>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5"/>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5"/>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5"/>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5"/>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5"/>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5"/>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5"/>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5"/>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5"/>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5"/>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5"/>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5"/>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5"/>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5"/>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5"/>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5"/>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5"/>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5"/>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5"/>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5"/>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3" name="Google Shape;6503;p65"/>
          <p:cNvGrpSpPr/>
          <p:nvPr/>
        </p:nvGrpSpPr>
        <p:grpSpPr>
          <a:xfrm>
            <a:off x="5812586" y="2760921"/>
            <a:ext cx="303605" cy="375434"/>
            <a:chOff x="5812586" y="2760921"/>
            <a:chExt cx="303605" cy="375434"/>
          </a:xfrm>
        </p:grpSpPr>
        <p:sp>
          <p:nvSpPr>
            <p:cNvPr id="6504" name="Google Shape;6504;p65"/>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5"/>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5"/>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5"/>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5"/>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5"/>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5"/>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5"/>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5"/>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5"/>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5"/>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65"/>
          <p:cNvGrpSpPr/>
          <p:nvPr/>
        </p:nvGrpSpPr>
        <p:grpSpPr>
          <a:xfrm>
            <a:off x="6334673" y="2759633"/>
            <a:ext cx="378508" cy="378166"/>
            <a:chOff x="6334673" y="2759633"/>
            <a:chExt cx="378508" cy="378166"/>
          </a:xfrm>
        </p:grpSpPr>
        <p:sp>
          <p:nvSpPr>
            <p:cNvPr id="6516" name="Google Shape;6516;p65"/>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5"/>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5"/>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5"/>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65"/>
          <p:cNvGrpSpPr/>
          <p:nvPr/>
        </p:nvGrpSpPr>
        <p:grpSpPr>
          <a:xfrm>
            <a:off x="8012645" y="2806477"/>
            <a:ext cx="319763" cy="284505"/>
            <a:chOff x="8012645" y="2806477"/>
            <a:chExt cx="319763" cy="284505"/>
          </a:xfrm>
        </p:grpSpPr>
        <p:sp>
          <p:nvSpPr>
            <p:cNvPr id="6521" name="Google Shape;6521;p65"/>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5"/>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5"/>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5"/>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5"/>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5"/>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5"/>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5"/>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5"/>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5"/>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65"/>
          <p:cNvGrpSpPr/>
          <p:nvPr/>
        </p:nvGrpSpPr>
        <p:grpSpPr>
          <a:xfrm>
            <a:off x="2721109" y="4162138"/>
            <a:ext cx="385339" cy="388071"/>
            <a:chOff x="2454435" y="4162138"/>
            <a:chExt cx="385339" cy="388071"/>
          </a:xfrm>
        </p:grpSpPr>
        <p:sp>
          <p:nvSpPr>
            <p:cNvPr id="6532" name="Google Shape;6532;p65"/>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5"/>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5"/>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5"/>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5"/>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5"/>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5"/>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5"/>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5"/>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5"/>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5"/>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3" name="Google Shape;6543;p65"/>
          <p:cNvGrpSpPr/>
          <p:nvPr/>
        </p:nvGrpSpPr>
        <p:grpSpPr>
          <a:xfrm>
            <a:off x="3868613" y="4161192"/>
            <a:ext cx="275178" cy="388912"/>
            <a:chOff x="3601939" y="4161192"/>
            <a:chExt cx="275178" cy="388912"/>
          </a:xfrm>
        </p:grpSpPr>
        <p:sp>
          <p:nvSpPr>
            <p:cNvPr id="6544" name="Google Shape;6544;p65"/>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5"/>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5"/>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5"/>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5"/>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5"/>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5"/>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5"/>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5"/>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5"/>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65"/>
          <p:cNvGrpSpPr/>
          <p:nvPr/>
        </p:nvGrpSpPr>
        <p:grpSpPr>
          <a:xfrm>
            <a:off x="836023" y="3215146"/>
            <a:ext cx="375802" cy="371677"/>
            <a:chOff x="836023" y="3215146"/>
            <a:chExt cx="375802" cy="371677"/>
          </a:xfrm>
        </p:grpSpPr>
        <p:sp>
          <p:nvSpPr>
            <p:cNvPr id="6555" name="Google Shape;6555;p65"/>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5"/>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5"/>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5"/>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5"/>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5"/>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5"/>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5"/>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5"/>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5"/>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5"/>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5"/>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5"/>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5"/>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5"/>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5"/>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65"/>
          <p:cNvGrpSpPr/>
          <p:nvPr/>
        </p:nvGrpSpPr>
        <p:grpSpPr>
          <a:xfrm>
            <a:off x="1356297" y="3210890"/>
            <a:ext cx="431368" cy="380189"/>
            <a:chOff x="1356297" y="3210890"/>
            <a:chExt cx="431368" cy="380189"/>
          </a:xfrm>
        </p:grpSpPr>
        <p:sp>
          <p:nvSpPr>
            <p:cNvPr id="6572" name="Google Shape;6572;p65"/>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5"/>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5"/>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5"/>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5"/>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5"/>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5"/>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5"/>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5"/>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5"/>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5"/>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5"/>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5"/>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5" name="Google Shape;6585;p65"/>
          <p:cNvGrpSpPr/>
          <p:nvPr/>
        </p:nvGrpSpPr>
        <p:grpSpPr>
          <a:xfrm>
            <a:off x="1903737" y="3215540"/>
            <a:ext cx="411874" cy="370731"/>
            <a:chOff x="1903737" y="3215540"/>
            <a:chExt cx="411874" cy="370731"/>
          </a:xfrm>
        </p:grpSpPr>
        <p:sp>
          <p:nvSpPr>
            <p:cNvPr id="6586" name="Google Shape;6586;p65"/>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5"/>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5"/>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5"/>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5"/>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5"/>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5"/>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5"/>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5"/>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65"/>
          <p:cNvGrpSpPr/>
          <p:nvPr/>
        </p:nvGrpSpPr>
        <p:grpSpPr>
          <a:xfrm>
            <a:off x="2468465" y="3248854"/>
            <a:ext cx="397818" cy="304078"/>
            <a:chOff x="2468465" y="3248854"/>
            <a:chExt cx="397818" cy="304078"/>
          </a:xfrm>
        </p:grpSpPr>
        <p:sp>
          <p:nvSpPr>
            <p:cNvPr id="6596" name="Google Shape;6596;p65"/>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5"/>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5"/>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5"/>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5"/>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5"/>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65"/>
          <p:cNvGrpSpPr/>
          <p:nvPr/>
        </p:nvGrpSpPr>
        <p:grpSpPr>
          <a:xfrm>
            <a:off x="3017166" y="3216013"/>
            <a:ext cx="394376" cy="369812"/>
            <a:chOff x="3017166" y="3216013"/>
            <a:chExt cx="394376" cy="369812"/>
          </a:xfrm>
        </p:grpSpPr>
        <p:sp>
          <p:nvSpPr>
            <p:cNvPr id="6603" name="Google Shape;6603;p65"/>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5"/>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65"/>
          <p:cNvGrpSpPr/>
          <p:nvPr/>
        </p:nvGrpSpPr>
        <p:grpSpPr>
          <a:xfrm>
            <a:off x="4210043" y="3213228"/>
            <a:ext cx="199014" cy="375408"/>
            <a:chOff x="4210043" y="3213228"/>
            <a:chExt cx="199014" cy="375408"/>
          </a:xfrm>
        </p:grpSpPr>
        <p:sp>
          <p:nvSpPr>
            <p:cNvPr id="6606" name="Google Shape;6606;p65"/>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5"/>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5"/>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5"/>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5"/>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5"/>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5"/>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5"/>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5"/>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5"/>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6" name="Google Shape;6616;p65"/>
          <p:cNvGrpSpPr/>
          <p:nvPr/>
        </p:nvGrpSpPr>
        <p:grpSpPr>
          <a:xfrm>
            <a:off x="4818146" y="3203323"/>
            <a:ext cx="77845" cy="395165"/>
            <a:chOff x="4818146" y="3203323"/>
            <a:chExt cx="77845" cy="395165"/>
          </a:xfrm>
        </p:grpSpPr>
        <p:sp>
          <p:nvSpPr>
            <p:cNvPr id="6617" name="Google Shape;6617;p65"/>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5"/>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5"/>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5"/>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5"/>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5"/>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5"/>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5"/>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65"/>
          <p:cNvGrpSpPr/>
          <p:nvPr/>
        </p:nvGrpSpPr>
        <p:grpSpPr>
          <a:xfrm>
            <a:off x="5228890" y="3235428"/>
            <a:ext cx="344091" cy="332767"/>
            <a:chOff x="5228890" y="3235428"/>
            <a:chExt cx="344091" cy="332767"/>
          </a:xfrm>
        </p:grpSpPr>
        <p:sp>
          <p:nvSpPr>
            <p:cNvPr id="6626" name="Google Shape;6626;p65"/>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5"/>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5"/>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5"/>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5"/>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1" name="Google Shape;6631;p65"/>
          <p:cNvGrpSpPr/>
          <p:nvPr/>
        </p:nvGrpSpPr>
        <p:grpSpPr>
          <a:xfrm>
            <a:off x="5757913" y="3227047"/>
            <a:ext cx="388544" cy="347927"/>
            <a:chOff x="5757913" y="3227047"/>
            <a:chExt cx="388544" cy="347927"/>
          </a:xfrm>
        </p:grpSpPr>
        <p:sp>
          <p:nvSpPr>
            <p:cNvPr id="6632" name="Google Shape;6632;p65"/>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5"/>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4" name="Google Shape;6634;p65"/>
          <p:cNvSpPr/>
          <p:nvPr/>
        </p:nvSpPr>
        <p:spPr>
          <a:xfrm>
            <a:off x="7202454"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5" name="Google Shape;6635;p65"/>
          <p:cNvGrpSpPr/>
          <p:nvPr/>
        </p:nvGrpSpPr>
        <p:grpSpPr>
          <a:xfrm>
            <a:off x="6894856" y="3227074"/>
            <a:ext cx="324938" cy="347717"/>
            <a:chOff x="6894856" y="3227074"/>
            <a:chExt cx="324938" cy="347717"/>
          </a:xfrm>
        </p:grpSpPr>
        <p:sp>
          <p:nvSpPr>
            <p:cNvPr id="6636" name="Google Shape;6636;p65"/>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5"/>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5"/>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5"/>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5"/>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5"/>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5"/>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5"/>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5"/>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5"/>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5"/>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5"/>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5"/>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5"/>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5"/>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65"/>
          <p:cNvGrpSpPr/>
          <p:nvPr/>
        </p:nvGrpSpPr>
        <p:grpSpPr>
          <a:xfrm>
            <a:off x="7414946" y="3220873"/>
            <a:ext cx="360091" cy="360117"/>
            <a:chOff x="7414946" y="3220873"/>
            <a:chExt cx="360091" cy="360117"/>
          </a:xfrm>
        </p:grpSpPr>
        <p:sp>
          <p:nvSpPr>
            <p:cNvPr id="6652" name="Google Shape;6652;p65"/>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5"/>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5"/>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5"/>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5"/>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5"/>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5"/>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5"/>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5"/>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5"/>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5"/>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65"/>
          <p:cNvGrpSpPr/>
          <p:nvPr/>
        </p:nvGrpSpPr>
        <p:grpSpPr>
          <a:xfrm>
            <a:off x="8027227" y="3215041"/>
            <a:ext cx="231829" cy="371782"/>
            <a:chOff x="8027227" y="3215041"/>
            <a:chExt cx="231829" cy="371782"/>
          </a:xfrm>
        </p:grpSpPr>
        <p:sp>
          <p:nvSpPr>
            <p:cNvPr id="6664" name="Google Shape;6664;p65"/>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5"/>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5"/>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5"/>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5"/>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5"/>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5"/>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5"/>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5"/>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5"/>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65"/>
          <p:cNvGrpSpPr/>
          <p:nvPr/>
        </p:nvGrpSpPr>
        <p:grpSpPr>
          <a:xfrm>
            <a:off x="4360277" y="4146138"/>
            <a:ext cx="395638" cy="420544"/>
            <a:chOff x="4093603" y="4146138"/>
            <a:chExt cx="395638" cy="420544"/>
          </a:xfrm>
        </p:grpSpPr>
        <p:sp>
          <p:nvSpPr>
            <p:cNvPr id="6675" name="Google Shape;6675;p65"/>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5"/>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5"/>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5"/>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5"/>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5"/>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5"/>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5"/>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5"/>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5"/>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5"/>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5"/>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5"/>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5"/>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5"/>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5"/>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5"/>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65"/>
          <p:cNvGrpSpPr/>
          <p:nvPr/>
        </p:nvGrpSpPr>
        <p:grpSpPr>
          <a:xfrm>
            <a:off x="4911080" y="4162322"/>
            <a:ext cx="392065" cy="387887"/>
            <a:chOff x="4644406" y="4162322"/>
            <a:chExt cx="392065" cy="387887"/>
          </a:xfrm>
        </p:grpSpPr>
        <p:sp>
          <p:nvSpPr>
            <p:cNvPr id="6693" name="Google Shape;6693;p65"/>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5"/>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5"/>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5"/>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5"/>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5"/>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65"/>
          <p:cNvGrpSpPr/>
          <p:nvPr/>
        </p:nvGrpSpPr>
        <p:grpSpPr>
          <a:xfrm>
            <a:off x="5995057" y="4221698"/>
            <a:ext cx="417128" cy="269162"/>
            <a:chOff x="5728383" y="4221698"/>
            <a:chExt cx="417128" cy="269162"/>
          </a:xfrm>
        </p:grpSpPr>
        <p:sp>
          <p:nvSpPr>
            <p:cNvPr id="6700" name="Google Shape;6700;p65"/>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5"/>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5"/>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5"/>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5"/>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5"/>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5"/>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5"/>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5"/>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5"/>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5"/>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5"/>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65"/>
          <p:cNvGrpSpPr/>
          <p:nvPr/>
        </p:nvGrpSpPr>
        <p:grpSpPr>
          <a:xfrm>
            <a:off x="834210" y="3696905"/>
            <a:ext cx="371782" cy="342751"/>
            <a:chOff x="834210" y="3696905"/>
            <a:chExt cx="371782" cy="342751"/>
          </a:xfrm>
        </p:grpSpPr>
        <p:sp>
          <p:nvSpPr>
            <p:cNvPr id="6713" name="Google Shape;6713;p65"/>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5"/>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5"/>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5"/>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5"/>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5"/>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5"/>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5"/>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5"/>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5"/>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5"/>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5"/>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65"/>
          <p:cNvGrpSpPr/>
          <p:nvPr/>
        </p:nvGrpSpPr>
        <p:grpSpPr>
          <a:xfrm>
            <a:off x="1359398" y="3682271"/>
            <a:ext cx="395296" cy="371966"/>
            <a:chOff x="1359398" y="3682271"/>
            <a:chExt cx="395296" cy="371966"/>
          </a:xfrm>
        </p:grpSpPr>
        <p:sp>
          <p:nvSpPr>
            <p:cNvPr id="6726" name="Google Shape;6726;p65"/>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5"/>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5"/>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5"/>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5"/>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5"/>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5"/>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65"/>
          <p:cNvGrpSpPr/>
          <p:nvPr/>
        </p:nvGrpSpPr>
        <p:grpSpPr>
          <a:xfrm>
            <a:off x="1908099" y="3682271"/>
            <a:ext cx="395296" cy="371966"/>
            <a:chOff x="1908099" y="3682271"/>
            <a:chExt cx="395296" cy="371966"/>
          </a:xfrm>
        </p:grpSpPr>
        <p:sp>
          <p:nvSpPr>
            <p:cNvPr id="6734" name="Google Shape;6734;p65"/>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5"/>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5"/>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5"/>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5"/>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5"/>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5"/>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65"/>
          <p:cNvGrpSpPr/>
          <p:nvPr/>
        </p:nvGrpSpPr>
        <p:grpSpPr>
          <a:xfrm>
            <a:off x="2456800" y="3682271"/>
            <a:ext cx="395270" cy="371966"/>
            <a:chOff x="2456800" y="3682271"/>
            <a:chExt cx="395270" cy="371966"/>
          </a:xfrm>
        </p:grpSpPr>
        <p:sp>
          <p:nvSpPr>
            <p:cNvPr id="6742" name="Google Shape;6742;p65"/>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5"/>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5"/>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5"/>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5"/>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5"/>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5"/>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5"/>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5"/>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65"/>
          <p:cNvGrpSpPr/>
          <p:nvPr/>
        </p:nvGrpSpPr>
        <p:grpSpPr>
          <a:xfrm>
            <a:off x="3014250" y="3682271"/>
            <a:ext cx="391092" cy="371940"/>
            <a:chOff x="3014250" y="3682271"/>
            <a:chExt cx="391092" cy="371940"/>
          </a:xfrm>
        </p:grpSpPr>
        <p:sp>
          <p:nvSpPr>
            <p:cNvPr id="6752" name="Google Shape;6752;p65"/>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5"/>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5"/>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65"/>
          <p:cNvGrpSpPr/>
          <p:nvPr/>
        </p:nvGrpSpPr>
        <p:grpSpPr>
          <a:xfrm>
            <a:off x="3569125" y="3702947"/>
            <a:ext cx="388728" cy="330692"/>
            <a:chOff x="3569125" y="3702947"/>
            <a:chExt cx="388728" cy="330692"/>
          </a:xfrm>
        </p:grpSpPr>
        <p:sp>
          <p:nvSpPr>
            <p:cNvPr id="6756" name="Google Shape;6756;p65"/>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5"/>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5"/>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5"/>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0" name="Google Shape;6760;p65"/>
          <p:cNvGrpSpPr/>
          <p:nvPr/>
        </p:nvGrpSpPr>
        <p:grpSpPr>
          <a:xfrm>
            <a:off x="4111994" y="3682455"/>
            <a:ext cx="387992" cy="371625"/>
            <a:chOff x="4111994" y="3682455"/>
            <a:chExt cx="387992" cy="371625"/>
          </a:xfrm>
        </p:grpSpPr>
        <p:sp>
          <p:nvSpPr>
            <p:cNvPr id="6761" name="Google Shape;6761;p65"/>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5"/>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65"/>
          <p:cNvGrpSpPr/>
          <p:nvPr/>
        </p:nvGrpSpPr>
        <p:grpSpPr>
          <a:xfrm>
            <a:off x="4674908" y="3682271"/>
            <a:ext cx="371966" cy="371966"/>
            <a:chOff x="4674908" y="3682271"/>
            <a:chExt cx="371966" cy="371966"/>
          </a:xfrm>
        </p:grpSpPr>
        <p:sp>
          <p:nvSpPr>
            <p:cNvPr id="6764" name="Google Shape;6764;p65"/>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5"/>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5"/>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5"/>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65"/>
          <p:cNvGrpSpPr/>
          <p:nvPr/>
        </p:nvGrpSpPr>
        <p:grpSpPr>
          <a:xfrm>
            <a:off x="5223609" y="3731112"/>
            <a:ext cx="371782" cy="274285"/>
            <a:chOff x="5223609" y="3731112"/>
            <a:chExt cx="371782" cy="274285"/>
          </a:xfrm>
        </p:grpSpPr>
        <p:sp>
          <p:nvSpPr>
            <p:cNvPr id="6769" name="Google Shape;6769;p65"/>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5"/>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1" name="Google Shape;6771;p65"/>
          <p:cNvSpPr/>
          <p:nvPr/>
        </p:nvSpPr>
        <p:spPr>
          <a:xfrm>
            <a:off x="5812218"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2" name="Google Shape;6772;p65"/>
          <p:cNvGrpSpPr/>
          <p:nvPr/>
        </p:nvGrpSpPr>
        <p:grpSpPr>
          <a:xfrm>
            <a:off x="6319908" y="3696721"/>
            <a:ext cx="373963" cy="343119"/>
            <a:chOff x="6319908" y="3696721"/>
            <a:chExt cx="373963" cy="343119"/>
          </a:xfrm>
        </p:grpSpPr>
        <p:sp>
          <p:nvSpPr>
            <p:cNvPr id="6773" name="Google Shape;6773;p65"/>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5"/>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5"/>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5"/>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5"/>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5"/>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5"/>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5"/>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5"/>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65"/>
          <p:cNvGrpSpPr/>
          <p:nvPr/>
        </p:nvGrpSpPr>
        <p:grpSpPr>
          <a:xfrm>
            <a:off x="6871342" y="3740044"/>
            <a:ext cx="371966" cy="256420"/>
            <a:chOff x="6871342" y="3740044"/>
            <a:chExt cx="371966" cy="256420"/>
          </a:xfrm>
        </p:grpSpPr>
        <p:sp>
          <p:nvSpPr>
            <p:cNvPr id="6783" name="Google Shape;6783;p65"/>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5"/>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5"/>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5"/>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5"/>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5"/>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5"/>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5"/>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5"/>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5"/>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5"/>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5"/>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65"/>
          <p:cNvGrpSpPr/>
          <p:nvPr/>
        </p:nvGrpSpPr>
        <p:grpSpPr>
          <a:xfrm>
            <a:off x="7402362" y="3681535"/>
            <a:ext cx="402757" cy="372728"/>
            <a:chOff x="7402362" y="3681535"/>
            <a:chExt cx="402757" cy="372728"/>
          </a:xfrm>
        </p:grpSpPr>
        <p:sp>
          <p:nvSpPr>
            <p:cNvPr id="6796" name="Google Shape;6796;p65"/>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5"/>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5"/>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5"/>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5"/>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5"/>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5"/>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5"/>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5"/>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5"/>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5"/>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5"/>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5"/>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5"/>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5"/>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5"/>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65"/>
          <p:cNvGrpSpPr/>
          <p:nvPr/>
        </p:nvGrpSpPr>
        <p:grpSpPr>
          <a:xfrm>
            <a:off x="7960705" y="3736235"/>
            <a:ext cx="378902" cy="264065"/>
            <a:chOff x="7960705" y="3736235"/>
            <a:chExt cx="378902" cy="264065"/>
          </a:xfrm>
        </p:grpSpPr>
        <p:sp>
          <p:nvSpPr>
            <p:cNvPr id="6813" name="Google Shape;6813;p65"/>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5"/>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5"/>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5"/>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5"/>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5"/>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5"/>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5"/>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5"/>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5"/>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5"/>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5"/>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5"/>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5"/>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65"/>
          <p:cNvGrpSpPr/>
          <p:nvPr/>
        </p:nvGrpSpPr>
        <p:grpSpPr>
          <a:xfrm>
            <a:off x="6667501" y="4162270"/>
            <a:ext cx="166200" cy="388019"/>
            <a:chOff x="6400828" y="4162270"/>
            <a:chExt cx="166200" cy="388019"/>
          </a:xfrm>
        </p:grpSpPr>
        <p:sp>
          <p:nvSpPr>
            <p:cNvPr id="6828" name="Google Shape;6828;p65"/>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5"/>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5"/>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5"/>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5"/>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5"/>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5"/>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5" name="Google Shape;6835;p65"/>
          <p:cNvGrpSpPr/>
          <p:nvPr/>
        </p:nvGrpSpPr>
        <p:grpSpPr>
          <a:xfrm>
            <a:off x="7186488" y="4162270"/>
            <a:ext cx="225260" cy="388019"/>
            <a:chOff x="6919815" y="4162270"/>
            <a:chExt cx="225260" cy="388019"/>
          </a:xfrm>
        </p:grpSpPr>
        <p:sp>
          <p:nvSpPr>
            <p:cNvPr id="6836" name="Google Shape;6836;p65"/>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5"/>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5"/>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5"/>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5"/>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5"/>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5"/>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5"/>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65"/>
          <p:cNvGrpSpPr/>
          <p:nvPr/>
        </p:nvGrpSpPr>
        <p:grpSpPr>
          <a:xfrm>
            <a:off x="7652273" y="4177035"/>
            <a:ext cx="388728" cy="358383"/>
            <a:chOff x="7385600" y="4177035"/>
            <a:chExt cx="388728" cy="358383"/>
          </a:xfrm>
        </p:grpSpPr>
        <p:sp>
          <p:nvSpPr>
            <p:cNvPr id="6845" name="Google Shape;6845;p65"/>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5"/>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5"/>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5"/>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5"/>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5"/>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5"/>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65"/>
          <p:cNvGrpSpPr/>
          <p:nvPr/>
        </p:nvGrpSpPr>
        <p:grpSpPr>
          <a:xfrm>
            <a:off x="3625085" y="3259862"/>
            <a:ext cx="369207" cy="258259"/>
            <a:chOff x="3625085" y="3259862"/>
            <a:chExt cx="369207" cy="258259"/>
          </a:xfrm>
        </p:grpSpPr>
        <p:sp>
          <p:nvSpPr>
            <p:cNvPr id="6853" name="Google Shape;6853;p65"/>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5"/>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5"/>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5"/>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5"/>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5"/>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5"/>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5"/>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5"/>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5"/>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5"/>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5"/>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5"/>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65"/>
          <p:cNvGrpSpPr/>
          <p:nvPr/>
        </p:nvGrpSpPr>
        <p:grpSpPr>
          <a:xfrm>
            <a:off x="6317360" y="3276808"/>
            <a:ext cx="363217" cy="248590"/>
            <a:chOff x="6317360" y="3276808"/>
            <a:chExt cx="363217" cy="248590"/>
          </a:xfrm>
        </p:grpSpPr>
        <p:sp>
          <p:nvSpPr>
            <p:cNvPr id="6867" name="Google Shape;6867;p65"/>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5"/>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5"/>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5"/>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5"/>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5"/>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5"/>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5"/>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5"/>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5"/>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5"/>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5"/>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5"/>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5"/>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5"/>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5"/>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5"/>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5"/>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5"/>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5"/>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5"/>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5"/>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5"/>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5"/>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5"/>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5"/>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5"/>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65"/>
          <p:cNvGrpSpPr/>
          <p:nvPr/>
        </p:nvGrpSpPr>
        <p:grpSpPr>
          <a:xfrm>
            <a:off x="5351065" y="4183682"/>
            <a:ext cx="504064" cy="325595"/>
            <a:chOff x="5084391" y="4183682"/>
            <a:chExt cx="504064" cy="325595"/>
          </a:xfrm>
        </p:grpSpPr>
        <p:sp>
          <p:nvSpPr>
            <p:cNvPr id="6895" name="Google Shape;6895;p65"/>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5"/>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5"/>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5"/>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5"/>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5"/>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5"/>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5"/>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5"/>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5"/>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5"/>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5"/>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5"/>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5"/>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5"/>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5"/>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65"/>
          <p:cNvGrpSpPr/>
          <p:nvPr/>
        </p:nvGrpSpPr>
        <p:grpSpPr>
          <a:xfrm>
            <a:off x="7947595" y="2347996"/>
            <a:ext cx="379795" cy="267165"/>
            <a:chOff x="7947595" y="2347996"/>
            <a:chExt cx="379795" cy="267165"/>
          </a:xfrm>
        </p:grpSpPr>
        <p:sp>
          <p:nvSpPr>
            <p:cNvPr id="6912" name="Google Shape;6912;p65"/>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5"/>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5"/>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5"/>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5"/>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5"/>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5"/>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5"/>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5"/>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65"/>
          <p:cNvGrpSpPr/>
          <p:nvPr/>
        </p:nvGrpSpPr>
        <p:grpSpPr>
          <a:xfrm>
            <a:off x="6400644" y="2310269"/>
            <a:ext cx="275362" cy="338784"/>
            <a:chOff x="6400644" y="2310269"/>
            <a:chExt cx="275362" cy="338784"/>
          </a:xfrm>
        </p:grpSpPr>
        <p:sp>
          <p:nvSpPr>
            <p:cNvPr id="6922" name="Google Shape;6922;p65"/>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5"/>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5"/>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5"/>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5"/>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5"/>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5"/>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5"/>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5"/>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5"/>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5"/>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5"/>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5"/>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65"/>
          <p:cNvGrpSpPr/>
          <p:nvPr/>
        </p:nvGrpSpPr>
        <p:grpSpPr>
          <a:xfrm>
            <a:off x="1608942" y="4161009"/>
            <a:ext cx="359565" cy="358094"/>
            <a:chOff x="1342268" y="4161009"/>
            <a:chExt cx="359565" cy="358094"/>
          </a:xfrm>
        </p:grpSpPr>
        <p:sp>
          <p:nvSpPr>
            <p:cNvPr id="6936" name="Google Shape;6936;p65"/>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5"/>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5"/>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5"/>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5"/>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5"/>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5"/>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5"/>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5"/>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65"/>
          <p:cNvGrpSpPr/>
          <p:nvPr/>
        </p:nvGrpSpPr>
        <p:grpSpPr>
          <a:xfrm>
            <a:off x="1913012" y="2764940"/>
            <a:ext cx="417523" cy="374252"/>
            <a:chOff x="1913012" y="2764940"/>
            <a:chExt cx="417523" cy="374252"/>
          </a:xfrm>
        </p:grpSpPr>
        <p:sp>
          <p:nvSpPr>
            <p:cNvPr id="6946" name="Google Shape;6946;p65"/>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5"/>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5"/>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5"/>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5"/>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5"/>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5"/>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5"/>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5"/>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5"/>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5"/>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5"/>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65"/>
          <p:cNvGrpSpPr/>
          <p:nvPr/>
        </p:nvGrpSpPr>
        <p:grpSpPr>
          <a:xfrm>
            <a:off x="830742" y="2763601"/>
            <a:ext cx="384734" cy="381556"/>
            <a:chOff x="830742" y="2763601"/>
            <a:chExt cx="384734" cy="381556"/>
          </a:xfrm>
        </p:grpSpPr>
        <p:sp>
          <p:nvSpPr>
            <p:cNvPr id="6959" name="Google Shape;6959;p65"/>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5"/>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5"/>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5"/>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5"/>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5"/>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5"/>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5"/>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5"/>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5"/>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5"/>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5"/>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5"/>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5"/>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5"/>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5"/>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5"/>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5"/>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5"/>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5"/>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5"/>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65"/>
          <p:cNvGrpSpPr/>
          <p:nvPr/>
        </p:nvGrpSpPr>
        <p:grpSpPr>
          <a:xfrm>
            <a:off x="3274171" y="4183419"/>
            <a:ext cx="375434" cy="329667"/>
            <a:chOff x="3007498" y="4183419"/>
            <a:chExt cx="375434" cy="329667"/>
          </a:xfrm>
        </p:grpSpPr>
        <p:sp>
          <p:nvSpPr>
            <p:cNvPr id="6981" name="Google Shape;6981;p65"/>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5"/>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5"/>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5"/>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5"/>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5"/>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5"/>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5"/>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5"/>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5"/>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5"/>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5"/>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5"/>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5"/>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5"/>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5"/>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5"/>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5"/>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5"/>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5"/>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65"/>
          <p:cNvGrpSpPr/>
          <p:nvPr/>
        </p:nvGrpSpPr>
        <p:grpSpPr>
          <a:xfrm>
            <a:off x="6919276" y="2766990"/>
            <a:ext cx="274550" cy="354728"/>
            <a:chOff x="7606826" y="2419290"/>
            <a:chExt cx="274550" cy="354728"/>
          </a:xfrm>
        </p:grpSpPr>
        <p:sp>
          <p:nvSpPr>
            <p:cNvPr id="7002" name="Google Shape;7002;p65"/>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5"/>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5"/>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5"/>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5"/>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5"/>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5"/>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5"/>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5"/>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5"/>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5"/>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5"/>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5"/>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5"/>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5"/>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65"/>
          <p:cNvGrpSpPr/>
          <p:nvPr/>
        </p:nvGrpSpPr>
        <p:grpSpPr>
          <a:xfrm>
            <a:off x="7550168" y="2777003"/>
            <a:ext cx="263316" cy="354728"/>
            <a:chOff x="8062968" y="2419290"/>
            <a:chExt cx="263316" cy="354728"/>
          </a:xfrm>
        </p:grpSpPr>
        <p:sp>
          <p:nvSpPr>
            <p:cNvPr id="7018" name="Google Shape;7018;p65"/>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5"/>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5"/>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5"/>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5"/>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5"/>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5"/>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5"/>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5"/>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5"/>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5"/>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5"/>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5"/>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5"/>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5"/>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5"/>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5"/>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5" name="Google Shape;7035;p65"/>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036" name="Google Shape;7036;p6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7037" name="Google Shape;7037;p65"/>
          <p:cNvGrpSpPr/>
          <p:nvPr/>
        </p:nvGrpSpPr>
        <p:grpSpPr>
          <a:xfrm>
            <a:off x="1102999" y="4149725"/>
            <a:ext cx="364280" cy="363684"/>
            <a:chOff x="836325" y="4149725"/>
            <a:chExt cx="364280" cy="363684"/>
          </a:xfrm>
        </p:grpSpPr>
        <p:sp>
          <p:nvSpPr>
            <p:cNvPr id="7038" name="Google Shape;7038;p65"/>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5"/>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5"/>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5"/>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5"/>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5"/>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5"/>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8" name="Shape 7048"/>
        <p:cNvGrpSpPr/>
        <p:nvPr/>
      </p:nvGrpSpPr>
      <p:grpSpPr>
        <a:xfrm>
          <a:off x="0" y="0"/>
          <a:ext cx="0" cy="0"/>
          <a:chOff x="0" y="0"/>
          <a:chExt cx="0" cy="0"/>
        </a:xfrm>
      </p:grpSpPr>
      <p:grpSp>
        <p:nvGrpSpPr>
          <p:cNvPr id="7049" name="Google Shape;7049;p66"/>
          <p:cNvGrpSpPr/>
          <p:nvPr/>
        </p:nvGrpSpPr>
        <p:grpSpPr>
          <a:xfrm>
            <a:off x="7075663" y="2261129"/>
            <a:ext cx="362163" cy="347098"/>
            <a:chOff x="7075663" y="2444129"/>
            <a:chExt cx="362163" cy="347098"/>
          </a:xfrm>
        </p:grpSpPr>
        <p:sp>
          <p:nvSpPr>
            <p:cNvPr id="7050" name="Google Shape;7050;p66"/>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6"/>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6"/>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6"/>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6"/>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6"/>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6"/>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6"/>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66"/>
          <p:cNvGrpSpPr/>
          <p:nvPr/>
        </p:nvGrpSpPr>
        <p:grpSpPr>
          <a:xfrm>
            <a:off x="6638175" y="2253584"/>
            <a:ext cx="372197" cy="362163"/>
            <a:chOff x="6638175" y="2436584"/>
            <a:chExt cx="372197" cy="362163"/>
          </a:xfrm>
        </p:grpSpPr>
        <p:sp>
          <p:nvSpPr>
            <p:cNvPr id="7059" name="Google Shape;7059;p66"/>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6"/>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6"/>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6"/>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6"/>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6"/>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6"/>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6"/>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6"/>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6"/>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6"/>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6"/>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6"/>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66"/>
          <p:cNvGrpSpPr/>
          <p:nvPr/>
        </p:nvGrpSpPr>
        <p:grpSpPr>
          <a:xfrm>
            <a:off x="6192906" y="2256440"/>
            <a:ext cx="371699" cy="356084"/>
            <a:chOff x="6192906" y="2439440"/>
            <a:chExt cx="371699" cy="356084"/>
          </a:xfrm>
        </p:grpSpPr>
        <p:sp>
          <p:nvSpPr>
            <p:cNvPr id="7073" name="Google Shape;7073;p66"/>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6"/>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6"/>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6"/>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6"/>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6"/>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6"/>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6"/>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6"/>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6"/>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6"/>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6"/>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6"/>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66"/>
          <p:cNvGrpSpPr/>
          <p:nvPr/>
        </p:nvGrpSpPr>
        <p:grpSpPr>
          <a:xfrm>
            <a:off x="5762467" y="2253584"/>
            <a:ext cx="362163" cy="362163"/>
            <a:chOff x="5762467" y="2436584"/>
            <a:chExt cx="362163" cy="362163"/>
          </a:xfrm>
        </p:grpSpPr>
        <p:sp>
          <p:nvSpPr>
            <p:cNvPr id="7087" name="Google Shape;7087;p66"/>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6"/>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6"/>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6"/>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6"/>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6"/>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6"/>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6"/>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6"/>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6"/>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6"/>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6"/>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6"/>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6"/>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6"/>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6"/>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6"/>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6"/>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6"/>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6"/>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6"/>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6"/>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6"/>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6"/>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6"/>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66"/>
          <p:cNvGrpSpPr/>
          <p:nvPr/>
        </p:nvGrpSpPr>
        <p:grpSpPr>
          <a:xfrm>
            <a:off x="5323721" y="2254029"/>
            <a:ext cx="362922" cy="361219"/>
            <a:chOff x="5323721" y="2437029"/>
            <a:chExt cx="362922" cy="361219"/>
          </a:xfrm>
        </p:grpSpPr>
        <p:sp>
          <p:nvSpPr>
            <p:cNvPr id="7113" name="Google Shape;7113;p66"/>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6"/>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6"/>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6"/>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6"/>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6"/>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6"/>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6"/>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6"/>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6"/>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6"/>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6"/>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6"/>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6"/>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6"/>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6"/>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6"/>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66"/>
          <p:cNvGrpSpPr/>
          <p:nvPr/>
        </p:nvGrpSpPr>
        <p:grpSpPr>
          <a:xfrm>
            <a:off x="4875937" y="2285731"/>
            <a:ext cx="407122" cy="315448"/>
            <a:chOff x="4875937" y="2468731"/>
            <a:chExt cx="407122" cy="315448"/>
          </a:xfrm>
        </p:grpSpPr>
        <p:sp>
          <p:nvSpPr>
            <p:cNvPr id="7131" name="Google Shape;7131;p66"/>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6"/>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6"/>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6"/>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6"/>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6"/>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6"/>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6"/>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6"/>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6"/>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6"/>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6"/>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6"/>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6"/>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6"/>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6"/>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6"/>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6"/>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6"/>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66"/>
          <p:cNvGrpSpPr/>
          <p:nvPr/>
        </p:nvGrpSpPr>
        <p:grpSpPr>
          <a:xfrm>
            <a:off x="4893282" y="3621774"/>
            <a:ext cx="242114" cy="362163"/>
            <a:chOff x="4893282" y="3804774"/>
            <a:chExt cx="242114" cy="362163"/>
          </a:xfrm>
        </p:grpSpPr>
        <p:sp>
          <p:nvSpPr>
            <p:cNvPr id="7151" name="Google Shape;7151;p66"/>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6"/>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6"/>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6"/>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6"/>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6"/>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6"/>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6"/>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6"/>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6"/>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6"/>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6"/>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6"/>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6"/>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6"/>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6"/>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6"/>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6"/>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6"/>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6"/>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6"/>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6"/>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6"/>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6"/>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6"/>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6"/>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66"/>
          <p:cNvGrpSpPr/>
          <p:nvPr/>
        </p:nvGrpSpPr>
        <p:grpSpPr>
          <a:xfrm>
            <a:off x="6248162" y="3621774"/>
            <a:ext cx="231058" cy="362425"/>
            <a:chOff x="6248162" y="3804774"/>
            <a:chExt cx="231058" cy="362425"/>
          </a:xfrm>
        </p:grpSpPr>
        <p:sp>
          <p:nvSpPr>
            <p:cNvPr id="7178" name="Google Shape;7178;p66"/>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6"/>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6"/>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6"/>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66"/>
          <p:cNvGrpSpPr/>
          <p:nvPr/>
        </p:nvGrpSpPr>
        <p:grpSpPr>
          <a:xfrm>
            <a:off x="5346568" y="3621774"/>
            <a:ext cx="233337" cy="362163"/>
            <a:chOff x="5346568" y="3804774"/>
            <a:chExt cx="233337" cy="362163"/>
          </a:xfrm>
        </p:grpSpPr>
        <p:sp>
          <p:nvSpPr>
            <p:cNvPr id="7183" name="Google Shape;7183;p66"/>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6"/>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6"/>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6"/>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6"/>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6"/>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6"/>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6"/>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6"/>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6"/>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6"/>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6"/>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6"/>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6"/>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6"/>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6"/>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6"/>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6"/>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6"/>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66"/>
          <p:cNvGrpSpPr/>
          <p:nvPr/>
        </p:nvGrpSpPr>
        <p:grpSpPr>
          <a:xfrm>
            <a:off x="6704985" y="3622141"/>
            <a:ext cx="209967" cy="361639"/>
            <a:chOff x="6704985" y="3805141"/>
            <a:chExt cx="209967" cy="361639"/>
          </a:xfrm>
        </p:grpSpPr>
        <p:sp>
          <p:nvSpPr>
            <p:cNvPr id="7203" name="Google Shape;7203;p66"/>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6"/>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6"/>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6"/>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6"/>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6"/>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6"/>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6"/>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6"/>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6"/>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6"/>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6"/>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66"/>
          <p:cNvGrpSpPr/>
          <p:nvPr/>
        </p:nvGrpSpPr>
        <p:grpSpPr>
          <a:xfrm>
            <a:off x="7513884" y="2265269"/>
            <a:ext cx="363184" cy="338792"/>
            <a:chOff x="7513884" y="2448269"/>
            <a:chExt cx="363184" cy="338792"/>
          </a:xfrm>
        </p:grpSpPr>
        <p:sp>
          <p:nvSpPr>
            <p:cNvPr id="7216" name="Google Shape;7216;p66"/>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6"/>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6"/>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6"/>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6"/>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6"/>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66"/>
          <p:cNvGrpSpPr/>
          <p:nvPr/>
        </p:nvGrpSpPr>
        <p:grpSpPr>
          <a:xfrm>
            <a:off x="5777767" y="3621826"/>
            <a:ext cx="258699" cy="362136"/>
            <a:chOff x="5777767" y="3804826"/>
            <a:chExt cx="258699" cy="362136"/>
          </a:xfrm>
        </p:grpSpPr>
        <p:sp>
          <p:nvSpPr>
            <p:cNvPr id="7223" name="Google Shape;7223;p66"/>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6"/>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6"/>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6" name="Google Shape;7226;p66"/>
          <p:cNvGrpSpPr/>
          <p:nvPr/>
        </p:nvGrpSpPr>
        <p:grpSpPr>
          <a:xfrm>
            <a:off x="7953101" y="2253584"/>
            <a:ext cx="361691" cy="362163"/>
            <a:chOff x="7953101" y="2436584"/>
            <a:chExt cx="361691" cy="362163"/>
          </a:xfrm>
        </p:grpSpPr>
        <p:sp>
          <p:nvSpPr>
            <p:cNvPr id="7227" name="Google Shape;7227;p66"/>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6"/>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6"/>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6"/>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6"/>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6"/>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6"/>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6"/>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6"/>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66"/>
          <p:cNvGrpSpPr/>
          <p:nvPr/>
        </p:nvGrpSpPr>
        <p:grpSpPr>
          <a:xfrm>
            <a:off x="4859353" y="3172130"/>
            <a:ext cx="373481" cy="362267"/>
            <a:chOff x="4859353" y="3355130"/>
            <a:chExt cx="373481" cy="362267"/>
          </a:xfrm>
        </p:grpSpPr>
        <p:sp>
          <p:nvSpPr>
            <p:cNvPr id="7237" name="Google Shape;7237;p66"/>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6"/>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6"/>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6"/>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6"/>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6"/>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6"/>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6"/>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6"/>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6"/>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6"/>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6"/>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6"/>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6"/>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66"/>
          <p:cNvGrpSpPr/>
          <p:nvPr/>
        </p:nvGrpSpPr>
        <p:grpSpPr>
          <a:xfrm>
            <a:off x="6637678" y="1317982"/>
            <a:ext cx="378721" cy="362005"/>
            <a:chOff x="6637678" y="1500982"/>
            <a:chExt cx="378721" cy="362005"/>
          </a:xfrm>
        </p:grpSpPr>
        <p:sp>
          <p:nvSpPr>
            <p:cNvPr id="7252" name="Google Shape;7252;p66"/>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6"/>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6"/>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6"/>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6"/>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6"/>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6"/>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6"/>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6"/>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6"/>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6"/>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6"/>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6"/>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6"/>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6"/>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6"/>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66"/>
          <p:cNvGrpSpPr/>
          <p:nvPr/>
        </p:nvGrpSpPr>
        <p:grpSpPr>
          <a:xfrm>
            <a:off x="5827993" y="3172496"/>
            <a:ext cx="223041" cy="362163"/>
            <a:chOff x="5827993" y="3355496"/>
            <a:chExt cx="223041" cy="362163"/>
          </a:xfrm>
        </p:grpSpPr>
        <p:sp>
          <p:nvSpPr>
            <p:cNvPr id="7269" name="Google Shape;7269;p66"/>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6"/>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6"/>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6"/>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6"/>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6"/>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6"/>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6"/>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6"/>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6"/>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6"/>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6"/>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6"/>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6"/>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6"/>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66"/>
          <p:cNvGrpSpPr/>
          <p:nvPr/>
        </p:nvGrpSpPr>
        <p:grpSpPr>
          <a:xfrm>
            <a:off x="7528713" y="1317641"/>
            <a:ext cx="370520" cy="361586"/>
            <a:chOff x="7528713" y="1500641"/>
            <a:chExt cx="370520" cy="361586"/>
          </a:xfrm>
        </p:grpSpPr>
        <p:sp>
          <p:nvSpPr>
            <p:cNvPr id="7285" name="Google Shape;7285;p66"/>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6"/>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6"/>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6"/>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6"/>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6"/>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6"/>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66"/>
          <p:cNvGrpSpPr/>
          <p:nvPr/>
        </p:nvGrpSpPr>
        <p:grpSpPr>
          <a:xfrm>
            <a:off x="5317198" y="3172496"/>
            <a:ext cx="367429" cy="362163"/>
            <a:chOff x="5317198" y="3355496"/>
            <a:chExt cx="367429" cy="362163"/>
          </a:xfrm>
        </p:grpSpPr>
        <p:sp>
          <p:nvSpPr>
            <p:cNvPr id="7293" name="Google Shape;7293;p66"/>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6"/>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6"/>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6"/>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6"/>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6"/>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6"/>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6"/>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6"/>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6"/>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6"/>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6"/>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6"/>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6"/>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6"/>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6"/>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66"/>
          <p:cNvGrpSpPr/>
          <p:nvPr/>
        </p:nvGrpSpPr>
        <p:grpSpPr>
          <a:xfrm>
            <a:off x="5302971" y="1317563"/>
            <a:ext cx="383175" cy="362241"/>
            <a:chOff x="5302971" y="1500563"/>
            <a:chExt cx="383175" cy="362241"/>
          </a:xfrm>
        </p:grpSpPr>
        <p:sp>
          <p:nvSpPr>
            <p:cNvPr id="7310" name="Google Shape;7310;p66"/>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6"/>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66"/>
          <p:cNvGrpSpPr/>
          <p:nvPr/>
        </p:nvGrpSpPr>
        <p:grpSpPr>
          <a:xfrm>
            <a:off x="6202705" y="1342453"/>
            <a:ext cx="364180" cy="312461"/>
            <a:chOff x="6202705" y="1525453"/>
            <a:chExt cx="364180" cy="312461"/>
          </a:xfrm>
        </p:grpSpPr>
        <p:sp>
          <p:nvSpPr>
            <p:cNvPr id="7313" name="Google Shape;7313;p66"/>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6"/>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6"/>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6"/>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6"/>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6"/>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6"/>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66"/>
          <p:cNvGrpSpPr/>
          <p:nvPr/>
        </p:nvGrpSpPr>
        <p:grpSpPr>
          <a:xfrm>
            <a:off x="7087217" y="1320602"/>
            <a:ext cx="362398" cy="356163"/>
            <a:chOff x="7087217" y="1503602"/>
            <a:chExt cx="362398" cy="356163"/>
          </a:xfrm>
        </p:grpSpPr>
        <p:sp>
          <p:nvSpPr>
            <p:cNvPr id="7321" name="Google Shape;7321;p66"/>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6"/>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6"/>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6"/>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6"/>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6"/>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6"/>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6"/>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6"/>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6"/>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6"/>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6"/>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6"/>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6"/>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6"/>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6"/>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6"/>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6"/>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6"/>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6"/>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6"/>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66"/>
          <p:cNvGrpSpPr/>
          <p:nvPr/>
        </p:nvGrpSpPr>
        <p:grpSpPr>
          <a:xfrm>
            <a:off x="7968952" y="1317877"/>
            <a:ext cx="378747" cy="361455"/>
            <a:chOff x="7968952" y="1500877"/>
            <a:chExt cx="378747" cy="361455"/>
          </a:xfrm>
        </p:grpSpPr>
        <p:sp>
          <p:nvSpPr>
            <p:cNvPr id="7343" name="Google Shape;7343;p66"/>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6"/>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6"/>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6"/>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6"/>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6"/>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6"/>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6"/>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6"/>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6"/>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6"/>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6"/>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6"/>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6"/>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6"/>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66"/>
          <p:cNvGrpSpPr/>
          <p:nvPr/>
        </p:nvGrpSpPr>
        <p:grpSpPr>
          <a:xfrm>
            <a:off x="5761445" y="1358723"/>
            <a:ext cx="362163" cy="279737"/>
            <a:chOff x="5761445" y="1541723"/>
            <a:chExt cx="362163" cy="279737"/>
          </a:xfrm>
        </p:grpSpPr>
        <p:sp>
          <p:nvSpPr>
            <p:cNvPr id="7359" name="Google Shape;7359;p66"/>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6"/>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6"/>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6"/>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6"/>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6"/>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66"/>
          <p:cNvGrpSpPr/>
          <p:nvPr/>
        </p:nvGrpSpPr>
        <p:grpSpPr>
          <a:xfrm>
            <a:off x="6204958" y="3172575"/>
            <a:ext cx="358390" cy="362320"/>
            <a:chOff x="6204958" y="3355575"/>
            <a:chExt cx="358390" cy="362320"/>
          </a:xfrm>
        </p:grpSpPr>
        <p:sp>
          <p:nvSpPr>
            <p:cNvPr id="7366" name="Google Shape;7366;p66"/>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6"/>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6"/>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6"/>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6"/>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6"/>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6"/>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6"/>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6"/>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6"/>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6"/>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6"/>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6"/>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6"/>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6"/>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6"/>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66"/>
          <p:cNvGrpSpPr/>
          <p:nvPr/>
        </p:nvGrpSpPr>
        <p:grpSpPr>
          <a:xfrm>
            <a:off x="4939970" y="1316855"/>
            <a:ext cx="242979" cy="362660"/>
            <a:chOff x="4939970" y="1499855"/>
            <a:chExt cx="242979" cy="362660"/>
          </a:xfrm>
        </p:grpSpPr>
        <p:sp>
          <p:nvSpPr>
            <p:cNvPr id="7383" name="Google Shape;7383;p66"/>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6"/>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6"/>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6"/>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6"/>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6"/>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66"/>
          <p:cNvGrpSpPr/>
          <p:nvPr/>
        </p:nvGrpSpPr>
        <p:grpSpPr>
          <a:xfrm>
            <a:off x="8023448" y="3172496"/>
            <a:ext cx="284322" cy="362163"/>
            <a:chOff x="8023448" y="3355496"/>
            <a:chExt cx="284322" cy="362163"/>
          </a:xfrm>
        </p:grpSpPr>
        <p:sp>
          <p:nvSpPr>
            <p:cNvPr id="7390" name="Google Shape;7390;p66"/>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6"/>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6"/>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6"/>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6"/>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6"/>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6"/>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6"/>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6"/>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9" name="Google Shape;7399;p66"/>
          <p:cNvGrpSpPr/>
          <p:nvPr/>
        </p:nvGrpSpPr>
        <p:grpSpPr>
          <a:xfrm>
            <a:off x="6644201" y="3172496"/>
            <a:ext cx="366695" cy="361979"/>
            <a:chOff x="6644201" y="3355496"/>
            <a:chExt cx="366695" cy="361979"/>
          </a:xfrm>
        </p:grpSpPr>
        <p:sp>
          <p:nvSpPr>
            <p:cNvPr id="7400" name="Google Shape;7400;p66"/>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6"/>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6"/>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6"/>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6"/>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6"/>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6"/>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6"/>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6"/>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6"/>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6"/>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6"/>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6"/>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6"/>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6"/>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6"/>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6"/>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6"/>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6"/>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6"/>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6"/>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6"/>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66"/>
          <p:cNvGrpSpPr/>
          <p:nvPr/>
        </p:nvGrpSpPr>
        <p:grpSpPr>
          <a:xfrm>
            <a:off x="7955145" y="1836192"/>
            <a:ext cx="365176" cy="271013"/>
            <a:chOff x="7955145" y="2019192"/>
            <a:chExt cx="365176" cy="271013"/>
          </a:xfrm>
        </p:grpSpPr>
        <p:sp>
          <p:nvSpPr>
            <p:cNvPr id="7423" name="Google Shape;7423;p66"/>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6"/>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6"/>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6"/>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6"/>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6"/>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66"/>
          <p:cNvGrpSpPr/>
          <p:nvPr/>
        </p:nvGrpSpPr>
        <p:grpSpPr>
          <a:xfrm>
            <a:off x="7518155" y="1826471"/>
            <a:ext cx="361927" cy="290270"/>
            <a:chOff x="7518155" y="2009471"/>
            <a:chExt cx="361927" cy="290270"/>
          </a:xfrm>
        </p:grpSpPr>
        <p:sp>
          <p:nvSpPr>
            <p:cNvPr id="7430" name="Google Shape;7430;p66"/>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6"/>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6"/>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6"/>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6"/>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6"/>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6"/>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6"/>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6"/>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6"/>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6"/>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6"/>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6"/>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66"/>
          <p:cNvGrpSpPr/>
          <p:nvPr/>
        </p:nvGrpSpPr>
        <p:grpSpPr>
          <a:xfrm>
            <a:off x="7079672" y="1808053"/>
            <a:ext cx="362163" cy="327264"/>
            <a:chOff x="7079672" y="1991053"/>
            <a:chExt cx="362163" cy="327264"/>
          </a:xfrm>
        </p:grpSpPr>
        <p:sp>
          <p:nvSpPr>
            <p:cNvPr id="7444" name="Google Shape;7444;p66"/>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6"/>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6"/>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6"/>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6"/>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6"/>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6"/>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6"/>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6"/>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6"/>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6"/>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6"/>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6"/>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6"/>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6"/>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6"/>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66"/>
          <p:cNvGrpSpPr/>
          <p:nvPr/>
        </p:nvGrpSpPr>
        <p:grpSpPr>
          <a:xfrm>
            <a:off x="6641188" y="1852514"/>
            <a:ext cx="361901" cy="238132"/>
            <a:chOff x="6641188" y="2035514"/>
            <a:chExt cx="361901" cy="238132"/>
          </a:xfrm>
        </p:grpSpPr>
        <p:sp>
          <p:nvSpPr>
            <p:cNvPr id="7461" name="Google Shape;7461;p66"/>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6"/>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6"/>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6"/>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6"/>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6"/>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6"/>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6"/>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6"/>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6"/>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6"/>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6"/>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6"/>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6"/>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6"/>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6"/>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6"/>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6"/>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6"/>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66"/>
          <p:cNvGrpSpPr/>
          <p:nvPr/>
        </p:nvGrpSpPr>
        <p:grpSpPr>
          <a:xfrm>
            <a:off x="6202443" y="1803677"/>
            <a:ext cx="362425" cy="335884"/>
            <a:chOff x="6202443" y="1986677"/>
            <a:chExt cx="362425" cy="335884"/>
          </a:xfrm>
        </p:grpSpPr>
        <p:sp>
          <p:nvSpPr>
            <p:cNvPr id="7481" name="Google Shape;7481;p66"/>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6"/>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6"/>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6"/>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6"/>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6"/>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6"/>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6"/>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6"/>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6"/>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6"/>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6"/>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6"/>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6"/>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6"/>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6"/>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6"/>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6"/>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6"/>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6"/>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66"/>
          <p:cNvGrpSpPr/>
          <p:nvPr/>
        </p:nvGrpSpPr>
        <p:grpSpPr>
          <a:xfrm>
            <a:off x="5764222" y="1833598"/>
            <a:ext cx="374293" cy="276069"/>
            <a:chOff x="5764222" y="2016598"/>
            <a:chExt cx="374293" cy="276069"/>
          </a:xfrm>
        </p:grpSpPr>
        <p:sp>
          <p:nvSpPr>
            <p:cNvPr id="7502" name="Google Shape;7502;p66"/>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6"/>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6"/>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6"/>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6"/>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6"/>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6"/>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6"/>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6"/>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6"/>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6"/>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66"/>
          <p:cNvGrpSpPr/>
          <p:nvPr/>
        </p:nvGrpSpPr>
        <p:grpSpPr>
          <a:xfrm>
            <a:off x="5325477" y="1833441"/>
            <a:ext cx="361927" cy="276515"/>
            <a:chOff x="5325477" y="2016441"/>
            <a:chExt cx="361927" cy="276515"/>
          </a:xfrm>
        </p:grpSpPr>
        <p:sp>
          <p:nvSpPr>
            <p:cNvPr id="7514" name="Google Shape;7514;p66"/>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6"/>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6"/>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6"/>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6"/>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6"/>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6"/>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6"/>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6"/>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6"/>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6"/>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6"/>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6"/>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6"/>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6"/>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6"/>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6"/>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6"/>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6"/>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6"/>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66"/>
          <p:cNvGrpSpPr/>
          <p:nvPr/>
        </p:nvGrpSpPr>
        <p:grpSpPr>
          <a:xfrm>
            <a:off x="4870671" y="1834200"/>
            <a:ext cx="364180" cy="274812"/>
            <a:chOff x="4870671" y="2017200"/>
            <a:chExt cx="364180" cy="274812"/>
          </a:xfrm>
        </p:grpSpPr>
        <p:sp>
          <p:nvSpPr>
            <p:cNvPr id="7535" name="Google Shape;7535;p66"/>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6"/>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6"/>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6"/>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6"/>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6"/>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6"/>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6"/>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6"/>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6"/>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6"/>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6"/>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6"/>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66"/>
          <p:cNvGrpSpPr/>
          <p:nvPr/>
        </p:nvGrpSpPr>
        <p:grpSpPr>
          <a:xfrm>
            <a:off x="7144726" y="3172496"/>
            <a:ext cx="260690" cy="362032"/>
            <a:chOff x="7144726" y="3355496"/>
            <a:chExt cx="260690" cy="362032"/>
          </a:xfrm>
        </p:grpSpPr>
        <p:sp>
          <p:nvSpPr>
            <p:cNvPr id="7549" name="Google Shape;7549;p66"/>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6"/>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6"/>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6"/>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6"/>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6"/>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66"/>
          <p:cNvGrpSpPr/>
          <p:nvPr/>
        </p:nvGrpSpPr>
        <p:grpSpPr>
          <a:xfrm>
            <a:off x="6705719" y="4095051"/>
            <a:ext cx="261712" cy="361770"/>
            <a:chOff x="6705719" y="4278051"/>
            <a:chExt cx="261712" cy="361770"/>
          </a:xfrm>
        </p:grpSpPr>
        <p:sp>
          <p:nvSpPr>
            <p:cNvPr id="7556" name="Google Shape;7556;p66"/>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6"/>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6"/>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6"/>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6"/>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6"/>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6"/>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6"/>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6"/>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6"/>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6"/>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6"/>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6"/>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6"/>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6"/>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66"/>
          <p:cNvGrpSpPr/>
          <p:nvPr/>
        </p:nvGrpSpPr>
        <p:grpSpPr>
          <a:xfrm>
            <a:off x="5750650" y="2708652"/>
            <a:ext cx="320216" cy="361403"/>
            <a:chOff x="5750650" y="2891652"/>
            <a:chExt cx="320216" cy="361403"/>
          </a:xfrm>
        </p:grpSpPr>
        <p:sp>
          <p:nvSpPr>
            <p:cNvPr id="7572" name="Google Shape;7572;p66"/>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6"/>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6"/>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6"/>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6"/>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6"/>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6"/>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6"/>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6"/>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6"/>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6"/>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6"/>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6"/>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6"/>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6"/>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66"/>
          <p:cNvGrpSpPr/>
          <p:nvPr/>
        </p:nvGrpSpPr>
        <p:grpSpPr>
          <a:xfrm>
            <a:off x="6658009" y="2708390"/>
            <a:ext cx="315972" cy="361927"/>
            <a:chOff x="6658009" y="2891390"/>
            <a:chExt cx="315972" cy="361927"/>
          </a:xfrm>
        </p:grpSpPr>
        <p:sp>
          <p:nvSpPr>
            <p:cNvPr id="7588" name="Google Shape;7588;p66"/>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6"/>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6"/>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6"/>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6"/>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6"/>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6"/>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5" name="Google Shape;7595;p66"/>
          <p:cNvGrpSpPr/>
          <p:nvPr/>
        </p:nvGrpSpPr>
        <p:grpSpPr>
          <a:xfrm>
            <a:off x="6203465" y="2708206"/>
            <a:ext cx="320478" cy="362110"/>
            <a:chOff x="6203465" y="2891206"/>
            <a:chExt cx="320478" cy="362110"/>
          </a:xfrm>
        </p:grpSpPr>
        <p:sp>
          <p:nvSpPr>
            <p:cNvPr id="7596" name="Google Shape;7596;p66"/>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6"/>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6"/>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6"/>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6"/>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66"/>
          <p:cNvGrpSpPr/>
          <p:nvPr/>
        </p:nvGrpSpPr>
        <p:grpSpPr>
          <a:xfrm>
            <a:off x="7567280" y="2708259"/>
            <a:ext cx="307116" cy="362294"/>
            <a:chOff x="7567280" y="2891259"/>
            <a:chExt cx="307116" cy="362294"/>
          </a:xfrm>
        </p:grpSpPr>
        <p:sp>
          <p:nvSpPr>
            <p:cNvPr id="7602" name="Google Shape;7602;p66"/>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6"/>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6"/>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6"/>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6"/>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6"/>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6"/>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6"/>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6"/>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6"/>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6"/>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6"/>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66"/>
          <p:cNvGrpSpPr/>
          <p:nvPr/>
        </p:nvGrpSpPr>
        <p:grpSpPr>
          <a:xfrm>
            <a:off x="7112579" y="2708521"/>
            <a:ext cx="338556" cy="361534"/>
            <a:chOff x="7112579" y="2891521"/>
            <a:chExt cx="338556" cy="361534"/>
          </a:xfrm>
        </p:grpSpPr>
        <p:sp>
          <p:nvSpPr>
            <p:cNvPr id="7615" name="Google Shape;7615;p66"/>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6"/>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66"/>
          <p:cNvGrpSpPr/>
          <p:nvPr/>
        </p:nvGrpSpPr>
        <p:grpSpPr>
          <a:xfrm>
            <a:off x="7155259" y="3622036"/>
            <a:ext cx="207478" cy="361272"/>
            <a:chOff x="7155259" y="3805036"/>
            <a:chExt cx="207478" cy="361272"/>
          </a:xfrm>
        </p:grpSpPr>
        <p:sp>
          <p:nvSpPr>
            <p:cNvPr id="7618" name="Google Shape;7618;p66"/>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6"/>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6"/>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6"/>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6"/>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6"/>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6"/>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6"/>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6"/>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6"/>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6"/>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6"/>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66"/>
          <p:cNvGrpSpPr/>
          <p:nvPr/>
        </p:nvGrpSpPr>
        <p:grpSpPr>
          <a:xfrm>
            <a:off x="4915368" y="2708390"/>
            <a:ext cx="182850" cy="361927"/>
            <a:chOff x="4915368" y="2891390"/>
            <a:chExt cx="182850" cy="361927"/>
          </a:xfrm>
        </p:grpSpPr>
        <p:sp>
          <p:nvSpPr>
            <p:cNvPr id="7631" name="Google Shape;7631;p66"/>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6"/>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6"/>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6"/>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6"/>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6"/>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6"/>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6"/>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6"/>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6"/>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6"/>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66"/>
          <p:cNvGrpSpPr/>
          <p:nvPr/>
        </p:nvGrpSpPr>
        <p:grpSpPr>
          <a:xfrm>
            <a:off x="8028714" y="2708652"/>
            <a:ext cx="289589" cy="361403"/>
            <a:chOff x="8028714" y="2891652"/>
            <a:chExt cx="289589" cy="361403"/>
          </a:xfrm>
        </p:grpSpPr>
        <p:sp>
          <p:nvSpPr>
            <p:cNvPr id="7643" name="Google Shape;7643;p66"/>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6"/>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6"/>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6"/>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6"/>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6"/>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6"/>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6"/>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6"/>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6"/>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6"/>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6"/>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6"/>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6"/>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6"/>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6"/>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6"/>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6"/>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6"/>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6"/>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66"/>
          <p:cNvGrpSpPr/>
          <p:nvPr/>
        </p:nvGrpSpPr>
        <p:grpSpPr>
          <a:xfrm>
            <a:off x="7551822" y="3621774"/>
            <a:ext cx="293335" cy="361927"/>
            <a:chOff x="7551822" y="3804774"/>
            <a:chExt cx="293335" cy="361927"/>
          </a:xfrm>
        </p:grpSpPr>
        <p:sp>
          <p:nvSpPr>
            <p:cNvPr id="7664" name="Google Shape;7664;p66"/>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6"/>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6"/>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6"/>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6"/>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6"/>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6"/>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6"/>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6"/>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6"/>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6"/>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66"/>
          <p:cNvGrpSpPr/>
          <p:nvPr/>
        </p:nvGrpSpPr>
        <p:grpSpPr>
          <a:xfrm>
            <a:off x="6263725" y="4094658"/>
            <a:ext cx="210491" cy="362163"/>
            <a:chOff x="6263725" y="4277658"/>
            <a:chExt cx="210491" cy="362163"/>
          </a:xfrm>
        </p:grpSpPr>
        <p:sp>
          <p:nvSpPr>
            <p:cNvPr id="7676" name="Google Shape;7676;p66"/>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6"/>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6"/>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6"/>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6"/>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6"/>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6"/>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6"/>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6"/>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6"/>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6"/>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6"/>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6"/>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6"/>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6"/>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66"/>
          <p:cNvGrpSpPr/>
          <p:nvPr/>
        </p:nvGrpSpPr>
        <p:grpSpPr>
          <a:xfrm>
            <a:off x="7987790" y="3621695"/>
            <a:ext cx="336303" cy="362005"/>
            <a:chOff x="7987790" y="3804695"/>
            <a:chExt cx="336303" cy="362005"/>
          </a:xfrm>
        </p:grpSpPr>
        <p:sp>
          <p:nvSpPr>
            <p:cNvPr id="7692" name="Google Shape;7692;p66"/>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6"/>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6"/>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6"/>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6"/>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6"/>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6"/>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6"/>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6"/>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6"/>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66"/>
          <p:cNvGrpSpPr/>
          <p:nvPr/>
        </p:nvGrpSpPr>
        <p:grpSpPr>
          <a:xfrm>
            <a:off x="5273444" y="2708285"/>
            <a:ext cx="371123" cy="362267"/>
            <a:chOff x="5273444" y="2891285"/>
            <a:chExt cx="371123" cy="362267"/>
          </a:xfrm>
        </p:grpSpPr>
        <p:sp>
          <p:nvSpPr>
            <p:cNvPr id="7703" name="Google Shape;7703;p66"/>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6"/>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6"/>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6"/>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6"/>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6"/>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6"/>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6"/>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6"/>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6"/>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6"/>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6"/>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6"/>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6"/>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66"/>
          <p:cNvGrpSpPr/>
          <p:nvPr/>
        </p:nvGrpSpPr>
        <p:grpSpPr>
          <a:xfrm>
            <a:off x="7630397" y="3175399"/>
            <a:ext cx="214759" cy="357030"/>
            <a:chOff x="2235125" y="238075"/>
            <a:chExt cx="3144350" cy="5227375"/>
          </a:xfrm>
        </p:grpSpPr>
        <p:sp>
          <p:nvSpPr>
            <p:cNvPr id="7718" name="Google Shape;7718;p66"/>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6"/>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6"/>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6"/>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6"/>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6"/>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6"/>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6"/>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6"/>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66"/>
          <p:cNvGrpSpPr/>
          <p:nvPr/>
        </p:nvGrpSpPr>
        <p:grpSpPr>
          <a:xfrm>
            <a:off x="2810729" y="4084107"/>
            <a:ext cx="342496" cy="351944"/>
            <a:chOff x="2810729" y="4267107"/>
            <a:chExt cx="342496" cy="351944"/>
          </a:xfrm>
        </p:grpSpPr>
        <p:sp>
          <p:nvSpPr>
            <p:cNvPr id="7728" name="Google Shape;7728;p66"/>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6"/>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6"/>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6"/>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6"/>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6"/>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6"/>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6"/>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6"/>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6"/>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6"/>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6"/>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6"/>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6"/>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6"/>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6"/>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6"/>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6"/>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6"/>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6"/>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6"/>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6"/>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6"/>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6"/>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6"/>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6"/>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6"/>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6"/>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6"/>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6"/>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66"/>
          <p:cNvGrpSpPr/>
          <p:nvPr/>
        </p:nvGrpSpPr>
        <p:grpSpPr>
          <a:xfrm>
            <a:off x="1779168" y="3622625"/>
            <a:ext cx="282381" cy="343454"/>
            <a:chOff x="1779168" y="3805625"/>
            <a:chExt cx="282381" cy="343454"/>
          </a:xfrm>
        </p:grpSpPr>
        <p:sp>
          <p:nvSpPr>
            <p:cNvPr id="7759" name="Google Shape;7759;p66"/>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6"/>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6"/>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6"/>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6"/>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6"/>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6"/>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6"/>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6"/>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6"/>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6"/>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6"/>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6"/>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6"/>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6"/>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6"/>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6"/>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6"/>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6"/>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6"/>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6"/>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6"/>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6"/>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6"/>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6"/>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6"/>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6"/>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6"/>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66"/>
          <p:cNvGrpSpPr/>
          <p:nvPr/>
        </p:nvGrpSpPr>
        <p:grpSpPr>
          <a:xfrm>
            <a:off x="2593522" y="2224029"/>
            <a:ext cx="391606" cy="364535"/>
            <a:chOff x="2593522" y="2407029"/>
            <a:chExt cx="391606" cy="364535"/>
          </a:xfrm>
        </p:grpSpPr>
        <p:sp>
          <p:nvSpPr>
            <p:cNvPr id="7788" name="Google Shape;7788;p66"/>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6"/>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6"/>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6"/>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6"/>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6"/>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6"/>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6"/>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6"/>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6"/>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6"/>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6"/>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6"/>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6"/>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6"/>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6"/>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6"/>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6"/>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6"/>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6"/>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6"/>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6"/>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6"/>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6"/>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6"/>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6"/>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6"/>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6"/>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6"/>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6"/>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6"/>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6"/>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6"/>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6"/>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6"/>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6"/>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6"/>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6"/>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6"/>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66"/>
          <p:cNvGrpSpPr/>
          <p:nvPr/>
        </p:nvGrpSpPr>
        <p:grpSpPr>
          <a:xfrm>
            <a:off x="3955047" y="2249242"/>
            <a:ext cx="322912" cy="334396"/>
            <a:chOff x="3955047" y="2432242"/>
            <a:chExt cx="322912" cy="334396"/>
          </a:xfrm>
        </p:grpSpPr>
        <p:sp>
          <p:nvSpPr>
            <p:cNvPr id="7828" name="Google Shape;7828;p66"/>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6"/>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6"/>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66"/>
          <p:cNvGrpSpPr/>
          <p:nvPr/>
        </p:nvGrpSpPr>
        <p:grpSpPr>
          <a:xfrm>
            <a:off x="1802465" y="1779854"/>
            <a:ext cx="265373" cy="351944"/>
            <a:chOff x="1802465" y="1962854"/>
            <a:chExt cx="265373" cy="351944"/>
          </a:xfrm>
        </p:grpSpPr>
        <p:sp>
          <p:nvSpPr>
            <p:cNvPr id="7832" name="Google Shape;7832;p66"/>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6"/>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6"/>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6"/>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6"/>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6"/>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6"/>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66"/>
          <p:cNvGrpSpPr/>
          <p:nvPr/>
        </p:nvGrpSpPr>
        <p:grpSpPr>
          <a:xfrm>
            <a:off x="3512070" y="1773222"/>
            <a:ext cx="373983" cy="363622"/>
            <a:chOff x="3512070" y="1956222"/>
            <a:chExt cx="373983" cy="363622"/>
          </a:xfrm>
        </p:grpSpPr>
        <p:sp>
          <p:nvSpPr>
            <p:cNvPr id="7840" name="Google Shape;7840;p66"/>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6"/>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6"/>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6"/>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6"/>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6"/>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6"/>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6"/>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6"/>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6"/>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6"/>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6"/>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6"/>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6"/>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6"/>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6"/>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6"/>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66"/>
          <p:cNvGrpSpPr/>
          <p:nvPr/>
        </p:nvGrpSpPr>
        <p:grpSpPr>
          <a:xfrm>
            <a:off x="842683" y="2211751"/>
            <a:ext cx="345640" cy="356660"/>
            <a:chOff x="842683" y="2394751"/>
            <a:chExt cx="345640" cy="356660"/>
          </a:xfrm>
        </p:grpSpPr>
        <p:sp>
          <p:nvSpPr>
            <p:cNvPr id="7858" name="Google Shape;7858;p66"/>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6"/>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6"/>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6"/>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6"/>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6"/>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6"/>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6"/>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6"/>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6"/>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6"/>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6"/>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6"/>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6"/>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6"/>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6"/>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66"/>
          <p:cNvGrpSpPr/>
          <p:nvPr/>
        </p:nvGrpSpPr>
        <p:grpSpPr>
          <a:xfrm>
            <a:off x="1290615" y="2216467"/>
            <a:ext cx="336836" cy="342511"/>
            <a:chOff x="1290615" y="2399467"/>
            <a:chExt cx="336836" cy="342511"/>
          </a:xfrm>
        </p:grpSpPr>
        <p:sp>
          <p:nvSpPr>
            <p:cNvPr id="7875" name="Google Shape;7875;p66"/>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6"/>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6"/>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6"/>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6"/>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6"/>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6"/>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6"/>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6"/>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6"/>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6"/>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6"/>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6"/>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6"/>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6"/>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6"/>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6"/>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6"/>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6"/>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66"/>
          <p:cNvGrpSpPr/>
          <p:nvPr/>
        </p:nvGrpSpPr>
        <p:grpSpPr>
          <a:xfrm>
            <a:off x="1748310" y="2225601"/>
            <a:ext cx="308508" cy="333378"/>
            <a:chOff x="1748310" y="2408601"/>
            <a:chExt cx="308508" cy="333378"/>
          </a:xfrm>
        </p:grpSpPr>
        <p:sp>
          <p:nvSpPr>
            <p:cNvPr id="7895" name="Google Shape;7895;p66"/>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6"/>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6"/>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6"/>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6"/>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6"/>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6"/>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6"/>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66"/>
          <p:cNvGrpSpPr/>
          <p:nvPr/>
        </p:nvGrpSpPr>
        <p:grpSpPr>
          <a:xfrm>
            <a:off x="3044614" y="2235033"/>
            <a:ext cx="376184" cy="315141"/>
            <a:chOff x="3044614" y="2418033"/>
            <a:chExt cx="376184" cy="315141"/>
          </a:xfrm>
        </p:grpSpPr>
        <p:sp>
          <p:nvSpPr>
            <p:cNvPr id="7904" name="Google Shape;7904;p66"/>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6"/>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6"/>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6"/>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6"/>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6"/>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6"/>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6"/>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6"/>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66"/>
          <p:cNvGrpSpPr/>
          <p:nvPr/>
        </p:nvGrpSpPr>
        <p:grpSpPr>
          <a:xfrm>
            <a:off x="3943638" y="3632072"/>
            <a:ext cx="357933" cy="342676"/>
            <a:chOff x="3943638" y="3815072"/>
            <a:chExt cx="357933" cy="342676"/>
          </a:xfrm>
        </p:grpSpPr>
        <p:sp>
          <p:nvSpPr>
            <p:cNvPr id="7914" name="Google Shape;7914;p66"/>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6"/>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6"/>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6"/>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6"/>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6"/>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6"/>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6"/>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6"/>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66"/>
          <p:cNvGrpSpPr/>
          <p:nvPr/>
        </p:nvGrpSpPr>
        <p:grpSpPr>
          <a:xfrm>
            <a:off x="3508282" y="3627341"/>
            <a:ext cx="351644" cy="351959"/>
            <a:chOff x="3508282" y="3810341"/>
            <a:chExt cx="351644" cy="351959"/>
          </a:xfrm>
        </p:grpSpPr>
        <p:sp>
          <p:nvSpPr>
            <p:cNvPr id="7924" name="Google Shape;7924;p66"/>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6"/>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6"/>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6"/>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6"/>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6"/>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6"/>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6"/>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6"/>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6"/>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6"/>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6"/>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6"/>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66"/>
          <p:cNvGrpSpPr/>
          <p:nvPr/>
        </p:nvGrpSpPr>
        <p:grpSpPr>
          <a:xfrm>
            <a:off x="2224585" y="1779854"/>
            <a:ext cx="303163" cy="351809"/>
            <a:chOff x="2224585" y="1962854"/>
            <a:chExt cx="303163" cy="351809"/>
          </a:xfrm>
        </p:grpSpPr>
        <p:sp>
          <p:nvSpPr>
            <p:cNvPr id="7938" name="Google Shape;7938;p66"/>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6"/>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6"/>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6"/>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6"/>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6"/>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6"/>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6"/>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66"/>
          <p:cNvGrpSpPr/>
          <p:nvPr/>
        </p:nvGrpSpPr>
        <p:grpSpPr>
          <a:xfrm>
            <a:off x="2622794" y="1807868"/>
            <a:ext cx="389090" cy="296231"/>
            <a:chOff x="2622794" y="1990868"/>
            <a:chExt cx="389090" cy="296231"/>
          </a:xfrm>
        </p:grpSpPr>
        <p:sp>
          <p:nvSpPr>
            <p:cNvPr id="7947" name="Google Shape;7947;p66"/>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6"/>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6"/>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6"/>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6"/>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6"/>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6"/>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6"/>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6"/>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66"/>
          <p:cNvGrpSpPr/>
          <p:nvPr/>
        </p:nvGrpSpPr>
        <p:grpSpPr>
          <a:xfrm>
            <a:off x="3977326" y="1769149"/>
            <a:ext cx="327074" cy="375241"/>
            <a:chOff x="3977326" y="1952149"/>
            <a:chExt cx="327074" cy="375241"/>
          </a:xfrm>
        </p:grpSpPr>
        <p:sp>
          <p:nvSpPr>
            <p:cNvPr id="7957" name="Google Shape;7957;p66"/>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6"/>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6"/>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6"/>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6"/>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6"/>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6"/>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6"/>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6"/>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6"/>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6"/>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6"/>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6"/>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6"/>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6"/>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6"/>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6"/>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66"/>
          <p:cNvGrpSpPr/>
          <p:nvPr/>
        </p:nvGrpSpPr>
        <p:grpSpPr>
          <a:xfrm>
            <a:off x="1341612" y="3157055"/>
            <a:ext cx="259399" cy="370524"/>
            <a:chOff x="1341612" y="3340055"/>
            <a:chExt cx="259399" cy="370524"/>
          </a:xfrm>
        </p:grpSpPr>
        <p:sp>
          <p:nvSpPr>
            <p:cNvPr id="7975" name="Google Shape;7975;p66"/>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6"/>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6"/>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6"/>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6"/>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6"/>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6"/>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6"/>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6"/>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6"/>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6"/>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6"/>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6"/>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6"/>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6"/>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6"/>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6"/>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6"/>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66"/>
          <p:cNvGrpSpPr/>
          <p:nvPr/>
        </p:nvGrpSpPr>
        <p:grpSpPr>
          <a:xfrm>
            <a:off x="2179892" y="3661972"/>
            <a:ext cx="351629" cy="282381"/>
            <a:chOff x="2179892" y="3844972"/>
            <a:chExt cx="351629" cy="282381"/>
          </a:xfrm>
        </p:grpSpPr>
        <p:sp>
          <p:nvSpPr>
            <p:cNvPr id="7994" name="Google Shape;7994;p66"/>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6"/>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6"/>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6"/>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6"/>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6"/>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6"/>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6"/>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6"/>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6"/>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6"/>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6"/>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6"/>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6"/>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6"/>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6"/>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6"/>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6"/>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6"/>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6"/>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66"/>
          <p:cNvGrpSpPr/>
          <p:nvPr/>
        </p:nvGrpSpPr>
        <p:grpSpPr>
          <a:xfrm>
            <a:off x="3131170" y="3633884"/>
            <a:ext cx="220051" cy="338169"/>
            <a:chOff x="3131170" y="3816884"/>
            <a:chExt cx="220051" cy="338169"/>
          </a:xfrm>
        </p:grpSpPr>
        <p:sp>
          <p:nvSpPr>
            <p:cNvPr id="8015" name="Google Shape;8015;p66"/>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6"/>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6"/>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6"/>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6"/>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6"/>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6"/>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6"/>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6"/>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66"/>
          <p:cNvGrpSpPr/>
          <p:nvPr/>
        </p:nvGrpSpPr>
        <p:grpSpPr>
          <a:xfrm>
            <a:off x="903502" y="3176564"/>
            <a:ext cx="247990" cy="333393"/>
            <a:chOff x="903502" y="3359564"/>
            <a:chExt cx="247990" cy="333393"/>
          </a:xfrm>
        </p:grpSpPr>
        <p:sp>
          <p:nvSpPr>
            <p:cNvPr id="8025" name="Google Shape;8025;p66"/>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6"/>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6"/>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6"/>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6"/>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6"/>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6"/>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6"/>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6"/>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6"/>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6"/>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6"/>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6"/>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6"/>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6"/>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6"/>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6"/>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6"/>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6"/>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6"/>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6"/>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6"/>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66"/>
          <p:cNvGrpSpPr/>
          <p:nvPr/>
        </p:nvGrpSpPr>
        <p:grpSpPr>
          <a:xfrm>
            <a:off x="2616191" y="2707461"/>
            <a:ext cx="365793" cy="361152"/>
            <a:chOff x="2616191" y="2890461"/>
            <a:chExt cx="365793" cy="361152"/>
          </a:xfrm>
        </p:grpSpPr>
        <p:sp>
          <p:nvSpPr>
            <p:cNvPr id="8048" name="Google Shape;8048;p66"/>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6"/>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6"/>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6"/>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6"/>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6"/>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6"/>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6"/>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6"/>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6"/>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6"/>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66"/>
          <p:cNvGrpSpPr/>
          <p:nvPr/>
        </p:nvGrpSpPr>
        <p:grpSpPr>
          <a:xfrm>
            <a:off x="3049959" y="1762861"/>
            <a:ext cx="402940" cy="388536"/>
            <a:chOff x="3049959" y="1945861"/>
            <a:chExt cx="402940" cy="388536"/>
          </a:xfrm>
        </p:grpSpPr>
        <p:sp>
          <p:nvSpPr>
            <p:cNvPr id="8060" name="Google Shape;8060;p66"/>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6"/>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6"/>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6"/>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6"/>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6"/>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66"/>
          <p:cNvGrpSpPr/>
          <p:nvPr/>
        </p:nvGrpSpPr>
        <p:grpSpPr>
          <a:xfrm>
            <a:off x="2483025" y="4085679"/>
            <a:ext cx="202428" cy="349114"/>
            <a:chOff x="2483025" y="4268679"/>
            <a:chExt cx="202428" cy="349114"/>
          </a:xfrm>
        </p:grpSpPr>
        <p:sp>
          <p:nvSpPr>
            <p:cNvPr id="8067" name="Google Shape;8067;p66"/>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6"/>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6"/>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6"/>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6"/>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6"/>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66"/>
          <p:cNvGrpSpPr/>
          <p:nvPr/>
        </p:nvGrpSpPr>
        <p:grpSpPr>
          <a:xfrm>
            <a:off x="862507" y="2702984"/>
            <a:ext cx="329590" cy="365000"/>
            <a:chOff x="862507" y="2885984"/>
            <a:chExt cx="329590" cy="365000"/>
          </a:xfrm>
        </p:grpSpPr>
        <p:sp>
          <p:nvSpPr>
            <p:cNvPr id="8074" name="Google Shape;8074;p66"/>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6"/>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6"/>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6"/>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6"/>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6"/>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6"/>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66"/>
          <p:cNvGrpSpPr/>
          <p:nvPr/>
        </p:nvGrpSpPr>
        <p:grpSpPr>
          <a:xfrm>
            <a:off x="3082075" y="2688805"/>
            <a:ext cx="318884" cy="379807"/>
            <a:chOff x="3082075" y="2871805"/>
            <a:chExt cx="318884" cy="379807"/>
          </a:xfrm>
        </p:grpSpPr>
        <p:sp>
          <p:nvSpPr>
            <p:cNvPr id="8082" name="Google Shape;8082;p66"/>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6"/>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6"/>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6"/>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6"/>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6"/>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6"/>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6"/>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6"/>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6"/>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6"/>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6"/>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6"/>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6"/>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6"/>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6"/>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6"/>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6"/>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6"/>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6"/>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2" name="Google Shape;8102;p66"/>
          <p:cNvGrpSpPr/>
          <p:nvPr/>
        </p:nvGrpSpPr>
        <p:grpSpPr>
          <a:xfrm>
            <a:off x="2594780" y="1333494"/>
            <a:ext cx="410187" cy="324244"/>
            <a:chOff x="2594780" y="1516494"/>
            <a:chExt cx="410187" cy="324244"/>
          </a:xfrm>
        </p:grpSpPr>
        <p:sp>
          <p:nvSpPr>
            <p:cNvPr id="8103" name="Google Shape;8103;p66"/>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6"/>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6"/>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6"/>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6"/>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6"/>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6"/>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6"/>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66"/>
          <p:cNvGrpSpPr/>
          <p:nvPr/>
        </p:nvGrpSpPr>
        <p:grpSpPr>
          <a:xfrm>
            <a:off x="1742965" y="1319959"/>
            <a:ext cx="333692" cy="333363"/>
            <a:chOff x="1742965" y="1502959"/>
            <a:chExt cx="333692" cy="333363"/>
          </a:xfrm>
        </p:grpSpPr>
        <p:sp>
          <p:nvSpPr>
            <p:cNvPr id="8112" name="Google Shape;8112;p66"/>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6"/>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6"/>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6"/>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66"/>
          <p:cNvGrpSpPr/>
          <p:nvPr/>
        </p:nvGrpSpPr>
        <p:grpSpPr>
          <a:xfrm>
            <a:off x="3051531" y="1333809"/>
            <a:ext cx="390034" cy="296545"/>
            <a:chOff x="3051531" y="1516809"/>
            <a:chExt cx="390034" cy="296545"/>
          </a:xfrm>
        </p:grpSpPr>
        <p:sp>
          <p:nvSpPr>
            <p:cNvPr id="8117" name="Google Shape;8117;p66"/>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6"/>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6"/>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6"/>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6"/>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6"/>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6"/>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6"/>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6"/>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6"/>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6"/>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6"/>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6"/>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6"/>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6"/>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66"/>
          <p:cNvGrpSpPr/>
          <p:nvPr/>
        </p:nvGrpSpPr>
        <p:grpSpPr>
          <a:xfrm>
            <a:off x="3514900" y="1306020"/>
            <a:ext cx="354145" cy="351869"/>
            <a:chOff x="3514900" y="1489020"/>
            <a:chExt cx="354145" cy="351869"/>
          </a:xfrm>
        </p:grpSpPr>
        <p:sp>
          <p:nvSpPr>
            <p:cNvPr id="8133" name="Google Shape;8133;p66"/>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6"/>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6"/>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6"/>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6"/>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6"/>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6"/>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6"/>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6"/>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6"/>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6"/>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6"/>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6"/>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6"/>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6"/>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6"/>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6"/>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6"/>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6"/>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6"/>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6"/>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6"/>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66"/>
          <p:cNvGrpSpPr/>
          <p:nvPr/>
        </p:nvGrpSpPr>
        <p:grpSpPr>
          <a:xfrm>
            <a:off x="3066324" y="3167446"/>
            <a:ext cx="346598" cy="333183"/>
            <a:chOff x="3066324" y="3350446"/>
            <a:chExt cx="346598" cy="333183"/>
          </a:xfrm>
        </p:grpSpPr>
        <p:sp>
          <p:nvSpPr>
            <p:cNvPr id="8156" name="Google Shape;8156;p66"/>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6"/>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6"/>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6"/>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6"/>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6"/>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6"/>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6"/>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6"/>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6"/>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66"/>
          <p:cNvGrpSpPr/>
          <p:nvPr/>
        </p:nvGrpSpPr>
        <p:grpSpPr>
          <a:xfrm>
            <a:off x="1282755" y="1769089"/>
            <a:ext cx="363278" cy="363338"/>
            <a:chOff x="1282755" y="1952089"/>
            <a:chExt cx="363278" cy="363338"/>
          </a:xfrm>
        </p:grpSpPr>
        <p:sp>
          <p:nvSpPr>
            <p:cNvPr id="8167" name="Google Shape;8167;p66"/>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6"/>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6"/>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6"/>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6"/>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6"/>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6"/>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66"/>
          <p:cNvGrpSpPr/>
          <p:nvPr/>
        </p:nvGrpSpPr>
        <p:grpSpPr>
          <a:xfrm>
            <a:off x="3510094" y="2726281"/>
            <a:ext cx="355133" cy="343574"/>
            <a:chOff x="3510094" y="2909281"/>
            <a:chExt cx="355133" cy="343574"/>
          </a:xfrm>
        </p:grpSpPr>
        <p:sp>
          <p:nvSpPr>
            <p:cNvPr id="8175" name="Google Shape;8175;p66"/>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6"/>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6"/>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6"/>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6"/>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6"/>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6"/>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6"/>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6"/>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6"/>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6"/>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6"/>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6"/>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8" name="Google Shape;8188;p66"/>
          <p:cNvSpPr/>
          <p:nvPr/>
        </p:nvSpPr>
        <p:spPr>
          <a:xfrm>
            <a:off x="2513884" y="1629081"/>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9" name="Google Shape;8189;p66"/>
          <p:cNvGrpSpPr/>
          <p:nvPr/>
        </p:nvGrpSpPr>
        <p:grpSpPr>
          <a:xfrm>
            <a:off x="2163842" y="1323972"/>
            <a:ext cx="382787" cy="331566"/>
            <a:chOff x="2163842" y="1506972"/>
            <a:chExt cx="382787" cy="331566"/>
          </a:xfrm>
        </p:grpSpPr>
        <p:sp>
          <p:nvSpPr>
            <p:cNvPr id="8190" name="Google Shape;8190;p66"/>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6"/>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6"/>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6"/>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6"/>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6"/>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6"/>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6"/>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66"/>
          <p:cNvGrpSpPr/>
          <p:nvPr/>
        </p:nvGrpSpPr>
        <p:grpSpPr>
          <a:xfrm>
            <a:off x="1738877" y="3166652"/>
            <a:ext cx="357918" cy="350536"/>
            <a:chOff x="1738877" y="3349652"/>
            <a:chExt cx="357918" cy="350536"/>
          </a:xfrm>
        </p:grpSpPr>
        <p:sp>
          <p:nvSpPr>
            <p:cNvPr id="8199" name="Google Shape;8199;p66"/>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6"/>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6"/>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6"/>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6"/>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6"/>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6"/>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6"/>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6"/>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6"/>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6"/>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6"/>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6"/>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6"/>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6"/>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6"/>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6"/>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6"/>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66"/>
          <p:cNvGrpSpPr/>
          <p:nvPr/>
        </p:nvGrpSpPr>
        <p:grpSpPr>
          <a:xfrm>
            <a:off x="1971819" y="4093854"/>
            <a:ext cx="383281" cy="333947"/>
            <a:chOff x="1971819" y="4276854"/>
            <a:chExt cx="383281" cy="333947"/>
          </a:xfrm>
        </p:grpSpPr>
        <p:sp>
          <p:nvSpPr>
            <p:cNvPr id="8218" name="Google Shape;8218;p66"/>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6"/>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6"/>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6"/>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6"/>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6"/>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6"/>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6"/>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6"/>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6"/>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66"/>
          <p:cNvGrpSpPr/>
          <p:nvPr/>
        </p:nvGrpSpPr>
        <p:grpSpPr>
          <a:xfrm>
            <a:off x="1825119" y="2702819"/>
            <a:ext cx="175987" cy="361391"/>
            <a:chOff x="1825119" y="2885819"/>
            <a:chExt cx="175987" cy="361391"/>
          </a:xfrm>
        </p:grpSpPr>
        <p:sp>
          <p:nvSpPr>
            <p:cNvPr id="8229" name="Google Shape;8229;p66"/>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6"/>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6"/>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6"/>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6"/>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6"/>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6"/>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6"/>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6"/>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6"/>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66"/>
          <p:cNvGrpSpPr/>
          <p:nvPr/>
        </p:nvGrpSpPr>
        <p:grpSpPr>
          <a:xfrm>
            <a:off x="3504824" y="3222844"/>
            <a:ext cx="369896" cy="226339"/>
            <a:chOff x="3504824" y="3405844"/>
            <a:chExt cx="369896" cy="226339"/>
          </a:xfrm>
        </p:grpSpPr>
        <p:sp>
          <p:nvSpPr>
            <p:cNvPr id="8240" name="Google Shape;8240;p66"/>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6"/>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6"/>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6"/>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6"/>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6"/>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6"/>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6"/>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6"/>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6"/>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6"/>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6"/>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6"/>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6"/>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6"/>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6"/>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66"/>
          <p:cNvGrpSpPr/>
          <p:nvPr/>
        </p:nvGrpSpPr>
        <p:grpSpPr>
          <a:xfrm>
            <a:off x="1295661" y="3636594"/>
            <a:ext cx="345640" cy="342900"/>
            <a:chOff x="1295661" y="3819594"/>
            <a:chExt cx="345640" cy="342900"/>
          </a:xfrm>
        </p:grpSpPr>
        <p:sp>
          <p:nvSpPr>
            <p:cNvPr id="8257" name="Google Shape;8257;p66"/>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6"/>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6"/>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6"/>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6"/>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6"/>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6"/>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6"/>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6"/>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6"/>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6"/>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6"/>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6"/>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6"/>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6"/>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6"/>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6"/>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66"/>
          <p:cNvGrpSpPr/>
          <p:nvPr/>
        </p:nvGrpSpPr>
        <p:grpSpPr>
          <a:xfrm>
            <a:off x="3486572" y="2250470"/>
            <a:ext cx="379328" cy="281738"/>
            <a:chOff x="3486572" y="2433470"/>
            <a:chExt cx="379328" cy="281738"/>
          </a:xfrm>
        </p:grpSpPr>
        <p:sp>
          <p:nvSpPr>
            <p:cNvPr id="8275" name="Google Shape;8275;p66"/>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6"/>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6"/>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6"/>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6"/>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6"/>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6"/>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2" name="Google Shape;8282;p66"/>
          <p:cNvSpPr/>
          <p:nvPr/>
        </p:nvSpPr>
        <p:spPr>
          <a:xfrm>
            <a:off x="3751930" y="252653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3" name="Google Shape;8283;p66"/>
          <p:cNvGrpSpPr/>
          <p:nvPr/>
        </p:nvGrpSpPr>
        <p:grpSpPr>
          <a:xfrm>
            <a:off x="3997149" y="3146634"/>
            <a:ext cx="270733" cy="355762"/>
            <a:chOff x="3997149" y="3329634"/>
            <a:chExt cx="270733" cy="355762"/>
          </a:xfrm>
        </p:grpSpPr>
        <p:sp>
          <p:nvSpPr>
            <p:cNvPr id="8284" name="Google Shape;8284;p66"/>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6"/>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6"/>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6"/>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6"/>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6"/>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6"/>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6"/>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6"/>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6"/>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6"/>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6"/>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6"/>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6"/>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6"/>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6"/>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6"/>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6"/>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6"/>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6"/>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6"/>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66"/>
          <p:cNvGrpSpPr/>
          <p:nvPr/>
        </p:nvGrpSpPr>
        <p:grpSpPr>
          <a:xfrm>
            <a:off x="3954343" y="2716354"/>
            <a:ext cx="345655" cy="343529"/>
            <a:chOff x="3954343" y="2899354"/>
            <a:chExt cx="345655" cy="343529"/>
          </a:xfrm>
        </p:grpSpPr>
        <p:sp>
          <p:nvSpPr>
            <p:cNvPr id="8306" name="Google Shape;8306;p66"/>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6"/>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6"/>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6"/>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6"/>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6"/>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6"/>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6"/>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6"/>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6"/>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6"/>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6"/>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66"/>
          <p:cNvGrpSpPr/>
          <p:nvPr/>
        </p:nvGrpSpPr>
        <p:grpSpPr>
          <a:xfrm>
            <a:off x="2166043" y="3168344"/>
            <a:ext cx="369566" cy="349803"/>
            <a:chOff x="2166043" y="3351344"/>
            <a:chExt cx="369566" cy="349803"/>
          </a:xfrm>
        </p:grpSpPr>
        <p:sp>
          <p:nvSpPr>
            <p:cNvPr id="8319" name="Google Shape;8319;p66"/>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6"/>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6"/>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6"/>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6"/>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6"/>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6"/>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6"/>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6"/>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66"/>
          <p:cNvGrpSpPr/>
          <p:nvPr/>
        </p:nvGrpSpPr>
        <p:grpSpPr>
          <a:xfrm>
            <a:off x="2619649" y="3169332"/>
            <a:ext cx="365793" cy="329275"/>
            <a:chOff x="2619649" y="3352332"/>
            <a:chExt cx="365793" cy="329275"/>
          </a:xfrm>
        </p:grpSpPr>
        <p:sp>
          <p:nvSpPr>
            <p:cNvPr id="8329" name="Google Shape;8329;p66"/>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6"/>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6"/>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6"/>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6"/>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6"/>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6"/>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6"/>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6"/>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6"/>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66"/>
          <p:cNvGrpSpPr/>
          <p:nvPr/>
        </p:nvGrpSpPr>
        <p:grpSpPr>
          <a:xfrm>
            <a:off x="1296135" y="1332240"/>
            <a:ext cx="340624" cy="351944"/>
            <a:chOff x="1293760" y="1498228"/>
            <a:chExt cx="340624" cy="351944"/>
          </a:xfrm>
        </p:grpSpPr>
        <p:sp>
          <p:nvSpPr>
            <p:cNvPr id="8340" name="Google Shape;8340;p66"/>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6"/>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6"/>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6"/>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6"/>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6"/>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6"/>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6"/>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6"/>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6"/>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6"/>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6"/>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6"/>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6"/>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66"/>
          <p:cNvGrpSpPr/>
          <p:nvPr/>
        </p:nvGrpSpPr>
        <p:grpSpPr>
          <a:xfrm>
            <a:off x="849601" y="1769074"/>
            <a:ext cx="406713" cy="383745"/>
            <a:chOff x="849601" y="1952074"/>
            <a:chExt cx="406713" cy="383745"/>
          </a:xfrm>
        </p:grpSpPr>
        <p:sp>
          <p:nvSpPr>
            <p:cNvPr id="8355" name="Google Shape;8355;p66"/>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6"/>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6"/>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6"/>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6"/>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6"/>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6"/>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66"/>
          <p:cNvGrpSpPr/>
          <p:nvPr/>
        </p:nvGrpSpPr>
        <p:grpSpPr>
          <a:xfrm>
            <a:off x="2253871" y="2710365"/>
            <a:ext cx="203985" cy="355417"/>
            <a:chOff x="2253871" y="2893365"/>
            <a:chExt cx="203985" cy="355417"/>
          </a:xfrm>
        </p:grpSpPr>
        <p:sp>
          <p:nvSpPr>
            <p:cNvPr id="8363" name="Google Shape;8363;p66"/>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6"/>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6"/>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6"/>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6"/>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6"/>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6"/>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6"/>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6"/>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6"/>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6"/>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4" name="Google Shape;8374;p66"/>
          <p:cNvGrpSpPr/>
          <p:nvPr/>
        </p:nvGrpSpPr>
        <p:grpSpPr>
          <a:xfrm>
            <a:off x="2191541" y="2225601"/>
            <a:ext cx="308823" cy="342571"/>
            <a:chOff x="2191541" y="2408601"/>
            <a:chExt cx="308823" cy="342571"/>
          </a:xfrm>
        </p:grpSpPr>
        <p:sp>
          <p:nvSpPr>
            <p:cNvPr id="8375" name="Google Shape;8375;p66"/>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6"/>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6"/>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6"/>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6"/>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6"/>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6"/>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6"/>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6"/>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6"/>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6"/>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6"/>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6"/>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66"/>
          <p:cNvGrpSpPr/>
          <p:nvPr/>
        </p:nvGrpSpPr>
        <p:grpSpPr>
          <a:xfrm>
            <a:off x="847400" y="1320588"/>
            <a:ext cx="342496" cy="341553"/>
            <a:chOff x="847400" y="1503588"/>
            <a:chExt cx="342496" cy="341553"/>
          </a:xfrm>
        </p:grpSpPr>
        <p:sp>
          <p:nvSpPr>
            <p:cNvPr id="8389" name="Google Shape;8389;p66"/>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6"/>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6"/>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6"/>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6"/>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6"/>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6"/>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6"/>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6"/>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6"/>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6"/>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6"/>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6"/>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6"/>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6"/>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6"/>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6"/>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6"/>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6"/>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6"/>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66"/>
          <p:cNvGrpSpPr/>
          <p:nvPr/>
        </p:nvGrpSpPr>
        <p:grpSpPr>
          <a:xfrm>
            <a:off x="1329963" y="2716669"/>
            <a:ext cx="280495" cy="361077"/>
            <a:chOff x="1329963" y="2899669"/>
            <a:chExt cx="280495" cy="361077"/>
          </a:xfrm>
        </p:grpSpPr>
        <p:sp>
          <p:nvSpPr>
            <p:cNvPr id="8410" name="Google Shape;8410;p66"/>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6"/>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6"/>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6"/>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6"/>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6"/>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6"/>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66"/>
          <p:cNvGrpSpPr/>
          <p:nvPr/>
        </p:nvGrpSpPr>
        <p:grpSpPr>
          <a:xfrm>
            <a:off x="937429" y="3617908"/>
            <a:ext cx="195496" cy="343439"/>
            <a:chOff x="937429" y="3800908"/>
            <a:chExt cx="195496" cy="343439"/>
          </a:xfrm>
        </p:grpSpPr>
        <p:sp>
          <p:nvSpPr>
            <p:cNvPr id="8418" name="Google Shape;8418;p66"/>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6"/>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6"/>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6"/>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6"/>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6"/>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6"/>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6"/>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6"/>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6"/>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6"/>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6"/>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6"/>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66"/>
          <p:cNvGrpSpPr/>
          <p:nvPr/>
        </p:nvGrpSpPr>
        <p:grpSpPr>
          <a:xfrm>
            <a:off x="2687659" y="3627655"/>
            <a:ext cx="365164" cy="342511"/>
            <a:chOff x="2611459" y="3810655"/>
            <a:chExt cx="365164" cy="342511"/>
          </a:xfrm>
        </p:grpSpPr>
        <p:sp>
          <p:nvSpPr>
            <p:cNvPr id="8432" name="Google Shape;8432;p66"/>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6"/>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6"/>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6"/>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6"/>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6"/>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6"/>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6"/>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6"/>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6"/>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6"/>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66"/>
          <p:cNvGrpSpPr/>
          <p:nvPr/>
        </p:nvGrpSpPr>
        <p:grpSpPr>
          <a:xfrm>
            <a:off x="3952456" y="1341280"/>
            <a:ext cx="370195" cy="300154"/>
            <a:chOff x="3952456" y="1524280"/>
            <a:chExt cx="370195" cy="300154"/>
          </a:xfrm>
        </p:grpSpPr>
        <p:sp>
          <p:nvSpPr>
            <p:cNvPr id="8444" name="Google Shape;8444;p66"/>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6"/>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6"/>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6"/>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6"/>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6"/>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0" name="Google Shape;8450;p66"/>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8451" name="Google Shape;8451;p66"/>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31"/>
          <p:cNvSpPr txBox="1"/>
          <p:nvPr>
            <p:ph idx="1" type="subTitle"/>
          </p:nvPr>
        </p:nvSpPr>
        <p:spPr>
          <a:xfrm>
            <a:off x="3795372" y="2567950"/>
            <a:ext cx="4628700" cy="11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give a brief description of the topic you want to talk about here. For example, if you want to talk about Mercury, you can say that it’s the smallest planet in the System</a:t>
            </a:r>
            <a:endParaRPr/>
          </a:p>
        </p:txBody>
      </p:sp>
      <p:sp>
        <p:nvSpPr>
          <p:cNvPr id="740" name="Google Shape;740;p31"/>
          <p:cNvSpPr txBox="1"/>
          <p:nvPr>
            <p:ph type="title"/>
          </p:nvPr>
        </p:nvSpPr>
        <p:spPr>
          <a:xfrm>
            <a:off x="3795700" y="1768325"/>
            <a:ext cx="4628700" cy="73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a:t>
            </a:r>
            <a:r>
              <a:rPr lang="en">
                <a:solidFill>
                  <a:schemeClr val="accent3"/>
                </a:solidFill>
              </a:rPr>
              <a:t>ME</a:t>
            </a:r>
            <a:endParaRPr>
              <a:solidFill>
                <a:schemeClr val="accent3"/>
              </a:solidFill>
            </a:endParaRPr>
          </a:p>
        </p:txBody>
      </p:sp>
      <p:pic>
        <p:nvPicPr>
          <p:cNvPr id="741" name="Google Shape;741;p31"/>
          <p:cNvPicPr preferRelativeResize="0"/>
          <p:nvPr/>
        </p:nvPicPr>
        <p:blipFill rotWithShape="1">
          <a:blip r:embed="rId3">
            <a:alphaModFix/>
          </a:blip>
          <a:srcRect b="15412" l="0" r="0" t="15412"/>
          <a:stretch/>
        </p:blipFill>
        <p:spPr>
          <a:xfrm>
            <a:off x="973050" y="1241400"/>
            <a:ext cx="2563500" cy="2660700"/>
          </a:xfrm>
          <a:prstGeom prst="ellipse">
            <a:avLst/>
          </a:prstGeom>
          <a:noFill/>
          <a:ln cap="flat" cmpd="sng" w="76200">
            <a:solidFill>
              <a:srgbClr val="FFFFFF"/>
            </a:solidFill>
            <a:prstDash val="solid"/>
            <a:round/>
            <a:headEnd len="sm" w="sm" type="none"/>
            <a:tailEnd len="sm" w="sm" type="none"/>
          </a:ln>
          <a:effectLst>
            <a:outerShdw blurRad="142875" rotWithShape="0" algn="bl" dir="5400000" dist="76200">
              <a:srgbClr val="000000">
                <a:alpha val="19000"/>
              </a:srgbClr>
            </a:outerShdw>
          </a:effectLst>
        </p:spPr>
      </p:pic>
      <p:grpSp>
        <p:nvGrpSpPr>
          <p:cNvPr id="742" name="Google Shape;742;p31"/>
          <p:cNvGrpSpPr/>
          <p:nvPr/>
        </p:nvGrpSpPr>
        <p:grpSpPr>
          <a:xfrm>
            <a:off x="6969479" y="222274"/>
            <a:ext cx="1690810" cy="1768317"/>
            <a:chOff x="4952625" y="759525"/>
            <a:chExt cx="1779800" cy="1751850"/>
          </a:xfrm>
        </p:grpSpPr>
        <p:sp>
          <p:nvSpPr>
            <p:cNvPr id="743" name="Google Shape;743;p31"/>
            <p:cNvSpPr/>
            <p:nvPr/>
          </p:nvSpPr>
          <p:spPr>
            <a:xfrm>
              <a:off x="4952625" y="759525"/>
              <a:ext cx="1779800" cy="1751850"/>
            </a:xfrm>
            <a:custGeom>
              <a:rect b="b" l="l" r="r" t="t"/>
              <a:pathLst>
                <a:path extrusionOk="0" h="70074" w="71192">
                  <a:moveTo>
                    <a:pt x="21895" y="0"/>
                  </a:moveTo>
                  <a:cubicBezTo>
                    <a:pt x="19124" y="0"/>
                    <a:pt x="16355" y="423"/>
                    <a:pt x="13693" y="1291"/>
                  </a:cubicBezTo>
                  <a:cubicBezTo>
                    <a:pt x="7311" y="3365"/>
                    <a:pt x="2873" y="7688"/>
                    <a:pt x="1495" y="13156"/>
                  </a:cubicBezTo>
                  <a:cubicBezTo>
                    <a:pt x="1451" y="13287"/>
                    <a:pt x="1437" y="13417"/>
                    <a:pt x="1407" y="13548"/>
                  </a:cubicBezTo>
                  <a:cubicBezTo>
                    <a:pt x="1" y="19524"/>
                    <a:pt x="2495" y="24267"/>
                    <a:pt x="6165" y="27052"/>
                  </a:cubicBezTo>
                  <a:cubicBezTo>
                    <a:pt x="6180" y="29010"/>
                    <a:pt x="6383" y="31055"/>
                    <a:pt x="6731" y="33202"/>
                  </a:cubicBezTo>
                  <a:cubicBezTo>
                    <a:pt x="6948" y="34566"/>
                    <a:pt x="8123" y="35523"/>
                    <a:pt x="9443" y="35523"/>
                  </a:cubicBezTo>
                  <a:cubicBezTo>
                    <a:pt x="9487" y="35523"/>
                    <a:pt x="9516" y="35523"/>
                    <a:pt x="9574" y="35494"/>
                  </a:cubicBezTo>
                  <a:lnTo>
                    <a:pt x="9574" y="35740"/>
                  </a:lnTo>
                  <a:cubicBezTo>
                    <a:pt x="9574" y="50826"/>
                    <a:pt x="21845" y="63082"/>
                    <a:pt x="36916" y="63082"/>
                  </a:cubicBezTo>
                  <a:cubicBezTo>
                    <a:pt x="37104" y="63082"/>
                    <a:pt x="37264" y="63068"/>
                    <a:pt x="37438" y="63068"/>
                  </a:cubicBezTo>
                  <a:cubicBezTo>
                    <a:pt x="37728" y="63590"/>
                    <a:pt x="38047" y="64054"/>
                    <a:pt x="38337" y="64417"/>
                  </a:cubicBezTo>
                  <a:cubicBezTo>
                    <a:pt x="38758" y="64939"/>
                    <a:pt x="39382" y="65505"/>
                    <a:pt x="40223" y="65940"/>
                  </a:cubicBezTo>
                  <a:cubicBezTo>
                    <a:pt x="44081" y="68638"/>
                    <a:pt x="48665" y="70074"/>
                    <a:pt x="53263" y="70074"/>
                  </a:cubicBezTo>
                  <a:cubicBezTo>
                    <a:pt x="55511" y="70074"/>
                    <a:pt x="57774" y="69740"/>
                    <a:pt x="59935" y="69030"/>
                  </a:cubicBezTo>
                  <a:cubicBezTo>
                    <a:pt x="65172" y="67318"/>
                    <a:pt x="68827" y="63750"/>
                    <a:pt x="69973" y="59210"/>
                  </a:cubicBezTo>
                  <a:cubicBezTo>
                    <a:pt x="69988" y="59108"/>
                    <a:pt x="70031" y="59021"/>
                    <a:pt x="70046" y="58905"/>
                  </a:cubicBezTo>
                  <a:cubicBezTo>
                    <a:pt x="71191" y="54031"/>
                    <a:pt x="69233" y="50144"/>
                    <a:pt x="66274" y="47794"/>
                  </a:cubicBezTo>
                  <a:cubicBezTo>
                    <a:pt x="66245" y="46286"/>
                    <a:pt x="66100" y="44748"/>
                    <a:pt x="65825" y="43109"/>
                  </a:cubicBezTo>
                  <a:cubicBezTo>
                    <a:pt x="65636" y="41992"/>
                    <a:pt x="64809" y="41136"/>
                    <a:pt x="63779" y="40890"/>
                  </a:cubicBezTo>
                  <a:cubicBezTo>
                    <a:pt x="64098" y="39222"/>
                    <a:pt x="64258" y="37496"/>
                    <a:pt x="64258" y="35740"/>
                  </a:cubicBezTo>
                  <a:cubicBezTo>
                    <a:pt x="64258" y="22178"/>
                    <a:pt x="54351" y="10893"/>
                    <a:pt x="41383" y="8761"/>
                  </a:cubicBezTo>
                  <a:cubicBezTo>
                    <a:pt x="41006" y="7978"/>
                    <a:pt x="40571" y="7325"/>
                    <a:pt x="40151" y="6832"/>
                  </a:cubicBezTo>
                  <a:cubicBezTo>
                    <a:pt x="39875" y="6513"/>
                    <a:pt x="39150" y="5715"/>
                    <a:pt x="37975" y="5091"/>
                  </a:cubicBezTo>
                  <a:cubicBezTo>
                    <a:pt x="33214" y="1762"/>
                    <a:pt x="27551" y="0"/>
                    <a:pt x="21895"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1"/>
            <p:cNvSpPr/>
            <p:nvPr/>
          </p:nvSpPr>
          <p:spPr>
            <a:xfrm>
              <a:off x="5201025" y="1039275"/>
              <a:ext cx="1348275" cy="1228600"/>
            </a:xfrm>
            <a:custGeom>
              <a:rect b="b" l="l" r="r" t="t"/>
              <a:pathLst>
                <a:path extrusionOk="0" h="49144" w="53931">
                  <a:moveTo>
                    <a:pt x="26965" y="1"/>
                  </a:moveTo>
                  <a:cubicBezTo>
                    <a:pt x="20677" y="1"/>
                    <a:pt x="14390" y="2401"/>
                    <a:pt x="9588" y="7202"/>
                  </a:cubicBezTo>
                  <a:cubicBezTo>
                    <a:pt x="0" y="16790"/>
                    <a:pt x="0" y="32354"/>
                    <a:pt x="9588" y="41942"/>
                  </a:cubicBezTo>
                  <a:cubicBezTo>
                    <a:pt x="14390" y="46743"/>
                    <a:pt x="20677" y="49144"/>
                    <a:pt x="26965" y="49144"/>
                  </a:cubicBezTo>
                  <a:cubicBezTo>
                    <a:pt x="33253" y="49144"/>
                    <a:pt x="39541" y="46743"/>
                    <a:pt x="44342" y="41942"/>
                  </a:cubicBezTo>
                  <a:cubicBezTo>
                    <a:pt x="53930" y="32354"/>
                    <a:pt x="53930" y="16790"/>
                    <a:pt x="44342" y="7202"/>
                  </a:cubicBezTo>
                  <a:cubicBezTo>
                    <a:pt x="39541" y="2401"/>
                    <a:pt x="33253" y="1"/>
                    <a:pt x="26965" y="1"/>
                  </a:cubicBezTo>
                  <a:close/>
                </a:path>
              </a:pathLst>
            </a:custGeom>
            <a:solidFill>
              <a:srgbClr val="FBF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1"/>
            <p:cNvSpPr/>
            <p:nvPr/>
          </p:nvSpPr>
          <p:spPr>
            <a:xfrm>
              <a:off x="5601000" y="935525"/>
              <a:ext cx="375350" cy="220350"/>
            </a:xfrm>
            <a:custGeom>
              <a:rect b="b" l="l" r="r" t="t"/>
              <a:pathLst>
                <a:path extrusionOk="0" h="8814" w="15014">
                  <a:moveTo>
                    <a:pt x="8590" y="0"/>
                  </a:moveTo>
                  <a:cubicBezTo>
                    <a:pt x="6591" y="0"/>
                    <a:pt x="3730" y="1167"/>
                    <a:pt x="1" y="5507"/>
                  </a:cubicBezTo>
                  <a:cubicBezTo>
                    <a:pt x="1" y="5507"/>
                    <a:pt x="2769" y="3450"/>
                    <a:pt x="5945" y="3450"/>
                  </a:cubicBezTo>
                  <a:cubicBezTo>
                    <a:pt x="8357" y="3450"/>
                    <a:pt x="11005" y="4637"/>
                    <a:pt x="12852" y="8814"/>
                  </a:cubicBezTo>
                  <a:cubicBezTo>
                    <a:pt x="15013" y="4985"/>
                    <a:pt x="12069" y="1576"/>
                    <a:pt x="12069" y="1576"/>
                  </a:cubicBezTo>
                  <a:cubicBezTo>
                    <a:pt x="12069" y="1576"/>
                    <a:pt x="10912" y="0"/>
                    <a:pt x="8590" y="0"/>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1"/>
            <p:cNvSpPr/>
            <p:nvPr/>
          </p:nvSpPr>
          <p:spPr>
            <a:xfrm>
              <a:off x="5011000" y="830125"/>
              <a:ext cx="891725" cy="608275"/>
            </a:xfrm>
            <a:custGeom>
              <a:rect b="b" l="l" r="r" t="t"/>
              <a:pathLst>
                <a:path extrusionOk="0" h="24331" w="35669">
                  <a:moveTo>
                    <a:pt x="19521" y="0"/>
                  </a:moveTo>
                  <a:cubicBezTo>
                    <a:pt x="11104" y="0"/>
                    <a:pt x="3558" y="4237"/>
                    <a:pt x="1843" y="11043"/>
                  </a:cubicBezTo>
                  <a:cubicBezTo>
                    <a:pt x="1828" y="11159"/>
                    <a:pt x="1785" y="11260"/>
                    <a:pt x="1770" y="11376"/>
                  </a:cubicBezTo>
                  <a:cubicBezTo>
                    <a:pt x="1" y="18904"/>
                    <a:pt x="6077" y="24331"/>
                    <a:pt x="12256" y="24331"/>
                  </a:cubicBezTo>
                  <a:cubicBezTo>
                    <a:pt x="15447" y="24331"/>
                    <a:pt x="18666" y="22883"/>
                    <a:pt x="20845" y="19528"/>
                  </a:cubicBezTo>
                  <a:cubicBezTo>
                    <a:pt x="24822" y="13390"/>
                    <a:pt x="27797" y="5820"/>
                    <a:pt x="35515" y="5820"/>
                  </a:cubicBezTo>
                  <a:cubicBezTo>
                    <a:pt x="35566" y="5820"/>
                    <a:pt x="35617" y="5820"/>
                    <a:pt x="35669" y="5821"/>
                  </a:cubicBezTo>
                  <a:cubicBezTo>
                    <a:pt x="30825" y="1788"/>
                    <a:pt x="24989" y="0"/>
                    <a:pt x="19521"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1"/>
            <p:cNvSpPr/>
            <p:nvPr/>
          </p:nvSpPr>
          <p:spPr>
            <a:xfrm>
              <a:off x="5152075" y="850175"/>
              <a:ext cx="518575" cy="730350"/>
            </a:xfrm>
            <a:custGeom>
              <a:rect b="b" l="l" r="r" t="t"/>
              <a:pathLst>
                <a:path extrusionOk="0" h="29214" w="20743">
                  <a:moveTo>
                    <a:pt x="20641" y="0"/>
                  </a:moveTo>
                  <a:cubicBezTo>
                    <a:pt x="20554" y="15"/>
                    <a:pt x="10879" y="1248"/>
                    <a:pt x="5135" y="8921"/>
                  </a:cubicBezTo>
                  <a:cubicBezTo>
                    <a:pt x="1277" y="14056"/>
                    <a:pt x="0" y="20873"/>
                    <a:pt x="1378" y="29141"/>
                  </a:cubicBezTo>
                  <a:cubicBezTo>
                    <a:pt x="1378" y="29170"/>
                    <a:pt x="1436" y="29213"/>
                    <a:pt x="1480" y="29213"/>
                  </a:cubicBezTo>
                  <a:cubicBezTo>
                    <a:pt x="1538" y="29213"/>
                    <a:pt x="1581" y="29155"/>
                    <a:pt x="1581" y="29097"/>
                  </a:cubicBezTo>
                  <a:cubicBezTo>
                    <a:pt x="218" y="20887"/>
                    <a:pt x="1480" y="14128"/>
                    <a:pt x="5295" y="9037"/>
                  </a:cubicBezTo>
                  <a:cubicBezTo>
                    <a:pt x="10995" y="1436"/>
                    <a:pt x="20583" y="203"/>
                    <a:pt x="20670" y="189"/>
                  </a:cubicBezTo>
                  <a:cubicBezTo>
                    <a:pt x="20714" y="160"/>
                    <a:pt x="20743" y="131"/>
                    <a:pt x="20743" y="73"/>
                  </a:cubicBezTo>
                  <a:cubicBezTo>
                    <a:pt x="20728" y="44"/>
                    <a:pt x="20699" y="0"/>
                    <a:pt x="20641"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1"/>
            <p:cNvSpPr/>
            <p:nvPr/>
          </p:nvSpPr>
          <p:spPr>
            <a:xfrm>
              <a:off x="5906325" y="2183900"/>
              <a:ext cx="297025" cy="174475"/>
            </a:xfrm>
            <a:custGeom>
              <a:rect b="b" l="l" r="r" t="t"/>
              <a:pathLst>
                <a:path extrusionOk="0" h="6979" w="11881">
                  <a:moveTo>
                    <a:pt x="1712" y="1"/>
                  </a:moveTo>
                  <a:cubicBezTo>
                    <a:pt x="1" y="3018"/>
                    <a:pt x="2322" y="5730"/>
                    <a:pt x="2322" y="5730"/>
                  </a:cubicBezTo>
                  <a:cubicBezTo>
                    <a:pt x="2322" y="5730"/>
                    <a:pt x="3239" y="6979"/>
                    <a:pt x="5079" y="6979"/>
                  </a:cubicBezTo>
                  <a:cubicBezTo>
                    <a:pt x="6662" y="6979"/>
                    <a:pt x="8928" y="6054"/>
                    <a:pt x="11881" y="2612"/>
                  </a:cubicBezTo>
                  <a:lnTo>
                    <a:pt x="11881" y="2612"/>
                  </a:lnTo>
                  <a:cubicBezTo>
                    <a:pt x="11880" y="2612"/>
                    <a:pt x="9682" y="4238"/>
                    <a:pt x="7168" y="4238"/>
                  </a:cubicBezTo>
                  <a:cubicBezTo>
                    <a:pt x="5258" y="4238"/>
                    <a:pt x="3165" y="3300"/>
                    <a:pt x="1712"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1"/>
            <p:cNvSpPr/>
            <p:nvPr/>
          </p:nvSpPr>
          <p:spPr>
            <a:xfrm>
              <a:off x="5964000" y="1960350"/>
              <a:ext cx="706875" cy="482325"/>
            </a:xfrm>
            <a:custGeom>
              <a:rect b="b" l="l" r="r" t="t"/>
              <a:pathLst>
                <a:path extrusionOk="0" h="19293" w="28275">
                  <a:moveTo>
                    <a:pt x="18574" y="1"/>
                  </a:moveTo>
                  <a:cubicBezTo>
                    <a:pt x="16045" y="1"/>
                    <a:pt x="13494" y="1149"/>
                    <a:pt x="11764" y="3808"/>
                  </a:cubicBezTo>
                  <a:cubicBezTo>
                    <a:pt x="8602" y="8659"/>
                    <a:pt x="6245" y="14687"/>
                    <a:pt x="89" y="14687"/>
                  </a:cubicBezTo>
                  <a:cubicBezTo>
                    <a:pt x="59" y="14687"/>
                    <a:pt x="30" y="14687"/>
                    <a:pt x="0" y="14687"/>
                  </a:cubicBezTo>
                  <a:lnTo>
                    <a:pt x="0" y="14687"/>
                  </a:lnTo>
                  <a:cubicBezTo>
                    <a:pt x="3837" y="17878"/>
                    <a:pt x="8460" y="19292"/>
                    <a:pt x="12791" y="19292"/>
                  </a:cubicBezTo>
                  <a:cubicBezTo>
                    <a:pt x="19464" y="19292"/>
                    <a:pt x="25445" y="15936"/>
                    <a:pt x="26791" y="10553"/>
                  </a:cubicBezTo>
                  <a:cubicBezTo>
                    <a:pt x="26835" y="10466"/>
                    <a:pt x="26849" y="10364"/>
                    <a:pt x="26878" y="10277"/>
                  </a:cubicBezTo>
                  <a:cubicBezTo>
                    <a:pt x="28274" y="4300"/>
                    <a:pt x="23467" y="1"/>
                    <a:pt x="18574"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1"/>
            <p:cNvSpPr/>
            <p:nvPr/>
          </p:nvSpPr>
          <p:spPr>
            <a:xfrm>
              <a:off x="6148200" y="1847025"/>
              <a:ext cx="410875" cy="579150"/>
            </a:xfrm>
            <a:custGeom>
              <a:rect b="b" l="l" r="r" t="t"/>
              <a:pathLst>
                <a:path extrusionOk="0" h="23166" w="16435">
                  <a:moveTo>
                    <a:pt x="15246" y="1"/>
                  </a:moveTo>
                  <a:cubicBezTo>
                    <a:pt x="15188" y="15"/>
                    <a:pt x="15173" y="59"/>
                    <a:pt x="15173" y="102"/>
                  </a:cubicBezTo>
                  <a:cubicBezTo>
                    <a:pt x="16246" y="6615"/>
                    <a:pt x="15260" y="11967"/>
                    <a:pt x="12229" y="15985"/>
                  </a:cubicBezTo>
                  <a:cubicBezTo>
                    <a:pt x="7717" y="22005"/>
                    <a:pt x="146" y="22977"/>
                    <a:pt x="73" y="22991"/>
                  </a:cubicBezTo>
                  <a:cubicBezTo>
                    <a:pt x="30" y="23006"/>
                    <a:pt x="1" y="23049"/>
                    <a:pt x="1" y="23093"/>
                  </a:cubicBezTo>
                  <a:cubicBezTo>
                    <a:pt x="1" y="23136"/>
                    <a:pt x="44" y="23165"/>
                    <a:pt x="88" y="23165"/>
                  </a:cubicBezTo>
                  <a:cubicBezTo>
                    <a:pt x="175" y="23151"/>
                    <a:pt x="7833" y="22179"/>
                    <a:pt x="12374" y="16101"/>
                  </a:cubicBezTo>
                  <a:cubicBezTo>
                    <a:pt x="15449" y="12011"/>
                    <a:pt x="16435" y="6629"/>
                    <a:pt x="15347" y="73"/>
                  </a:cubicBezTo>
                  <a:cubicBezTo>
                    <a:pt x="15333" y="15"/>
                    <a:pt x="15304" y="1"/>
                    <a:pt x="15246" y="1"/>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1"/>
            <p:cNvSpPr/>
            <p:nvPr/>
          </p:nvSpPr>
          <p:spPr>
            <a:xfrm>
              <a:off x="5567275" y="1371975"/>
              <a:ext cx="145075" cy="203100"/>
            </a:xfrm>
            <a:custGeom>
              <a:rect b="b" l="l" r="r" t="t"/>
              <a:pathLst>
                <a:path extrusionOk="0" h="8124" w="5803">
                  <a:moveTo>
                    <a:pt x="2945" y="1"/>
                  </a:moveTo>
                  <a:cubicBezTo>
                    <a:pt x="2437" y="1"/>
                    <a:pt x="1959" y="88"/>
                    <a:pt x="1524" y="277"/>
                  </a:cubicBezTo>
                  <a:cubicBezTo>
                    <a:pt x="1103" y="451"/>
                    <a:pt x="769" y="726"/>
                    <a:pt x="508" y="1074"/>
                  </a:cubicBezTo>
                  <a:cubicBezTo>
                    <a:pt x="262" y="1408"/>
                    <a:pt x="131" y="1829"/>
                    <a:pt x="131" y="2322"/>
                  </a:cubicBezTo>
                  <a:cubicBezTo>
                    <a:pt x="131" y="2641"/>
                    <a:pt x="189" y="2931"/>
                    <a:pt x="291" y="3192"/>
                  </a:cubicBezTo>
                  <a:cubicBezTo>
                    <a:pt x="407" y="3439"/>
                    <a:pt x="566" y="3656"/>
                    <a:pt x="769" y="3859"/>
                  </a:cubicBezTo>
                  <a:cubicBezTo>
                    <a:pt x="987" y="4048"/>
                    <a:pt x="1234" y="4207"/>
                    <a:pt x="1538" y="4338"/>
                  </a:cubicBezTo>
                  <a:cubicBezTo>
                    <a:pt x="1857" y="4454"/>
                    <a:pt x="2220" y="4556"/>
                    <a:pt x="2612" y="4599"/>
                  </a:cubicBezTo>
                  <a:cubicBezTo>
                    <a:pt x="3032" y="4657"/>
                    <a:pt x="3395" y="4744"/>
                    <a:pt x="3670" y="4860"/>
                  </a:cubicBezTo>
                  <a:cubicBezTo>
                    <a:pt x="3931" y="4962"/>
                    <a:pt x="4149" y="5092"/>
                    <a:pt x="4280" y="5252"/>
                  </a:cubicBezTo>
                  <a:cubicBezTo>
                    <a:pt x="4410" y="5411"/>
                    <a:pt x="4483" y="5614"/>
                    <a:pt x="4483" y="5832"/>
                  </a:cubicBezTo>
                  <a:cubicBezTo>
                    <a:pt x="4483" y="6035"/>
                    <a:pt x="4410" y="6195"/>
                    <a:pt x="4265" y="6340"/>
                  </a:cubicBezTo>
                  <a:cubicBezTo>
                    <a:pt x="4120" y="6485"/>
                    <a:pt x="3931" y="6601"/>
                    <a:pt x="3699" y="6688"/>
                  </a:cubicBezTo>
                  <a:cubicBezTo>
                    <a:pt x="3467" y="6775"/>
                    <a:pt x="3206" y="6818"/>
                    <a:pt x="2945" y="6818"/>
                  </a:cubicBezTo>
                  <a:cubicBezTo>
                    <a:pt x="2524" y="6818"/>
                    <a:pt x="2176" y="6760"/>
                    <a:pt x="1886" y="6630"/>
                  </a:cubicBezTo>
                  <a:cubicBezTo>
                    <a:pt x="1596" y="6528"/>
                    <a:pt x="1321" y="6340"/>
                    <a:pt x="1030" y="6108"/>
                  </a:cubicBezTo>
                  <a:cubicBezTo>
                    <a:pt x="929" y="6021"/>
                    <a:pt x="798" y="5977"/>
                    <a:pt x="653" y="5977"/>
                  </a:cubicBezTo>
                  <a:cubicBezTo>
                    <a:pt x="450" y="5977"/>
                    <a:pt x="305" y="6050"/>
                    <a:pt x="189" y="6180"/>
                  </a:cubicBezTo>
                  <a:cubicBezTo>
                    <a:pt x="59" y="6311"/>
                    <a:pt x="1" y="6456"/>
                    <a:pt x="1" y="6630"/>
                  </a:cubicBezTo>
                  <a:cubicBezTo>
                    <a:pt x="1" y="6731"/>
                    <a:pt x="30" y="6833"/>
                    <a:pt x="73" y="6934"/>
                  </a:cubicBezTo>
                  <a:cubicBezTo>
                    <a:pt x="117" y="7050"/>
                    <a:pt x="204" y="7137"/>
                    <a:pt x="291" y="7225"/>
                  </a:cubicBezTo>
                  <a:cubicBezTo>
                    <a:pt x="697" y="7558"/>
                    <a:pt x="1088" y="7790"/>
                    <a:pt x="1509" y="7921"/>
                  </a:cubicBezTo>
                  <a:cubicBezTo>
                    <a:pt x="1930" y="8051"/>
                    <a:pt x="2394" y="8124"/>
                    <a:pt x="2931" y="8124"/>
                  </a:cubicBezTo>
                  <a:cubicBezTo>
                    <a:pt x="3424" y="8124"/>
                    <a:pt x="3902" y="8066"/>
                    <a:pt x="4338" y="7863"/>
                  </a:cubicBezTo>
                  <a:cubicBezTo>
                    <a:pt x="4773" y="7660"/>
                    <a:pt x="5135" y="7399"/>
                    <a:pt x="5411" y="7050"/>
                  </a:cubicBezTo>
                  <a:cubicBezTo>
                    <a:pt x="5672" y="6688"/>
                    <a:pt x="5803" y="6267"/>
                    <a:pt x="5803" y="5774"/>
                  </a:cubicBezTo>
                  <a:cubicBezTo>
                    <a:pt x="5803" y="5397"/>
                    <a:pt x="5745" y="5078"/>
                    <a:pt x="5643" y="4802"/>
                  </a:cubicBezTo>
                  <a:cubicBezTo>
                    <a:pt x="5527" y="4527"/>
                    <a:pt x="5353" y="4309"/>
                    <a:pt x="5135" y="4135"/>
                  </a:cubicBezTo>
                  <a:cubicBezTo>
                    <a:pt x="4918" y="3946"/>
                    <a:pt x="4628" y="3801"/>
                    <a:pt x="4280" y="3700"/>
                  </a:cubicBezTo>
                  <a:cubicBezTo>
                    <a:pt x="3931" y="3584"/>
                    <a:pt x="3540" y="3497"/>
                    <a:pt x="3090" y="3410"/>
                  </a:cubicBezTo>
                  <a:cubicBezTo>
                    <a:pt x="2742" y="3337"/>
                    <a:pt x="2452" y="3265"/>
                    <a:pt x="2191" y="3163"/>
                  </a:cubicBezTo>
                  <a:cubicBezTo>
                    <a:pt x="1959" y="3091"/>
                    <a:pt x="1756" y="2975"/>
                    <a:pt x="1640" y="2829"/>
                  </a:cubicBezTo>
                  <a:cubicBezTo>
                    <a:pt x="1509" y="2684"/>
                    <a:pt x="1437" y="2481"/>
                    <a:pt x="1437" y="2264"/>
                  </a:cubicBezTo>
                  <a:cubicBezTo>
                    <a:pt x="1437" y="2075"/>
                    <a:pt x="1495" y="1916"/>
                    <a:pt x="1596" y="1771"/>
                  </a:cubicBezTo>
                  <a:cubicBezTo>
                    <a:pt x="1727" y="1626"/>
                    <a:pt x="1886" y="1524"/>
                    <a:pt x="2104" y="1422"/>
                  </a:cubicBezTo>
                  <a:cubicBezTo>
                    <a:pt x="2321" y="1335"/>
                    <a:pt x="2597" y="1306"/>
                    <a:pt x="2916" y="1306"/>
                  </a:cubicBezTo>
                  <a:cubicBezTo>
                    <a:pt x="3119" y="1306"/>
                    <a:pt x="3337" y="1321"/>
                    <a:pt x="3554" y="1393"/>
                  </a:cubicBezTo>
                  <a:cubicBezTo>
                    <a:pt x="3772" y="1451"/>
                    <a:pt x="3990" y="1539"/>
                    <a:pt x="4193" y="1626"/>
                  </a:cubicBezTo>
                  <a:cubicBezTo>
                    <a:pt x="4396" y="1727"/>
                    <a:pt x="4555" y="1814"/>
                    <a:pt x="4686" y="1916"/>
                  </a:cubicBezTo>
                  <a:cubicBezTo>
                    <a:pt x="4773" y="1988"/>
                    <a:pt x="4874" y="2032"/>
                    <a:pt x="4990" y="2032"/>
                  </a:cubicBezTo>
                  <a:cubicBezTo>
                    <a:pt x="5164" y="2032"/>
                    <a:pt x="5309" y="1959"/>
                    <a:pt x="5440" y="1829"/>
                  </a:cubicBezTo>
                  <a:cubicBezTo>
                    <a:pt x="5571" y="1684"/>
                    <a:pt x="5643" y="1539"/>
                    <a:pt x="5643" y="1379"/>
                  </a:cubicBezTo>
                  <a:cubicBezTo>
                    <a:pt x="5643" y="1161"/>
                    <a:pt x="5527" y="958"/>
                    <a:pt x="5309" y="770"/>
                  </a:cubicBezTo>
                  <a:cubicBezTo>
                    <a:pt x="5063" y="538"/>
                    <a:pt x="4715" y="364"/>
                    <a:pt x="4294" y="219"/>
                  </a:cubicBezTo>
                  <a:cubicBezTo>
                    <a:pt x="3888" y="74"/>
                    <a:pt x="3424" y="1"/>
                    <a:pt x="29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1"/>
            <p:cNvSpPr/>
            <p:nvPr/>
          </p:nvSpPr>
          <p:spPr>
            <a:xfrm>
              <a:off x="5726825" y="1373800"/>
              <a:ext cx="174825" cy="200200"/>
            </a:xfrm>
            <a:custGeom>
              <a:rect b="b" l="l" r="r" t="t"/>
              <a:pathLst>
                <a:path extrusionOk="0" h="8008" w="6993">
                  <a:moveTo>
                    <a:pt x="3453" y="2225"/>
                  </a:moveTo>
                  <a:lnTo>
                    <a:pt x="4581" y="4860"/>
                  </a:lnTo>
                  <a:lnTo>
                    <a:pt x="2339" y="4860"/>
                  </a:lnTo>
                  <a:lnTo>
                    <a:pt x="3453" y="2225"/>
                  </a:lnTo>
                  <a:close/>
                  <a:moveTo>
                    <a:pt x="3526" y="1"/>
                  </a:moveTo>
                  <a:cubicBezTo>
                    <a:pt x="3381" y="1"/>
                    <a:pt x="3250" y="15"/>
                    <a:pt x="3119" y="102"/>
                  </a:cubicBezTo>
                  <a:cubicBezTo>
                    <a:pt x="3003" y="175"/>
                    <a:pt x="2902" y="305"/>
                    <a:pt x="2858" y="450"/>
                  </a:cubicBezTo>
                  <a:lnTo>
                    <a:pt x="44" y="7195"/>
                  </a:lnTo>
                  <a:cubicBezTo>
                    <a:pt x="30" y="7268"/>
                    <a:pt x="1" y="7340"/>
                    <a:pt x="1" y="7413"/>
                  </a:cubicBezTo>
                  <a:cubicBezTo>
                    <a:pt x="1" y="7572"/>
                    <a:pt x="59" y="7717"/>
                    <a:pt x="146" y="7833"/>
                  </a:cubicBezTo>
                  <a:cubicBezTo>
                    <a:pt x="247" y="7935"/>
                    <a:pt x="407" y="7993"/>
                    <a:pt x="610" y="7993"/>
                  </a:cubicBezTo>
                  <a:cubicBezTo>
                    <a:pt x="726" y="7993"/>
                    <a:pt x="857" y="7935"/>
                    <a:pt x="973" y="7862"/>
                  </a:cubicBezTo>
                  <a:cubicBezTo>
                    <a:pt x="1074" y="7790"/>
                    <a:pt x="1147" y="7688"/>
                    <a:pt x="1205" y="7543"/>
                  </a:cubicBezTo>
                  <a:lnTo>
                    <a:pt x="1787" y="6165"/>
                  </a:lnTo>
                  <a:lnTo>
                    <a:pt x="5140" y="6165"/>
                  </a:lnTo>
                  <a:lnTo>
                    <a:pt x="5730" y="7543"/>
                  </a:lnTo>
                  <a:cubicBezTo>
                    <a:pt x="5788" y="7688"/>
                    <a:pt x="5875" y="7790"/>
                    <a:pt x="5991" y="7891"/>
                  </a:cubicBezTo>
                  <a:cubicBezTo>
                    <a:pt x="6093" y="7978"/>
                    <a:pt x="6224" y="8007"/>
                    <a:pt x="6354" y="8007"/>
                  </a:cubicBezTo>
                  <a:cubicBezTo>
                    <a:pt x="6514" y="8007"/>
                    <a:pt x="6659" y="7964"/>
                    <a:pt x="6789" y="7833"/>
                  </a:cubicBezTo>
                  <a:cubicBezTo>
                    <a:pt x="6920" y="7703"/>
                    <a:pt x="6992" y="7543"/>
                    <a:pt x="6992" y="7340"/>
                  </a:cubicBezTo>
                  <a:cubicBezTo>
                    <a:pt x="6992" y="7253"/>
                    <a:pt x="6963" y="7166"/>
                    <a:pt x="6934" y="7064"/>
                  </a:cubicBezTo>
                  <a:lnTo>
                    <a:pt x="4164" y="450"/>
                  </a:lnTo>
                  <a:cubicBezTo>
                    <a:pt x="4106" y="305"/>
                    <a:pt x="4019" y="204"/>
                    <a:pt x="3903" y="131"/>
                  </a:cubicBezTo>
                  <a:cubicBezTo>
                    <a:pt x="3772" y="30"/>
                    <a:pt x="3656" y="1"/>
                    <a:pt x="3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1"/>
            <p:cNvSpPr/>
            <p:nvPr/>
          </p:nvSpPr>
          <p:spPr>
            <a:xfrm>
              <a:off x="5886750" y="1373075"/>
              <a:ext cx="174825" cy="199100"/>
            </a:xfrm>
            <a:custGeom>
              <a:rect b="b" l="l" r="r" t="t"/>
              <a:pathLst>
                <a:path extrusionOk="0" h="7964" w="6993">
                  <a:moveTo>
                    <a:pt x="697" y="0"/>
                  </a:moveTo>
                  <a:cubicBezTo>
                    <a:pt x="552" y="0"/>
                    <a:pt x="407" y="73"/>
                    <a:pt x="247" y="189"/>
                  </a:cubicBezTo>
                  <a:cubicBezTo>
                    <a:pt x="73" y="320"/>
                    <a:pt x="1" y="479"/>
                    <a:pt x="1" y="697"/>
                  </a:cubicBezTo>
                  <a:cubicBezTo>
                    <a:pt x="1" y="755"/>
                    <a:pt x="30" y="784"/>
                    <a:pt x="30" y="842"/>
                  </a:cubicBezTo>
                  <a:cubicBezTo>
                    <a:pt x="30" y="900"/>
                    <a:pt x="44" y="958"/>
                    <a:pt x="59" y="987"/>
                  </a:cubicBezTo>
                  <a:lnTo>
                    <a:pt x="2858" y="7529"/>
                  </a:lnTo>
                  <a:cubicBezTo>
                    <a:pt x="2916" y="7659"/>
                    <a:pt x="3003" y="7775"/>
                    <a:pt x="3105" y="7848"/>
                  </a:cubicBezTo>
                  <a:cubicBezTo>
                    <a:pt x="3221" y="7906"/>
                    <a:pt x="3322" y="7964"/>
                    <a:pt x="3453" y="7964"/>
                  </a:cubicBezTo>
                  <a:cubicBezTo>
                    <a:pt x="3583" y="7964"/>
                    <a:pt x="3699" y="7935"/>
                    <a:pt x="3830" y="7862"/>
                  </a:cubicBezTo>
                  <a:cubicBezTo>
                    <a:pt x="3960" y="7790"/>
                    <a:pt x="4047" y="7674"/>
                    <a:pt x="4120" y="7529"/>
                  </a:cubicBezTo>
                  <a:lnTo>
                    <a:pt x="6920" y="1001"/>
                  </a:lnTo>
                  <a:cubicBezTo>
                    <a:pt x="6978" y="900"/>
                    <a:pt x="6992" y="784"/>
                    <a:pt x="6992" y="697"/>
                  </a:cubicBezTo>
                  <a:cubicBezTo>
                    <a:pt x="6992" y="494"/>
                    <a:pt x="6920" y="349"/>
                    <a:pt x="6774" y="233"/>
                  </a:cubicBezTo>
                  <a:cubicBezTo>
                    <a:pt x="6629" y="102"/>
                    <a:pt x="6470" y="44"/>
                    <a:pt x="6281" y="44"/>
                  </a:cubicBezTo>
                  <a:cubicBezTo>
                    <a:pt x="5991" y="44"/>
                    <a:pt x="5774" y="189"/>
                    <a:pt x="5643" y="436"/>
                  </a:cubicBezTo>
                  <a:lnTo>
                    <a:pt x="3573" y="5770"/>
                  </a:lnTo>
                  <a:lnTo>
                    <a:pt x="1306" y="436"/>
                  </a:lnTo>
                  <a:cubicBezTo>
                    <a:pt x="1190" y="160"/>
                    <a:pt x="987"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1"/>
            <p:cNvSpPr/>
            <p:nvPr/>
          </p:nvSpPr>
          <p:spPr>
            <a:xfrm>
              <a:off x="6090900" y="1375250"/>
              <a:ext cx="128775" cy="196575"/>
            </a:xfrm>
            <a:custGeom>
              <a:rect b="b" l="l" r="r" t="t"/>
              <a:pathLst>
                <a:path extrusionOk="0" h="7863" w="5151">
                  <a:moveTo>
                    <a:pt x="668" y="1"/>
                  </a:moveTo>
                  <a:cubicBezTo>
                    <a:pt x="494" y="1"/>
                    <a:pt x="335" y="44"/>
                    <a:pt x="204" y="160"/>
                  </a:cubicBezTo>
                  <a:cubicBezTo>
                    <a:pt x="73" y="276"/>
                    <a:pt x="1" y="450"/>
                    <a:pt x="1" y="639"/>
                  </a:cubicBezTo>
                  <a:lnTo>
                    <a:pt x="1" y="7166"/>
                  </a:lnTo>
                  <a:cubicBezTo>
                    <a:pt x="1" y="7369"/>
                    <a:pt x="73" y="7529"/>
                    <a:pt x="204" y="7659"/>
                  </a:cubicBezTo>
                  <a:cubicBezTo>
                    <a:pt x="320" y="7790"/>
                    <a:pt x="494" y="7862"/>
                    <a:pt x="683" y="7862"/>
                  </a:cubicBezTo>
                  <a:lnTo>
                    <a:pt x="4454" y="7862"/>
                  </a:lnTo>
                  <a:cubicBezTo>
                    <a:pt x="4657" y="7862"/>
                    <a:pt x="4817" y="7804"/>
                    <a:pt x="4947" y="7688"/>
                  </a:cubicBezTo>
                  <a:cubicBezTo>
                    <a:pt x="5078" y="7558"/>
                    <a:pt x="5150" y="7398"/>
                    <a:pt x="5150" y="7210"/>
                  </a:cubicBezTo>
                  <a:cubicBezTo>
                    <a:pt x="5150" y="7050"/>
                    <a:pt x="5078" y="6876"/>
                    <a:pt x="4947" y="6760"/>
                  </a:cubicBezTo>
                  <a:cubicBezTo>
                    <a:pt x="4817" y="6629"/>
                    <a:pt x="4657" y="6557"/>
                    <a:pt x="4454" y="6557"/>
                  </a:cubicBezTo>
                  <a:lnTo>
                    <a:pt x="1393" y="6557"/>
                  </a:lnTo>
                  <a:lnTo>
                    <a:pt x="1393" y="4468"/>
                  </a:lnTo>
                  <a:lnTo>
                    <a:pt x="3946" y="4468"/>
                  </a:lnTo>
                  <a:cubicBezTo>
                    <a:pt x="4149" y="4468"/>
                    <a:pt x="4309" y="4396"/>
                    <a:pt x="4439" y="4294"/>
                  </a:cubicBezTo>
                  <a:cubicBezTo>
                    <a:pt x="4570" y="4178"/>
                    <a:pt x="4643" y="4018"/>
                    <a:pt x="4643" y="3844"/>
                  </a:cubicBezTo>
                  <a:cubicBezTo>
                    <a:pt x="4643" y="3656"/>
                    <a:pt x="4570" y="3496"/>
                    <a:pt x="4439" y="3366"/>
                  </a:cubicBezTo>
                  <a:cubicBezTo>
                    <a:pt x="4309" y="3235"/>
                    <a:pt x="4149" y="3192"/>
                    <a:pt x="3946" y="3192"/>
                  </a:cubicBezTo>
                  <a:lnTo>
                    <a:pt x="1393" y="3192"/>
                  </a:lnTo>
                  <a:lnTo>
                    <a:pt x="1393" y="1277"/>
                  </a:lnTo>
                  <a:lnTo>
                    <a:pt x="4439" y="1277"/>
                  </a:lnTo>
                  <a:cubicBezTo>
                    <a:pt x="4643" y="1277"/>
                    <a:pt x="4802" y="1204"/>
                    <a:pt x="4933" y="1103"/>
                  </a:cubicBezTo>
                  <a:cubicBezTo>
                    <a:pt x="5063" y="987"/>
                    <a:pt x="5136" y="827"/>
                    <a:pt x="5136" y="653"/>
                  </a:cubicBezTo>
                  <a:cubicBezTo>
                    <a:pt x="5136" y="465"/>
                    <a:pt x="5063" y="305"/>
                    <a:pt x="4933" y="175"/>
                  </a:cubicBezTo>
                  <a:cubicBezTo>
                    <a:pt x="4802" y="44"/>
                    <a:pt x="4643" y="1"/>
                    <a:pt x="4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1"/>
            <p:cNvSpPr/>
            <p:nvPr/>
          </p:nvSpPr>
          <p:spPr>
            <a:xfrm>
              <a:off x="5387425" y="1645775"/>
              <a:ext cx="137825" cy="197650"/>
            </a:xfrm>
            <a:custGeom>
              <a:rect b="b" l="l" r="r" t="t"/>
              <a:pathLst>
                <a:path extrusionOk="0" h="7906" w="5513">
                  <a:moveTo>
                    <a:pt x="3264" y="1291"/>
                  </a:moveTo>
                  <a:cubicBezTo>
                    <a:pt x="3409" y="1291"/>
                    <a:pt x="3554" y="1349"/>
                    <a:pt x="3684" y="1465"/>
                  </a:cubicBezTo>
                  <a:cubicBezTo>
                    <a:pt x="3829" y="1581"/>
                    <a:pt x="3931" y="1741"/>
                    <a:pt x="4033" y="1915"/>
                  </a:cubicBezTo>
                  <a:cubicBezTo>
                    <a:pt x="4120" y="2118"/>
                    <a:pt x="4149" y="2321"/>
                    <a:pt x="4149" y="2539"/>
                  </a:cubicBezTo>
                  <a:cubicBezTo>
                    <a:pt x="4149" y="2742"/>
                    <a:pt x="4120" y="2930"/>
                    <a:pt x="4033" y="3133"/>
                  </a:cubicBezTo>
                  <a:cubicBezTo>
                    <a:pt x="3931" y="3336"/>
                    <a:pt x="3815" y="3482"/>
                    <a:pt x="3684" y="3612"/>
                  </a:cubicBezTo>
                  <a:cubicBezTo>
                    <a:pt x="3554" y="3728"/>
                    <a:pt x="3409" y="3786"/>
                    <a:pt x="3264" y="3786"/>
                  </a:cubicBezTo>
                  <a:lnTo>
                    <a:pt x="1291" y="3786"/>
                  </a:lnTo>
                  <a:lnTo>
                    <a:pt x="1291" y="1291"/>
                  </a:lnTo>
                  <a:close/>
                  <a:moveTo>
                    <a:pt x="696" y="0"/>
                  </a:moveTo>
                  <a:cubicBezTo>
                    <a:pt x="493" y="0"/>
                    <a:pt x="334" y="73"/>
                    <a:pt x="203" y="203"/>
                  </a:cubicBezTo>
                  <a:cubicBezTo>
                    <a:pt x="73" y="319"/>
                    <a:pt x="0" y="479"/>
                    <a:pt x="0" y="682"/>
                  </a:cubicBezTo>
                  <a:lnTo>
                    <a:pt x="0" y="7209"/>
                  </a:lnTo>
                  <a:cubicBezTo>
                    <a:pt x="0" y="7412"/>
                    <a:pt x="58" y="7572"/>
                    <a:pt x="189" y="7703"/>
                  </a:cubicBezTo>
                  <a:cubicBezTo>
                    <a:pt x="305" y="7833"/>
                    <a:pt x="464" y="7906"/>
                    <a:pt x="653" y="7906"/>
                  </a:cubicBezTo>
                  <a:cubicBezTo>
                    <a:pt x="856" y="7906"/>
                    <a:pt x="1001" y="7833"/>
                    <a:pt x="1117" y="7703"/>
                  </a:cubicBezTo>
                  <a:cubicBezTo>
                    <a:pt x="1248" y="7572"/>
                    <a:pt x="1306" y="7412"/>
                    <a:pt x="1306" y="7209"/>
                  </a:cubicBezTo>
                  <a:lnTo>
                    <a:pt x="1306" y="5077"/>
                  </a:lnTo>
                  <a:lnTo>
                    <a:pt x="3264" y="5077"/>
                  </a:lnTo>
                  <a:cubicBezTo>
                    <a:pt x="3655" y="5077"/>
                    <a:pt x="4018" y="4961"/>
                    <a:pt x="4366" y="4729"/>
                  </a:cubicBezTo>
                  <a:cubicBezTo>
                    <a:pt x="4714" y="4497"/>
                    <a:pt x="4990" y="4192"/>
                    <a:pt x="5207" y="3801"/>
                  </a:cubicBezTo>
                  <a:cubicBezTo>
                    <a:pt x="5410" y="3424"/>
                    <a:pt x="5512" y="3003"/>
                    <a:pt x="5512" y="2539"/>
                  </a:cubicBezTo>
                  <a:cubicBezTo>
                    <a:pt x="5512" y="2060"/>
                    <a:pt x="5425" y="1625"/>
                    <a:pt x="5207" y="1248"/>
                  </a:cubicBezTo>
                  <a:cubicBezTo>
                    <a:pt x="4990" y="871"/>
                    <a:pt x="4714" y="581"/>
                    <a:pt x="4366" y="348"/>
                  </a:cubicBezTo>
                  <a:cubicBezTo>
                    <a:pt x="4033" y="102"/>
                    <a:pt x="3670" y="0"/>
                    <a:pt x="3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1"/>
            <p:cNvSpPr/>
            <p:nvPr/>
          </p:nvSpPr>
          <p:spPr>
            <a:xfrm>
              <a:off x="5557850" y="1644675"/>
              <a:ext cx="125850" cy="197675"/>
            </a:xfrm>
            <a:custGeom>
              <a:rect b="b" l="l" r="r" t="t"/>
              <a:pathLst>
                <a:path extrusionOk="0" h="7907" w="5034">
                  <a:moveTo>
                    <a:pt x="726" y="1"/>
                  </a:moveTo>
                  <a:cubicBezTo>
                    <a:pt x="508" y="1"/>
                    <a:pt x="320" y="73"/>
                    <a:pt x="204" y="204"/>
                  </a:cubicBezTo>
                  <a:cubicBezTo>
                    <a:pt x="73" y="334"/>
                    <a:pt x="0" y="494"/>
                    <a:pt x="0" y="697"/>
                  </a:cubicBezTo>
                  <a:lnTo>
                    <a:pt x="0" y="7224"/>
                  </a:lnTo>
                  <a:cubicBezTo>
                    <a:pt x="0" y="7427"/>
                    <a:pt x="73" y="7587"/>
                    <a:pt x="204" y="7717"/>
                  </a:cubicBezTo>
                  <a:cubicBezTo>
                    <a:pt x="320" y="7834"/>
                    <a:pt x="494" y="7906"/>
                    <a:pt x="682" y="7906"/>
                  </a:cubicBezTo>
                  <a:lnTo>
                    <a:pt x="4352" y="7906"/>
                  </a:lnTo>
                  <a:cubicBezTo>
                    <a:pt x="4555" y="7906"/>
                    <a:pt x="4715" y="7863"/>
                    <a:pt x="4845" y="7732"/>
                  </a:cubicBezTo>
                  <a:cubicBezTo>
                    <a:pt x="4961" y="7601"/>
                    <a:pt x="5034" y="7442"/>
                    <a:pt x="5034" y="7253"/>
                  </a:cubicBezTo>
                  <a:cubicBezTo>
                    <a:pt x="5034" y="7079"/>
                    <a:pt x="4976" y="6920"/>
                    <a:pt x="4845" y="6789"/>
                  </a:cubicBezTo>
                  <a:cubicBezTo>
                    <a:pt x="4715" y="6659"/>
                    <a:pt x="4555" y="6601"/>
                    <a:pt x="4352" y="6601"/>
                  </a:cubicBezTo>
                  <a:lnTo>
                    <a:pt x="4352" y="6572"/>
                  </a:lnTo>
                  <a:lnTo>
                    <a:pt x="1407" y="6572"/>
                  </a:lnTo>
                  <a:lnTo>
                    <a:pt x="1407" y="697"/>
                  </a:lnTo>
                  <a:cubicBezTo>
                    <a:pt x="1407" y="494"/>
                    <a:pt x="1335" y="334"/>
                    <a:pt x="1190" y="204"/>
                  </a:cubicBezTo>
                  <a:cubicBezTo>
                    <a:pt x="1074" y="73"/>
                    <a:pt x="900" y="1"/>
                    <a:pt x="7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1"/>
            <p:cNvSpPr/>
            <p:nvPr/>
          </p:nvSpPr>
          <p:spPr>
            <a:xfrm>
              <a:off x="5697825" y="1644325"/>
              <a:ext cx="174800" cy="200550"/>
            </a:xfrm>
            <a:custGeom>
              <a:rect b="b" l="l" r="r" t="t"/>
              <a:pathLst>
                <a:path extrusionOk="0" h="8022" w="6992">
                  <a:moveTo>
                    <a:pt x="3453" y="2225"/>
                  </a:moveTo>
                  <a:lnTo>
                    <a:pt x="4581" y="4859"/>
                  </a:lnTo>
                  <a:lnTo>
                    <a:pt x="2339" y="4859"/>
                  </a:lnTo>
                  <a:lnTo>
                    <a:pt x="3453" y="2225"/>
                  </a:lnTo>
                  <a:close/>
                  <a:moveTo>
                    <a:pt x="3525" y="0"/>
                  </a:moveTo>
                  <a:cubicBezTo>
                    <a:pt x="3380" y="0"/>
                    <a:pt x="3250" y="15"/>
                    <a:pt x="3119" y="116"/>
                  </a:cubicBezTo>
                  <a:cubicBezTo>
                    <a:pt x="3003" y="189"/>
                    <a:pt x="2901" y="305"/>
                    <a:pt x="2858" y="450"/>
                  </a:cubicBezTo>
                  <a:lnTo>
                    <a:pt x="44" y="7195"/>
                  </a:lnTo>
                  <a:cubicBezTo>
                    <a:pt x="15" y="7267"/>
                    <a:pt x="0" y="7340"/>
                    <a:pt x="0" y="7412"/>
                  </a:cubicBezTo>
                  <a:cubicBezTo>
                    <a:pt x="0" y="7586"/>
                    <a:pt x="58" y="7731"/>
                    <a:pt x="145" y="7833"/>
                  </a:cubicBezTo>
                  <a:cubicBezTo>
                    <a:pt x="247" y="7949"/>
                    <a:pt x="407" y="7993"/>
                    <a:pt x="610" y="7993"/>
                  </a:cubicBezTo>
                  <a:cubicBezTo>
                    <a:pt x="726" y="7993"/>
                    <a:pt x="856" y="7949"/>
                    <a:pt x="972" y="7877"/>
                  </a:cubicBezTo>
                  <a:cubicBezTo>
                    <a:pt x="1074" y="7804"/>
                    <a:pt x="1146" y="7688"/>
                    <a:pt x="1204" y="7543"/>
                  </a:cubicBezTo>
                  <a:lnTo>
                    <a:pt x="1787" y="6165"/>
                  </a:lnTo>
                  <a:lnTo>
                    <a:pt x="5140" y="6165"/>
                  </a:lnTo>
                  <a:lnTo>
                    <a:pt x="5730" y="7543"/>
                  </a:lnTo>
                  <a:cubicBezTo>
                    <a:pt x="5788" y="7688"/>
                    <a:pt x="5875" y="7804"/>
                    <a:pt x="5991" y="7891"/>
                  </a:cubicBezTo>
                  <a:cubicBezTo>
                    <a:pt x="6093" y="7978"/>
                    <a:pt x="6223" y="8022"/>
                    <a:pt x="6354" y="8022"/>
                  </a:cubicBezTo>
                  <a:cubicBezTo>
                    <a:pt x="6513" y="8022"/>
                    <a:pt x="6658" y="7964"/>
                    <a:pt x="6789" y="7833"/>
                  </a:cubicBezTo>
                  <a:cubicBezTo>
                    <a:pt x="6905" y="7702"/>
                    <a:pt x="6992" y="7543"/>
                    <a:pt x="6992" y="7340"/>
                  </a:cubicBezTo>
                  <a:cubicBezTo>
                    <a:pt x="6992" y="7253"/>
                    <a:pt x="6963" y="7166"/>
                    <a:pt x="6934" y="7079"/>
                  </a:cubicBezTo>
                  <a:lnTo>
                    <a:pt x="4163" y="450"/>
                  </a:lnTo>
                  <a:cubicBezTo>
                    <a:pt x="4105" y="305"/>
                    <a:pt x="4004" y="203"/>
                    <a:pt x="3902" y="131"/>
                  </a:cubicBezTo>
                  <a:cubicBezTo>
                    <a:pt x="3772" y="44"/>
                    <a:pt x="3656" y="0"/>
                    <a:pt x="3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1"/>
            <p:cNvSpPr/>
            <p:nvPr/>
          </p:nvSpPr>
          <p:spPr>
            <a:xfrm>
              <a:off x="5896550" y="1645775"/>
              <a:ext cx="164650" cy="197650"/>
            </a:xfrm>
            <a:custGeom>
              <a:rect b="b" l="l" r="r" t="t"/>
              <a:pathLst>
                <a:path extrusionOk="0" h="7906" w="6586">
                  <a:moveTo>
                    <a:pt x="682" y="0"/>
                  </a:moveTo>
                  <a:cubicBezTo>
                    <a:pt x="479" y="0"/>
                    <a:pt x="319" y="73"/>
                    <a:pt x="189" y="203"/>
                  </a:cubicBezTo>
                  <a:cubicBezTo>
                    <a:pt x="73" y="319"/>
                    <a:pt x="0" y="493"/>
                    <a:pt x="0" y="682"/>
                  </a:cubicBezTo>
                  <a:lnTo>
                    <a:pt x="0" y="7267"/>
                  </a:lnTo>
                  <a:cubicBezTo>
                    <a:pt x="0" y="7456"/>
                    <a:pt x="58" y="7601"/>
                    <a:pt x="160" y="7717"/>
                  </a:cubicBezTo>
                  <a:cubicBezTo>
                    <a:pt x="276" y="7848"/>
                    <a:pt x="421" y="7906"/>
                    <a:pt x="595" y="7906"/>
                  </a:cubicBezTo>
                  <a:cubicBezTo>
                    <a:pt x="783" y="7906"/>
                    <a:pt x="943" y="7848"/>
                    <a:pt x="1045" y="7717"/>
                  </a:cubicBezTo>
                  <a:cubicBezTo>
                    <a:pt x="1175" y="7601"/>
                    <a:pt x="1233" y="7456"/>
                    <a:pt x="1233" y="7267"/>
                  </a:cubicBezTo>
                  <a:lnTo>
                    <a:pt x="1233" y="2457"/>
                  </a:lnTo>
                  <a:lnTo>
                    <a:pt x="5367" y="7703"/>
                  </a:lnTo>
                  <a:cubicBezTo>
                    <a:pt x="5425" y="7775"/>
                    <a:pt x="5498" y="7819"/>
                    <a:pt x="5599" y="7848"/>
                  </a:cubicBezTo>
                  <a:cubicBezTo>
                    <a:pt x="5686" y="7891"/>
                    <a:pt x="5802" y="7906"/>
                    <a:pt x="5889" y="7906"/>
                  </a:cubicBezTo>
                  <a:cubicBezTo>
                    <a:pt x="6092" y="7906"/>
                    <a:pt x="6252" y="7833"/>
                    <a:pt x="6382" y="7703"/>
                  </a:cubicBezTo>
                  <a:cubicBezTo>
                    <a:pt x="6513" y="7572"/>
                    <a:pt x="6586" y="7412"/>
                    <a:pt x="6586" y="7209"/>
                  </a:cubicBezTo>
                  <a:lnTo>
                    <a:pt x="6586" y="639"/>
                  </a:lnTo>
                  <a:cubicBezTo>
                    <a:pt x="6586" y="450"/>
                    <a:pt x="6528" y="305"/>
                    <a:pt x="6411" y="174"/>
                  </a:cubicBezTo>
                  <a:cubicBezTo>
                    <a:pt x="6310" y="58"/>
                    <a:pt x="6165" y="0"/>
                    <a:pt x="5976" y="0"/>
                  </a:cubicBezTo>
                  <a:cubicBezTo>
                    <a:pt x="5788" y="0"/>
                    <a:pt x="5643" y="44"/>
                    <a:pt x="5527" y="145"/>
                  </a:cubicBezTo>
                  <a:cubicBezTo>
                    <a:pt x="5425" y="276"/>
                    <a:pt x="5367" y="421"/>
                    <a:pt x="5367" y="595"/>
                  </a:cubicBezTo>
                  <a:lnTo>
                    <a:pt x="5367" y="5457"/>
                  </a:lnTo>
                  <a:lnTo>
                    <a:pt x="1262" y="232"/>
                  </a:lnTo>
                  <a:cubicBezTo>
                    <a:pt x="1204" y="160"/>
                    <a:pt x="1117" y="87"/>
                    <a:pt x="1016" y="58"/>
                  </a:cubicBezTo>
                  <a:cubicBezTo>
                    <a:pt x="900" y="15"/>
                    <a:pt x="798"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1"/>
            <p:cNvSpPr/>
            <p:nvPr/>
          </p:nvSpPr>
          <p:spPr>
            <a:xfrm>
              <a:off x="6103975" y="1645775"/>
              <a:ext cx="128750" cy="197300"/>
            </a:xfrm>
            <a:custGeom>
              <a:rect b="b" l="l" r="r" t="t"/>
              <a:pathLst>
                <a:path extrusionOk="0" h="7892" w="5150">
                  <a:moveTo>
                    <a:pt x="682" y="0"/>
                  </a:moveTo>
                  <a:cubicBezTo>
                    <a:pt x="479" y="0"/>
                    <a:pt x="319" y="44"/>
                    <a:pt x="203" y="174"/>
                  </a:cubicBezTo>
                  <a:cubicBezTo>
                    <a:pt x="73" y="305"/>
                    <a:pt x="0" y="464"/>
                    <a:pt x="0" y="668"/>
                  </a:cubicBezTo>
                  <a:lnTo>
                    <a:pt x="0" y="7195"/>
                  </a:lnTo>
                  <a:cubicBezTo>
                    <a:pt x="0" y="7398"/>
                    <a:pt x="73" y="7557"/>
                    <a:pt x="203" y="7688"/>
                  </a:cubicBezTo>
                  <a:cubicBezTo>
                    <a:pt x="334" y="7819"/>
                    <a:pt x="493" y="7891"/>
                    <a:pt x="696" y="7891"/>
                  </a:cubicBezTo>
                  <a:lnTo>
                    <a:pt x="4468" y="7891"/>
                  </a:lnTo>
                  <a:cubicBezTo>
                    <a:pt x="4656" y="7891"/>
                    <a:pt x="4830" y="7833"/>
                    <a:pt x="4946" y="7703"/>
                  </a:cubicBezTo>
                  <a:cubicBezTo>
                    <a:pt x="5077" y="7572"/>
                    <a:pt x="5149" y="7412"/>
                    <a:pt x="5149" y="7238"/>
                  </a:cubicBezTo>
                  <a:cubicBezTo>
                    <a:pt x="5149" y="7064"/>
                    <a:pt x="5077" y="6905"/>
                    <a:pt x="4946" y="6774"/>
                  </a:cubicBezTo>
                  <a:cubicBezTo>
                    <a:pt x="4830" y="6644"/>
                    <a:pt x="4656" y="6571"/>
                    <a:pt x="4468" y="6571"/>
                  </a:cubicBezTo>
                  <a:lnTo>
                    <a:pt x="1393" y="6571"/>
                  </a:lnTo>
                  <a:lnTo>
                    <a:pt x="1393" y="4482"/>
                  </a:lnTo>
                  <a:lnTo>
                    <a:pt x="3960" y="4482"/>
                  </a:lnTo>
                  <a:cubicBezTo>
                    <a:pt x="4149" y="4482"/>
                    <a:pt x="4323" y="4410"/>
                    <a:pt x="4439" y="4294"/>
                  </a:cubicBezTo>
                  <a:cubicBezTo>
                    <a:pt x="4569" y="4192"/>
                    <a:pt x="4642" y="4018"/>
                    <a:pt x="4642" y="3844"/>
                  </a:cubicBezTo>
                  <a:cubicBezTo>
                    <a:pt x="4642" y="3656"/>
                    <a:pt x="4569" y="3496"/>
                    <a:pt x="4439" y="3365"/>
                  </a:cubicBezTo>
                  <a:cubicBezTo>
                    <a:pt x="4323" y="3249"/>
                    <a:pt x="4149" y="3191"/>
                    <a:pt x="3960" y="3191"/>
                  </a:cubicBezTo>
                  <a:lnTo>
                    <a:pt x="1393" y="3191"/>
                  </a:lnTo>
                  <a:lnTo>
                    <a:pt x="1393" y="1291"/>
                  </a:lnTo>
                  <a:lnTo>
                    <a:pt x="4453" y="1291"/>
                  </a:lnTo>
                  <a:cubicBezTo>
                    <a:pt x="4642" y="1291"/>
                    <a:pt x="4816" y="1219"/>
                    <a:pt x="4932" y="1103"/>
                  </a:cubicBezTo>
                  <a:cubicBezTo>
                    <a:pt x="5062" y="1001"/>
                    <a:pt x="5135" y="827"/>
                    <a:pt x="5135" y="653"/>
                  </a:cubicBezTo>
                  <a:cubicBezTo>
                    <a:pt x="5135" y="464"/>
                    <a:pt x="5062" y="305"/>
                    <a:pt x="4932" y="174"/>
                  </a:cubicBezTo>
                  <a:cubicBezTo>
                    <a:pt x="4816" y="58"/>
                    <a:pt x="4642" y="0"/>
                    <a:pt x="4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1"/>
            <p:cNvSpPr/>
            <p:nvPr/>
          </p:nvSpPr>
          <p:spPr>
            <a:xfrm>
              <a:off x="6251925" y="1645050"/>
              <a:ext cx="159575" cy="198025"/>
            </a:xfrm>
            <a:custGeom>
              <a:rect b="b" l="l" r="r" t="t"/>
              <a:pathLst>
                <a:path extrusionOk="0" h="7921" w="6383">
                  <a:moveTo>
                    <a:pt x="682" y="0"/>
                  </a:moveTo>
                  <a:cubicBezTo>
                    <a:pt x="493" y="0"/>
                    <a:pt x="319" y="73"/>
                    <a:pt x="203" y="189"/>
                  </a:cubicBezTo>
                  <a:cubicBezTo>
                    <a:pt x="73" y="319"/>
                    <a:pt x="0" y="464"/>
                    <a:pt x="0" y="653"/>
                  </a:cubicBezTo>
                  <a:cubicBezTo>
                    <a:pt x="0" y="856"/>
                    <a:pt x="73" y="1001"/>
                    <a:pt x="203" y="1132"/>
                  </a:cubicBezTo>
                  <a:cubicBezTo>
                    <a:pt x="319" y="1262"/>
                    <a:pt x="493" y="1320"/>
                    <a:pt x="682" y="1320"/>
                  </a:cubicBezTo>
                  <a:lnTo>
                    <a:pt x="2466" y="1320"/>
                  </a:lnTo>
                  <a:lnTo>
                    <a:pt x="2466" y="7224"/>
                  </a:lnTo>
                  <a:cubicBezTo>
                    <a:pt x="2466" y="7427"/>
                    <a:pt x="2539" y="7586"/>
                    <a:pt x="2669" y="7717"/>
                  </a:cubicBezTo>
                  <a:cubicBezTo>
                    <a:pt x="2814" y="7848"/>
                    <a:pt x="2974" y="7920"/>
                    <a:pt x="3191" y="7920"/>
                  </a:cubicBezTo>
                  <a:cubicBezTo>
                    <a:pt x="3409" y="7920"/>
                    <a:pt x="3583" y="7848"/>
                    <a:pt x="3713" y="7717"/>
                  </a:cubicBezTo>
                  <a:cubicBezTo>
                    <a:pt x="3859" y="7586"/>
                    <a:pt x="3931" y="7427"/>
                    <a:pt x="3931" y="7224"/>
                  </a:cubicBezTo>
                  <a:lnTo>
                    <a:pt x="3931" y="1320"/>
                  </a:lnTo>
                  <a:lnTo>
                    <a:pt x="5686" y="1320"/>
                  </a:lnTo>
                  <a:cubicBezTo>
                    <a:pt x="5889" y="1320"/>
                    <a:pt x="6049" y="1248"/>
                    <a:pt x="6179" y="1132"/>
                  </a:cubicBezTo>
                  <a:cubicBezTo>
                    <a:pt x="6310" y="1001"/>
                    <a:pt x="6382" y="856"/>
                    <a:pt x="6382" y="653"/>
                  </a:cubicBezTo>
                  <a:cubicBezTo>
                    <a:pt x="6382" y="464"/>
                    <a:pt x="6310" y="319"/>
                    <a:pt x="6179" y="189"/>
                  </a:cubicBezTo>
                  <a:cubicBezTo>
                    <a:pt x="6049" y="58"/>
                    <a:pt x="5889" y="0"/>
                    <a:pt x="5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1"/>
            <p:cNvSpPr/>
            <p:nvPr/>
          </p:nvSpPr>
          <p:spPr>
            <a:xfrm>
              <a:off x="5802950" y="1923550"/>
              <a:ext cx="144825" cy="127300"/>
            </a:xfrm>
            <a:custGeom>
              <a:rect b="b" l="l" r="r" t="t"/>
              <a:pathLst>
                <a:path extrusionOk="0" h="5092" w="5793">
                  <a:moveTo>
                    <a:pt x="1655" y="0"/>
                  </a:moveTo>
                  <a:cubicBezTo>
                    <a:pt x="830" y="0"/>
                    <a:pt x="0" y="706"/>
                    <a:pt x="248" y="1726"/>
                  </a:cubicBezTo>
                  <a:cubicBezTo>
                    <a:pt x="771" y="4047"/>
                    <a:pt x="2903" y="5091"/>
                    <a:pt x="2903" y="5091"/>
                  </a:cubicBezTo>
                  <a:cubicBezTo>
                    <a:pt x="2903" y="5091"/>
                    <a:pt x="5050" y="4062"/>
                    <a:pt x="5572" y="1726"/>
                  </a:cubicBezTo>
                  <a:cubicBezTo>
                    <a:pt x="5792" y="706"/>
                    <a:pt x="4953" y="0"/>
                    <a:pt x="4124" y="0"/>
                  </a:cubicBezTo>
                  <a:cubicBezTo>
                    <a:pt x="3645" y="0"/>
                    <a:pt x="3169" y="236"/>
                    <a:pt x="2903" y="783"/>
                  </a:cubicBezTo>
                  <a:cubicBezTo>
                    <a:pt x="2888" y="812"/>
                    <a:pt x="2888" y="1219"/>
                    <a:pt x="2888" y="1219"/>
                  </a:cubicBezTo>
                  <a:cubicBezTo>
                    <a:pt x="2888" y="1219"/>
                    <a:pt x="2888" y="812"/>
                    <a:pt x="2874" y="783"/>
                  </a:cubicBezTo>
                  <a:cubicBezTo>
                    <a:pt x="2608" y="236"/>
                    <a:pt x="2132" y="0"/>
                    <a:pt x="1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55" name="Shape 8455"/>
        <p:cNvGrpSpPr/>
        <p:nvPr/>
      </p:nvGrpSpPr>
      <p:grpSpPr>
        <a:xfrm>
          <a:off x="0" y="0"/>
          <a:ext cx="0" cy="0"/>
          <a:chOff x="0" y="0"/>
          <a:chExt cx="0" cy="0"/>
        </a:xfrm>
      </p:grpSpPr>
      <p:grpSp>
        <p:nvGrpSpPr>
          <p:cNvPr id="8456" name="Google Shape;8456;p67"/>
          <p:cNvGrpSpPr/>
          <p:nvPr/>
        </p:nvGrpSpPr>
        <p:grpSpPr>
          <a:xfrm>
            <a:off x="908482" y="1350185"/>
            <a:ext cx="257112" cy="362808"/>
            <a:chOff x="908482" y="1502585"/>
            <a:chExt cx="257112" cy="362808"/>
          </a:xfrm>
        </p:grpSpPr>
        <p:sp>
          <p:nvSpPr>
            <p:cNvPr id="8457" name="Google Shape;8457;p67"/>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7"/>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7"/>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7"/>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7"/>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7"/>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7"/>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7"/>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7"/>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7"/>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7"/>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7"/>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7"/>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7"/>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7"/>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7"/>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7"/>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7"/>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7"/>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7"/>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67"/>
          <p:cNvGrpSpPr/>
          <p:nvPr/>
        </p:nvGrpSpPr>
        <p:grpSpPr>
          <a:xfrm>
            <a:off x="1303537" y="1350316"/>
            <a:ext cx="362939" cy="362677"/>
            <a:chOff x="1303537" y="1502716"/>
            <a:chExt cx="362939" cy="362677"/>
          </a:xfrm>
        </p:grpSpPr>
        <p:sp>
          <p:nvSpPr>
            <p:cNvPr id="8478" name="Google Shape;8478;p67"/>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7"/>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7"/>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7"/>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7"/>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7"/>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7"/>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7"/>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7"/>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7"/>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7"/>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67"/>
          <p:cNvGrpSpPr/>
          <p:nvPr/>
        </p:nvGrpSpPr>
        <p:grpSpPr>
          <a:xfrm>
            <a:off x="1751901" y="1350316"/>
            <a:ext cx="362677" cy="362677"/>
            <a:chOff x="1751901" y="1502716"/>
            <a:chExt cx="362677" cy="362677"/>
          </a:xfrm>
        </p:grpSpPr>
        <p:sp>
          <p:nvSpPr>
            <p:cNvPr id="8490" name="Google Shape;8490;p67"/>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7"/>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7"/>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7"/>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7"/>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7"/>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7"/>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7"/>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7"/>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7"/>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7"/>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7"/>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7"/>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7"/>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7"/>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7"/>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7"/>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7"/>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7"/>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67"/>
          <p:cNvGrpSpPr/>
          <p:nvPr/>
        </p:nvGrpSpPr>
        <p:grpSpPr>
          <a:xfrm>
            <a:off x="3095178" y="1350316"/>
            <a:ext cx="334290" cy="362677"/>
            <a:chOff x="3095178" y="1502716"/>
            <a:chExt cx="334290" cy="362677"/>
          </a:xfrm>
        </p:grpSpPr>
        <p:sp>
          <p:nvSpPr>
            <p:cNvPr id="8510" name="Google Shape;8510;p67"/>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7"/>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7"/>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7"/>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7"/>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7"/>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7"/>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7"/>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7"/>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7"/>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7"/>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7"/>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7"/>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7"/>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7"/>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7"/>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7"/>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67"/>
          <p:cNvGrpSpPr/>
          <p:nvPr/>
        </p:nvGrpSpPr>
        <p:grpSpPr>
          <a:xfrm>
            <a:off x="3542281" y="1353205"/>
            <a:ext cx="366196" cy="357005"/>
            <a:chOff x="3542281" y="1505605"/>
            <a:chExt cx="366196" cy="357005"/>
          </a:xfrm>
        </p:grpSpPr>
        <p:sp>
          <p:nvSpPr>
            <p:cNvPr id="8528" name="Google Shape;8528;p67"/>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7"/>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7"/>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7"/>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7"/>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7"/>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7"/>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7"/>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7"/>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7"/>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7"/>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7"/>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7"/>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7"/>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7"/>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7"/>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7"/>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7"/>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7"/>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7"/>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7"/>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7"/>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7"/>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7"/>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7"/>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67"/>
          <p:cNvGrpSpPr/>
          <p:nvPr/>
        </p:nvGrpSpPr>
        <p:grpSpPr>
          <a:xfrm>
            <a:off x="1748382" y="3232397"/>
            <a:ext cx="364673" cy="340067"/>
            <a:chOff x="1748382" y="3384797"/>
            <a:chExt cx="364673" cy="340067"/>
          </a:xfrm>
        </p:grpSpPr>
        <p:sp>
          <p:nvSpPr>
            <p:cNvPr id="8554" name="Google Shape;8554;p67"/>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7"/>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7"/>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7"/>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7"/>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7"/>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7"/>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7"/>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7"/>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7"/>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7"/>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7"/>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7"/>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7"/>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7"/>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67"/>
          <p:cNvGrpSpPr/>
          <p:nvPr/>
        </p:nvGrpSpPr>
        <p:grpSpPr>
          <a:xfrm>
            <a:off x="6221064" y="3658649"/>
            <a:ext cx="364673" cy="339804"/>
            <a:chOff x="6221064" y="3811049"/>
            <a:chExt cx="364673" cy="339804"/>
          </a:xfrm>
        </p:grpSpPr>
        <p:sp>
          <p:nvSpPr>
            <p:cNvPr id="8570" name="Google Shape;8570;p67"/>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7"/>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7"/>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7"/>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7"/>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7"/>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7"/>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7"/>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7"/>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7"/>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7"/>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7"/>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7"/>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7"/>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7"/>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67"/>
          <p:cNvGrpSpPr/>
          <p:nvPr/>
        </p:nvGrpSpPr>
        <p:grpSpPr>
          <a:xfrm>
            <a:off x="2182643" y="3233920"/>
            <a:ext cx="382030" cy="320451"/>
            <a:chOff x="2182643" y="3386320"/>
            <a:chExt cx="382030" cy="320451"/>
          </a:xfrm>
        </p:grpSpPr>
        <p:sp>
          <p:nvSpPr>
            <p:cNvPr id="8586" name="Google Shape;8586;p67"/>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7"/>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7"/>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7"/>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7"/>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7"/>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7"/>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7"/>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7"/>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7"/>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7"/>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7"/>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7"/>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7"/>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7"/>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67"/>
          <p:cNvGrpSpPr/>
          <p:nvPr/>
        </p:nvGrpSpPr>
        <p:grpSpPr>
          <a:xfrm>
            <a:off x="3084386" y="3236940"/>
            <a:ext cx="353880" cy="330745"/>
            <a:chOff x="3084386" y="3389340"/>
            <a:chExt cx="353880" cy="330745"/>
          </a:xfrm>
        </p:grpSpPr>
        <p:sp>
          <p:nvSpPr>
            <p:cNvPr id="8602" name="Google Shape;8602;p67"/>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7"/>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7"/>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7"/>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7"/>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7"/>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7"/>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7"/>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7"/>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7"/>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7"/>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7"/>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67"/>
          <p:cNvGrpSpPr/>
          <p:nvPr/>
        </p:nvGrpSpPr>
        <p:grpSpPr>
          <a:xfrm>
            <a:off x="863499" y="1818506"/>
            <a:ext cx="347078" cy="364016"/>
            <a:chOff x="863499" y="1970906"/>
            <a:chExt cx="347078" cy="364016"/>
          </a:xfrm>
        </p:grpSpPr>
        <p:sp>
          <p:nvSpPr>
            <p:cNvPr id="8615" name="Google Shape;8615;p67"/>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7"/>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7"/>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7"/>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7"/>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7"/>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7"/>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7"/>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7"/>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7"/>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7"/>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7"/>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7"/>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7"/>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67"/>
          <p:cNvGrpSpPr/>
          <p:nvPr/>
        </p:nvGrpSpPr>
        <p:grpSpPr>
          <a:xfrm>
            <a:off x="1749879" y="1818506"/>
            <a:ext cx="364436" cy="364174"/>
            <a:chOff x="1749879" y="1970906"/>
            <a:chExt cx="364436" cy="364174"/>
          </a:xfrm>
        </p:grpSpPr>
        <p:sp>
          <p:nvSpPr>
            <p:cNvPr id="8630" name="Google Shape;8630;p67"/>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7"/>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7"/>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7"/>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7"/>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7"/>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7"/>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7"/>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7"/>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7"/>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7"/>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7"/>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7"/>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7"/>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67"/>
          <p:cNvGrpSpPr/>
          <p:nvPr/>
        </p:nvGrpSpPr>
        <p:grpSpPr>
          <a:xfrm>
            <a:off x="2186425" y="1823758"/>
            <a:ext cx="396106" cy="353985"/>
            <a:chOff x="2186425" y="1976158"/>
            <a:chExt cx="396106" cy="353985"/>
          </a:xfrm>
        </p:grpSpPr>
        <p:sp>
          <p:nvSpPr>
            <p:cNvPr id="8645" name="Google Shape;8645;p67"/>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7"/>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7"/>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7"/>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7"/>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7"/>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7"/>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67"/>
          <p:cNvGrpSpPr/>
          <p:nvPr/>
        </p:nvGrpSpPr>
        <p:grpSpPr>
          <a:xfrm>
            <a:off x="2659157" y="1865012"/>
            <a:ext cx="319190" cy="271240"/>
            <a:chOff x="2659157" y="2017412"/>
            <a:chExt cx="319190" cy="271240"/>
          </a:xfrm>
        </p:grpSpPr>
        <p:sp>
          <p:nvSpPr>
            <p:cNvPr id="8653" name="Google Shape;8653;p67"/>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7"/>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7"/>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7"/>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7"/>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7"/>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7"/>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7"/>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7"/>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7"/>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7"/>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7"/>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7"/>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7"/>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7"/>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7"/>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7"/>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7"/>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7"/>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7"/>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7"/>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7"/>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7"/>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7"/>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7"/>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7"/>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67"/>
          <p:cNvGrpSpPr/>
          <p:nvPr/>
        </p:nvGrpSpPr>
        <p:grpSpPr>
          <a:xfrm>
            <a:off x="3111775" y="1841116"/>
            <a:ext cx="318928" cy="319217"/>
            <a:chOff x="3111775" y="1993516"/>
            <a:chExt cx="318928" cy="319217"/>
          </a:xfrm>
        </p:grpSpPr>
        <p:sp>
          <p:nvSpPr>
            <p:cNvPr id="8680" name="Google Shape;8680;p67"/>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7"/>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7"/>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7"/>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7"/>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7"/>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7"/>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7"/>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7"/>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7"/>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7"/>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7"/>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7"/>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7"/>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7"/>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7"/>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7"/>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7"/>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7"/>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7"/>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7"/>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7"/>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7"/>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7"/>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7"/>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7"/>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7"/>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7"/>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7"/>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7"/>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67"/>
          <p:cNvGrpSpPr/>
          <p:nvPr/>
        </p:nvGrpSpPr>
        <p:grpSpPr>
          <a:xfrm>
            <a:off x="4023785" y="1818007"/>
            <a:ext cx="288807" cy="355377"/>
            <a:chOff x="4023785" y="1970407"/>
            <a:chExt cx="288807" cy="355377"/>
          </a:xfrm>
        </p:grpSpPr>
        <p:sp>
          <p:nvSpPr>
            <p:cNvPr id="8711" name="Google Shape;8711;p67"/>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7"/>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7"/>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7"/>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7"/>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7"/>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7"/>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7"/>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7"/>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7"/>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7"/>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7"/>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7"/>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7"/>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7"/>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7"/>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7"/>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7"/>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7"/>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7"/>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7"/>
          <p:cNvGrpSpPr/>
          <p:nvPr/>
        </p:nvGrpSpPr>
        <p:grpSpPr>
          <a:xfrm>
            <a:off x="3544540" y="3228563"/>
            <a:ext cx="320188" cy="319269"/>
            <a:chOff x="3544540" y="3380963"/>
            <a:chExt cx="320188" cy="319269"/>
          </a:xfrm>
        </p:grpSpPr>
        <p:sp>
          <p:nvSpPr>
            <p:cNvPr id="8732" name="Google Shape;8732;p67"/>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7"/>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7"/>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7"/>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7"/>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7"/>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7"/>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7"/>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7"/>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7"/>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7"/>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7"/>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7"/>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7"/>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7"/>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7"/>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67"/>
          <p:cNvGrpSpPr/>
          <p:nvPr/>
        </p:nvGrpSpPr>
        <p:grpSpPr>
          <a:xfrm>
            <a:off x="3944637" y="3202434"/>
            <a:ext cx="415696" cy="371605"/>
            <a:chOff x="3944637" y="3354834"/>
            <a:chExt cx="415696" cy="371605"/>
          </a:xfrm>
        </p:grpSpPr>
        <p:sp>
          <p:nvSpPr>
            <p:cNvPr id="8749" name="Google Shape;8749;p67"/>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7"/>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7"/>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7"/>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7"/>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7"/>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7"/>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7"/>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7"/>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7"/>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7"/>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7"/>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7"/>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7"/>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7"/>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7"/>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7"/>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6" name="Google Shape;8766;p67"/>
          <p:cNvGrpSpPr/>
          <p:nvPr/>
        </p:nvGrpSpPr>
        <p:grpSpPr>
          <a:xfrm>
            <a:off x="1314619" y="3669127"/>
            <a:ext cx="346317" cy="332136"/>
            <a:chOff x="1314619" y="3821527"/>
            <a:chExt cx="346317" cy="332136"/>
          </a:xfrm>
        </p:grpSpPr>
        <p:sp>
          <p:nvSpPr>
            <p:cNvPr id="8767" name="Google Shape;8767;p67"/>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7"/>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7"/>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7"/>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7"/>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7"/>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7"/>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7"/>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67"/>
          <p:cNvGrpSpPr/>
          <p:nvPr/>
        </p:nvGrpSpPr>
        <p:grpSpPr>
          <a:xfrm>
            <a:off x="1751139" y="3638534"/>
            <a:ext cx="386258" cy="380507"/>
            <a:chOff x="1751139" y="3790934"/>
            <a:chExt cx="386258" cy="380507"/>
          </a:xfrm>
        </p:grpSpPr>
        <p:sp>
          <p:nvSpPr>
            <p:cNvPr id="8776" name="Google Shape;8776;p67"/>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7"/>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7"/>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7"/>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7"/>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7"/>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7"/>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7"/>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7"/>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7"/>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7"/>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7"/>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7"/>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7"/>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7"/>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7"/>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7"/>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7"/>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67"/>
          <p:cNvGrpSpPr/>
          <p:nvPr/>
        </p:nvGrpSpPr>
        <p:grpSpPr>
          <a:xfrm>
            <a:off x="2189681" y="3669206"/>
            <a:ext cx="395607" cy="318928"/>
            <a:chOff x="2189681" y="3821606"/>
            <a:chExt cx="395607" cy="318928"/>
          </a:xfrm>
        </p:grpSpPr>
        <p:sp>
          <p:nvSpPr>
            <p:cNvPr id="8795" name="Google Shape;8795;p67"/>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7"/>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7"/>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7"/>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7"/>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7"/>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7"/>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7"/>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7"/>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7"/>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7"/>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7"/>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7"/>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7"/>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7"/>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7"/>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7"/>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7"/>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7"/>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7"/>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7"/>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7"/>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7"/>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7"/>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7"/>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7"/>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7"/>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7"/>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7"/>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7"/>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5" name="Google Shape;8825;p67"/>
          <p:cNvSpPr/>
          <p:nvPr/>
        </p:nvSpPr>
        <p:spPr>
          <a:xfrm>
            <a:off x="1288464" y="18876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6" name="Google Shape;8826;p67"/>
          <p:cNvGrpSpPr/>
          <p:nvPr/>
        </p:nvGrpSpPr>
        <p:grpSpPr>
          <a:xfrm>
            <a:off x="1277409" y="1808947"/>
            <a:ext cx="420475" cy="383055"/>
            <a:chOff x="1277409" y="1961347"/>
            <a:chExt cx="420475" cy="383055"/>
          </a:xfrm>
        </p:grpSpPr>
        <p:sp>
          <p:nvSpPr>
            <p:cNvPr id="8827" name="Google Shape;8827;p67"/>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7"/>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7"/>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7"/>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7"/>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7"/>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7"/>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7"/>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7"/>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7"/>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7"/>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7"/>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7"/>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7"/>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7"/>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7"/>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7"/>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7"/>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7"/>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7"/>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7"/>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7"/>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7"/>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7"/>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7"/>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7"/>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7"/>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67"/>
          <p:cNvGrpSpPr/>
          <p:nvPr/>
        </p:nvGrpSpPr>
        <p:grpSpPr>
          <a:xfrm>
            <a:off x="2215075" y="2280419"/>
            <a:ext cx="380008" cy="351648"/>
            <a:chOff x="2215075" y="2432819"/>
            <a:chExt cx="380008" cy="351648"/>
          </a:xfrm>
        </p:grpSpPr>
        <p:sp>
          <p:nvSpPr>
            <p:cNvPr id="8855" name="Google Shape;8855;p67"/>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7"/>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7"/>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7"/>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7"/>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7"/>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7"/>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7"/>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7"/>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7"/>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7"/>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7"/>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7"/>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7"/>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7"/>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7"/>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7"/>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7"/>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7"/>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7"/>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7"/>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7"/>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7"/>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7"/>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7"/>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7"/>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7"/>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7"/>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7"/>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7"/>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7"/>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67"/>
          <p:cNvGrpSpPr/>
          <p:nvPr/>
        </p:nvGrpSpPr>
        <p:grpSpPr>
          <a:xfrm>
            <a:off x="2661416" y="2269942"/>
            <a:ext cx="344059" cy="340671"/>
            <a:chOff x="2661416" y="2422342"/>
            <a:chExt cx="344059" cy="340671"/>
          </a:xfrm>
        </p:grpSpPr>
        <p:sp>
          <p:nvSpPr>
            <p:cNvPr id="8887" name="Google Shape;8887;p67"/>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7"/>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7"/>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7"/>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7"/>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7"/>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7"/>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7"/>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7"/>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7"/>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7"/>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7"/>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7"/>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67"/>
          <p:cNvGrpSpPr/>
          <p:nvPr/>
        </p:nvGrpSpPr>
        <p:grpSpPr>
          <a:xfrm>
            <a:off x="4066510" y="2269942"/>
            <a:ext cx="206876" cy="348470"/>
            <a:chOff x="4066510" y="2422342"/>
            <a:chExt cx="206876" cy="348470"/>
          </a:xfrm>
        </p:grpSpPr>
        <p:sp>
          <p:nvSpPr>
            <p:cNvPr id="8901" name="Google Shape;8901;p67"/>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7"/>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7"/>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7"/>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7"/>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7"/>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7"/>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7"/>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7"/>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7"/>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7"/>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7"/>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3" name="Google Shape;8913;p67"/>
          <p:cNvSpPr/>
          <p:nvPr/>
        </p:nvSpPr>
        <p:spPr>
          <a:xfrm>
            <a:off x="2958206" y="37393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4" name="Google Shape;8914;p67"/>
          <p:cNvGrpSpPr/>
          <p:nvPr/>
        </p:nvGrpSpPr>
        <p:grpSpPr>
          <a:xfrm>
            <a:off x="2617693" y="3664925"/>
            <a:ext cx="420475" cy="326491"/>
            <a:chOff x="2617693" y="3817325"/>
            <a:chExt cx="420475" cy="326491"/>
          </a:xfrm>
        </p:grpSpPr>
        <p:sp>
          <p:nvSpPr>
            <p:cNvPr id="8915" name="Google Shape;8915;p67"/>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7"/>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7"/>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7"/>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7"/>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7"/>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7"/>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7"/>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7"/>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7"/>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7"/>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7"/>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7"/>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7"/>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7"/>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7"/>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7"/>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67"/>
          <p:cNvGrpSpPr/>
          <p:nvPr/>
        </p:nvGrpSpPr>
        <p:grpSpPr>
          <a:xfrm>
            <a:off x="3545301" y="2271123"/>
            <a:ext cx="358134" cy="356637"/>
            <a:chOff x="3545301" y="2423523"/>
            <a:chExt cx="358134" cy="356637"/>
          </a:xfrm>
        </p:grpSpPr>
        <p:sp>
          <p:nvSpPr>
            <p:cNvPr id="8933" name="Google Shape;8933;p67"/>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7"/>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7"/>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7"/>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7"/>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7"/>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7"/>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7"/>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7"/>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67"/>
          <p:cNvGrpSpPr/>
          <p:nvPr/>
        </p:nvGrpSpPr>
        <p:grpSpPr>
          <a:xfrm>
            <a:off x="5766424" y="4122795"/>
            <a:ext cx="358160" cy="356926"/>
            <a:chOff x="5766424" y="4275195"/>
            <a:chExt cx="358160" cy="356926"/>
          </a:xfrm>
        </p:grpSpPr>
        <p:sp>
          <p:nvSpPr>
            <p:cNvPr id="8943" name="Google Shape;8943;p67"/>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7"/>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7"/>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7"/>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7"/>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7"/>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7"/>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7"/>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7"/>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67"/>
          <p:cNvGrpSpPr/>
          <p:nvPr/>
        </p:nvGrpSpPr>
        <p:grpSpPr>
          <a:xfrm>
            <a:off x="3531462" y="3672199"/>
            <a:ext cx="377251" cy="324232"/>
            <a:chOff x="3531462" y="3824599"/>
            <a:chExt cx="377251" cy="324232"/>
          </a:xfrm>
        </p:grpSpPr>
        <p:sp>
          <p:nvSpPr>
            <p:cNvPr id="8953" name="Google Shape;8953;p67"/>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7"/>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7"/>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7"/>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7"/>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7"/>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7"/>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7"/>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7"/>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7"/>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7"/>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67"/>
          <p:cNvGrpSpPr/>
          <p:nvPr/>
        </p:nvGrpSpPr>
        <p:grpSpPr>
          <a:xfrm>
            <a:off x="4030586" y="3652846"/>
            <a:ext cx="286523" cy="340566"/>
            <a:chOff x="4030586" y="3805246"/>
            <a:chExt cx="286523" cy="340566"/>
          </a:xfrm>
        </p:grpSpPr>
        <p:sp>
          <p:nvSpPr>
            <p:cNvPr id="8965" name="Google Shape;8965;p67"/>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7"/>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7"/>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7"/>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7"/>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7"/>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7"/>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7"/>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7"/>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7"/>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7"/>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7"/>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7"/>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67"/>
          <p:cNvGrpSpPr/>
          <p:nvPr/>
        </p:nvGrpSpPr>
        <p:grpSpPr>
          <a:xfrm>
            <a:off x="2180884" y="2736319"/>
            <a:ext cx="376752" cy="374468"/>
            <a:chOff x="2180884" y="2888719"/>
            <a:chExt cx="376752" cy="374468"/>
          </a:xfrm>
        </p:grpSpPr>
        <p:sp>
          <p:nvSpPr>
            <p:cNvPr id="8979" name="Google Shape;8979;p67"/>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7"/>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7"/>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7"/>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7"/>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7"/>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7"/>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7"/>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7"/>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7"/>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7"/>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7"/>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7"/>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7"/>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67"/>
          <p:cNvGrpSpPr/>
          <p:nvPr/>
        </p:nvGrpSpPr>
        <p:grpSpPr>
          <a:xfrm>
            <a:off x="3954432" y="2790599"/>
            <a:ext cx="378249" cy="265909"/>
            <a:chOff x="3954432" y="2942999"/>
            <a:chExt cx="378249" cy="265909"/>
          </a:xfrm>
        </p:grpSpPr>
        <p:sp>
          <p:nvSpPr>
            <p:cNvPr id="8994" name="Google Shape;8994;p67"/>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7"/>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7"/>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7"/>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7"/>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7"/>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7"/>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7"/>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7"/>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67"/>
          <p:cNvGrpSpPr/>
          <p:nvPr/>
        </p:nvGrpSpPr>
        <p:grpSpPr>
          <a:xfrm>
            <a:off x="1752137" y="4114208"/>
            <a:ext cx="378512" cy="374756"/>
            <a:chOff x="1752137" y="4266608"/>
            <a:chExt cx="378512" cy="374756"/>
          </a:xfrm>
        </p:grpSpPr>
        <p:sp>
          <p:nvSpPr>
            <p:cNvPr id="9004" name="Google Shape;9004;p67"/>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7"/>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7"/>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7"/>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7"/>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7"/>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7"/>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7"/>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7"/>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7"/>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7"/>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7"/>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7"/>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7"/>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7"/>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7"/>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7"/>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7"/>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7"/>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7"/>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7"/>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67"/>
          <p:cNvGrpSpPr/>
          <p:nvPr/>
        </p:nvGrpSpPr>
        <p:grpSpPr>
          <a:xfrm>
            <a:off x="3117788" y="3660146"/>
            <a:ext cx="341065" cy="341065"/>
            <a:chOff x="3117788" y="3812546"/>
            <a:chExt cx="341065" cy="341065"/>
          </a:xfrm>
        </p:grpSpPr>
        <p:sp>
          <p:nvSpPr>
            <p:cNvPr id="9026" name="Google Shape;9026;p67"/>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7"/>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7"/>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7"/>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7"/>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7"/>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67"/>
          <p:cNvGrpSpPr/>
          <p:nvPr/>
        </p:nvGrpSpPr>
        <p:grpSpPr>
          <a:xfrm>
            <a:off x="3994400" y="4147532"/>
            <a:ext cx="338281" cy="322657"/>
            <a:chOff x="3994400" y="4299932"/>
            <a:chExt cx="338281" cy="322657"/>
          </a:xfrm>
        </p:grpSpPr>
        <p:sp>
          <p:nvSpPr>
            <p:cNvPr id="9033" name="Google Shape;9033;p67"/>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7"/>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7"/>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7"/>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7"/>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7"/>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7"/>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7"/>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1" name="Google Shape;9041;p67"/>
          <p:cNvSpPr/>
          <p:nvPr/>
        </p:nvSpPr>
        <p:spPr>
          <a:xfrm>
            <a:off x="3700340" y="18132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7"/>
          <p:cNvSpPr/>
          <p:nvPr/>
        </p:nvSpPr>
        <p:spPr>
          <a:xfrm>
            <a:off x="3700340" y="18132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3" name="Google Shape;9043;p67"/>
          <p:cNvGrpSpPr/>
          <p:nvPr/>
        </p:nvGrpSpPr>
        <p:grpSpPr>
          <a:xfrm>
            <a:off x="3573426" y="1813228"/>
            <a:ext cx="302358" cy="374993"/>
            <a:chOff x="3573426" y="1965628"/>
            <a:chExt cx="302358" cy="374993"/>
          </a:xfrm>
        </p:grpSpPr>
        <p:sp>
          <p:nvSpPr>
            <p:cNvPr id="9044" name="Google Shape;9044;p67"/>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7"/>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7"/>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7"/>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7"/>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7"/>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7"/>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7"/>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7"/>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7"/>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7"/>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7"/>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7"/>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7"/>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7"/>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7"/>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7"/>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7"/>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7"/>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7"/>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7"/>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7"/>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7"/>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7"/>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7"/>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7"/>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7"/>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7"/>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7"/>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7"/>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7"/>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7"/>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7"/>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7"/>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7"/>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7"/>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7"/>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7"/>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7"/>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7"/>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7"/>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7"/>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7"/>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7"/>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7"/>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7"/>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7"/>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67"/>
          <p:cNvGrpSpPr/>
          <p:nvPr/>
        </p:nvGrpSpPr>
        <p:grpSpPr>
          <a:xfrm>
            <a:off x="3513632" y="2756172"/>
            <a:ext cx="355876" cy="331007"/>
            <a:chOff x="3513632" y="2908572"/>
            <a:chExt cx="355876" cy="331007"/>
          </a:xfrm>
        </p:grpSpPr>
        <p:sp>
          <p:nvSpPr>
            <p:cNvPr id="9092" name="Google Shape;9092;p67"/>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7"/>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7"/>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7"/>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7"/>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7"/>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7"/>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7"/>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7"/>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7"/>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7"/>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7"/>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7"/>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7"/>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7"/>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7"/>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67"/>
          <p:cNvGrpSpPr/>
          <p:nvPr/>
        </p:nvGrpSpPr>
        <p:grpSpPr>
          <a:xfrm>
            <a:off x="2694083" y="2736030"/>
            <a:ext cx="235762" cy="374756"/>
            <a:chOff x="2694083" y="2888430"/>
            <a:chExt cx="235762" cy="374756"/>
          </a:xfrm>
        </p:grpSpPr>
        <p:sp>
          <p:nvSpPr>
            <p:cNvPr id="9109" name="Google Shape;9109;p67"/>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7"/>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7"/>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7"/>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7"/>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7"/>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7"/>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7"/>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7"/>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67"/>
          <p:cNvGrpSpPr/>
          <p:nvPr/>
        </p:nvGrpSpPr>
        <p:grpSpPr>
          <a:xfrm>
            <a:off x="871534" y="4148188"/>
            <a:ext cx="357661" cy="311155"/>
            <a:chOff x="871534" y="4300588"/>
            <a:chExt cx="357661" cy="311155"/>
          </a:xfrm>
        </p:grpSpPr>
        <p:sp>
          <p:nvSpPr>
            <p:cNvPr id="9119" name="Google Shape;9119;p67"/>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7"/>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7"/>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7"/>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7"/>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7"/>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7"/>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7"/>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7"/>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7"/>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7"/>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7"/>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7"/>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7"/>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7"/>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7"/>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7"/>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7"/>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7"/>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7"/>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7"/>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0" name="Google Shape;9140;p67"/>
          <p:cNvGrpSpPr/>
          <p:nvPr/>
        </p:nvGrpSpPr>
        <p:grpSpPr>
          <a:xfrm>
            <a:off x="916019" y="3669206"/>
            <a:ext cx="250100" cy="336785"/>
            <a:chOff x="916019" y="3821606"/>
            <a:chExt cx="250100" cy="336785"/>
          </a:xfrm>
        </p:grpSpPr>
        <p:sp>
          <p:nvSpPr>
            <p:cNvPr id="9141" name="Google Shape;9141;p67"/>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7"/>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7"/>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7"/>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7"/>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7"/>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7"/>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7"/>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7"/>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7"/>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7"/>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7"/>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7"/>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67"/>
          <p:cNvGrpSpPr/>
          <p:nvPr/>
        </p:nvGrpSpPr>
        <p:grpSpPr>
          <a:xfrm>
            <a:off x="849686" y="2757170"/>
            <a:ext cx="374730" cy="332504"/>
            <a:chOff x="849686" y="2909570"/>
            <a:chExt cx="374730" cy="332504"/>
          </a:xfrm>
        </p:grpSpPr>
        <p:sp>
          <p:nvSpPr>
            <p:cNvPr id="9155" name="Google Shape;9155;p67"/>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7"/>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7"/>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7"/>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7"/>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7"/>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7"/>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7"/>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7"/>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7"/>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7"/>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67"/>
          <p:cNvGrpSpPr/>
          <p:nvPr/>
        </p:nvGrpSpPr>
        <p:grpSpPr>
          <a:xfrm>
            <a:off x="1735567" y="2267841"/>
            <a:ext cx="417718" cy="372866"/>
            <a:chOff x="1735567" y="2420241"/>
            <a:chExt cx="417718" cy="372866"/>
          </a:xfrm>
        </p:grpSpPr>
        <p:sp>
          <p:nvSpPr>
            <p:cNvPr id="9167" name="Google Shape;9167;p67"/>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7"/>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7"/>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7"/>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7"/>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7"/>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7"/>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7"/>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7"/>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7"/>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7"/>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7"/>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67"/>
          <p:cNvGrpSpPr/>
          <p:nvPr/>
        </p:nvGrpSpPr>
        <p:grpSpPr>
          <a:xfrm>
            <a:off x="3599318" y="4147190"/>
            <a:ext cx="251098" cy="309028"/>
            <a:chOff x="3599318" y="4299590"/>
            <a:chExt cx="251098" cy="309028"/>
          </a:xfrm>
        </p:grpSpPr>
        <p:sp>
          <p:nvSpPr>
            <p:cNvPr id="9180" name="Google Shape;9180;p67"/>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7"/>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7"/>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7"/>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7"/>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7"/>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67"/>
          <p:cNvGrpSpPr/>
          <p:nvPr/>
        </p:nvGrpSpPr>
        <p:grpSpPr>
          <a:xfrm>
            <a:off x="3105998" y="2280840"/>
            <a:ext cx="345818" cy="345056"/>
            <a:chOff x="3105998" y="2433240"/>
            <a:chExt cx="345818" cy="345056"/>
          </a:xfrm>
        </p:grpSpPr>
        <p:sp>
          <p:nvSpPr>
            <p:cNvPr id="9187" name="Google Shape;9187;p67"/>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7"/>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7"/>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7"/>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7"/>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7"/>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7"/>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7"/>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7"/>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7"/>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7"/>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67"/>
          <p:cNvGrpSpPr/>
          <p:nvPr/>
        </p:nvGrpSpPr>
        <p:grpSpPr>
          <a:xfrm>
            <a:off x="1737326" y="2748373"/>
            <a:ext cx="374730" cy="350361"/>
            <a:chOff x="1737326" y="2900773"/>
            <a:chExt cx="374730" cy="350361"/>
          </a:xfrm>
        </p:grpSpPr>
        <p:sp>
          <p:nvSpPr>
            <p:cNvPr id="9199" name="Google Shape;9199;p67"/>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7"/>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7"/>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7"/>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7"/>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7"/>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7"/>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7"/>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7"/>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7"/>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7"/>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7"/>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7"/>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7"/>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7"/>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7"/>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7"/>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67"/>
          <p:cNvGrpSpPr/>
          <p:nvPr/>
        </p:nvGrpSpPr>
        <p:grpSpPr>
          <a:xfrm>
            <a:off x="4000676" y="1426996"/>
            <a:ext cx="327226" cy="211603"/>
            <a:chOff x="4000676" y="1579396"/>
            <a:chExt cx="327226" cy="211603"/>
          </a:xfrm>
        </p:grpSpPr>
        <p:sp>
          <p:nvSpPr>
            <p:cNvPr id="9217" name="Google Shape;9217;p67"/>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7"/>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7"/>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7"/>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7"/>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7"/>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7"/>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7"/>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7"/>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7"/>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7"/>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7"/>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7"/>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7"/>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7"/>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7"/>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67"/>
          <p:cNvGrpSpPr/>
          <p:nvPr/>
        </p:nvGrpSpPr>
        <p:grpSpPr>
          <a:xfrm>
            <a:off x="2635523" y="1363184"/>
            <a:ext cx="371054" cy="336469"/>
            <a:chOff x="2635523" y="1515584"/>
            <a:chExt cx="371054" cy="336469"/>
          </a:xfrm>
        </p:grpSpPr>
        <p:sp>
          <p:nvSpPr>
            <p:cNvPr id="9234" name="Google Shape;9234;p67"/>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7"/>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7"/>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7"/>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7"/>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7"/>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7"/>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67"/>
          <p:cNvGrpSpPr/>
          <p:nvPr/>
        </p:nvGrpSpPr>
        <p:grpSpPr>
          <a:xfrm>
            <a:off x="2231907" y="1368331"/>
            <a:ext cx="311627" cy="326569"/>
            <a:chOff x="2231907" y="1520731"/>
            <a:chExt cx="311627" cy="326569"/>
          </a:xfrm>
        </p:grpSpPr>
        <p:sp>
          <p:nvSpPr>
            <p:cNvPr id="9242" name="Google Shape;9242;p67"/>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7"/>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7"/>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7"/>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7"/>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7"/>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7"/>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7"/>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7"/>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7"/>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7"/>
          <p:cNvGrpSpPr/>
          <p:nvPr/>
        </p:nvGrpSpPr>
        <p:grpSpPr>
          <a:xfrm>
            <a:off x="1340249" y="4149133"/>
            <a:ext cx="311890" cy="304695"/>
            <a:chOff x="1340249" y="4301533"/>
            <a:chExt cx="311890" cy="304695"/>
          </a:xfrm>
        </p:grpSpPr>
        <p:sp>
          <p:nvSpPr>
            <p:cNvPr id="9253" name="Google Shape;9253;p67"/>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7"/>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7"/>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7"/>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7"/>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7"/>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7"/>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7"/>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7"/>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7"/>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7"/>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7"/>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7"/>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7"/>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67"/>
          <p:cNvGrpSpPr/>
          <p:nvPr/>
        </p:nvGrpSpPr>
        <p:grpSpPr>
          <a:xfrm>
            <a:off x="1330690" y="3224624"/>
            <a:ext cx="306874" cy="332268"/>
            <a:chOff x="1330690" y="3377024"/>
            <a:chExt cx="306874" cy="332268"/>
          </a:xfrm>
        </p:grpSpPr>
        <p:sp>
          <p:nvSpPr>
            <p:cNvPr id="9268" name="Google Shape;9268;p67"/>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7"/>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7"/>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7"/>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7"/>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7"/>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7"/>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7"/>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7"/>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7"/>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7"/>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7"/>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7"/>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7"/>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7"/>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7"/>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7"/>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7"/>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7"/>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67"/>
          <p:cNvGrpSpPr/>
          <p:nvPr/>
        </p:nvGrpSpPr>
        <p:grpSpPr>
          <a:xfrm>
            <a:off x="2650597" y="3229377"/>
            <a:ext cx="341511" cy="324994"/>
            <a:chOff x="2650597" y="3381777"/>
            <a:chExt cx="341511" cy="324994"/>
          </a:xfrm>
        </p:grpSpPr>
        <p:sp>
          <p:nvSpPr>
            <p:cNvPr id="9288" name="Google Shape;9288;p67"/>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7"/>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7"/>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7"/>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7"/>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7"/>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7"/>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7"/>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7"/>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7"/>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7"/>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7"/>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7"/>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7"/>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7"/>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7"/>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7"/>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7"/>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7"/>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7"/>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7"/>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7"/>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7"/>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7"/>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7"/>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7"/>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7"/>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7"/>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7"/>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7"/>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7"/>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7"/>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7"/>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7"/>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7"/>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67"/>
          <p:cNvGrpSpPr/>
          <p:nvPr/>
        </p:nvGrpSpPr>
        <p:grpSpPr>
          <a:xfrm>
            <a:off x="1295502" y="2284962"/>
            <a:ext cx="402645" cy="323917"/>
            <a:chOff x="1295502" y="2437362"/>
            <a:chExt cx="402645" cy="323917"/>
          </a:xfrm>
        </p:grpSpPr>
        <p:sp>
          <p:nvSpPr>
            <p:cNvPr id="9324" name="Google Shape;9324;p67"/>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7"/>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7"/>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7"/>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7"/>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7"/>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7"/>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7"/>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7"/>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7"/>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7"/>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7"/>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7"/>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7"/>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7"/>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7"/>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67"/>
          <p:cNvGrpSpPr/>
          <p:nvPr/>
        </p:nvGrpSpPr>
        <p:grpSpPr>
          <a:xfrm>
            <a:off x="882590" y="2285960"/>
            <a:ext cx="337310" cy="337047"/>
            <a:chOff x="882590" y="2438360"/>
            <a:chExt cx="337310" cy="337047"/>
          </a:xfrm>
        </p:grpSpPr>
        <p:sp>
          <p:nvSpPr>
            <p:cNvPr id="9341" name="Google Shape;9341;p67"/>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7"/>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7"/>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7"/>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7"/>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7"/>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7"/>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7"/>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7"/>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7"/>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7"/>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7"/>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7"/>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7"/>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7"/>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7"/>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7"/>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7"/>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7"/>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7"/>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7"/>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7"/>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7"/>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7"/>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67"/>
          <p:cNvGrpSpPr/>
          <p:nvPr/>
        </p:nvGrpSpPr>
        <p:grpSpPr>
          <a:xfrm>
            <a:off x="4885060" y="1366388"/>
            <a:ext cx="385786" cy="342588"/>
            <a:chOff x="4885060" y="1518788"/>
            <a:chExt cx="385786" cy="342588"/>
          </a:xfrm>
        </p:grpSpPr>
        <p:sp>
          <p:nvSpPr>
            <p:cNvPr id="9366" name="Google Shape;9366;p67"/>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7"/>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7"/>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7"/>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7"/>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7"/>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7"/>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7"/>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7"/>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7"/>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7"/>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7"/>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7"/>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7"/>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7"/>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7"/>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7"/>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7"/>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7"/>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67"/>
          <p:cNvGrpSpPr/>
          <p:nvPr/>
        </p:nvGrpSpPr>
        <p:grpSpPr>
          <a:xfrm>
            <a:off x="5394478" y="1362133"/>
            <a:ext cx="249076" cy="351096"/>
            <a:chOff x="5394478" y="1514533"/>
            <a:chExt cx="249076" cy="351096"/>
          </a:xfrm>
        </p:grpSpPr>
        <p:sp>
          <p:nvSpPr>
            <p:cNvPr id="9386" name="Google Shape;9386;p67"/>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7"/>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7"/>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7"/>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7"/>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7"/>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7"/>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7"/>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7"/>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7"/>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7"/>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7"/>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7"/>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7"/>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7"/>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7"/>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7"/>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7"/>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7"/>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7"/>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67"/>
          <p:cNvGrpSpPr/>
          <p:nvPr/>
        </p:nvGrpSpPr>
        <p:grpSpPr>
          <a:xfrm>
            <a:off x="5782259" y="1359612"/>
            <a:ext cx="356138" cy="356138"/>
            <a:chOff x="5782259" y="1512012"/>
            <a:chExt cx="356138" cy="356138"/>
          </a:xfrm>
        </p:grpSpPr>
        <p:sp>
          <p:nvSpPr>
            <p:cNvPr id="9407" name="Google Shape;9407;p67"/>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7"/>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7"/>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7"/>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7"/>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7"/>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7"/>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7"/>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7"/>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7"/>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7"/>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8" name="Google Shape;9418;p67"/>
          <p:cNvGrpSpPr/>
          <p:nvPr/>
        </p:nvGrpSpPr>
        <p:grpSpPr>
          <a:xfrm>
            <a:off x="6229598" y="1365652"/>
            <a:ext cx="343560" cy="343822"/>
            <a:chOff x="6229598" y="1518052"/>
            <a:chExt cx="343560" cy="343822"/>
          </a:xfrm>
        </p:grpSpPr>
        <p:sp>
          <p:nvSpPr>
            <p:cNvPr id="9419" name="Google Shape;9419;p67"/>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7"/>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7"/>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7"/>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7"/>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7"/>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7"/>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7"/>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7"/>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7"/>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7"/>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7"/>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7"/>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7"/>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7"/>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7"/>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7"/>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7"/>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7"/>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67"/>
          <p:cNvGrpSpPr/>
          <p:nvPr/>
        </p:nvGrpSpPr>
        <p:grpSpPr>
          <a:xfrm>
            <a:off x="870773" y="3205585"/>
            <a:ext cx="342824" cy="351228"/>
            <a:chOff x="870773" y="3357985"/>
            <a:chExt cx="342824" cy="351228"/>
          </a:xfrm>
        </p:grpSpPr>
        <p:sp>
          <p:nvSpPr>
            <p:cNvPr id="9439" name="Google Shape;9439;p67"/>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7"/>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7"/>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7"/>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7"/>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7"/>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7"/>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7"/>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67"/>
          <p:cNvGrpSpPr/>
          <p:nvPr/>
        </p:nvGrpSpPr>
        <p:grpSpPr>
          <a:xfrm>
            <a:off x="2743084" y="4147190"/>
            <a:ext cx="159372" cy="308896"/>
            <a:chOff x="2743084" y="4299590"/>
            <a:chExt cx="159372" cy="308896"/>
          </a:xfrm>
        </p:grpSpPr>
        <p:sp>
          <p:nvSpPr>
            <p:cNvPr id="9448" name="Google Shape;9448;p67"/>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7"/>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7"/>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7"/>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7"/>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7"/>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7"/>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7"/>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7"/>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7"/>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7"/>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7"/>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7"/>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7"/>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7"/>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67"/>
          <p:cNvGrpSpPr/>
          <p:nvPr/>
        </p:nvGrpSpPr>
        <p:grpSpPr>
          <a:xfrm>
            <a:off x="1293506" y="2787316"/>
            <a:ext cx="374730" cy="272211"/>
            <a:chOff x="1293506" y="2939716"/>
            <a:chExt cx="374730" cy="272211"/>
          </a:xfrm>
        </p:grpSpPr>
        <p:sp>
          <p:nvSpPr>
            <p:cNvPr id="9464" name="Google Shape;9464;p67"/>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7"/>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7"/>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7"/>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7"/>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7"/>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7"/>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7"/>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7"/>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7"/>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7"/>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7"/>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7"/>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7"/>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7"/>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7"/>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7"/>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7"/>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7"/>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7"/>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7"/>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7"/>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7"/>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7"/>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7"/>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7"/>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7"/>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7"/>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7"/>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7"/>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67"/>
          <p:cNvGrpSpPr/>
          <p:nvPr/>
        </p:nvGrpSpPr>
        <p:grpSpPr>
          <a:xfrm>
            <a:off x="6669900" y="1353074"/>
            <a:ext cx="345083" cy="369216"/>
            <a:chOff x="6669900" y="1505474"/>
            <a:chExt cx="345083" cy="369216"/>
          </a:xfrm>
        </p:grpSpPr>
        <p:sp>
          <p:nvSpPr>
            <p:cNvPr id="9495" name="Google Shape;9495;p67"/>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7"/>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7"/>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7"/>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7"/>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7"/>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7"/>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7"/>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7"/>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7"/>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7"/>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7"/>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7"/>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7"/>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7"/>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7"/>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7"/>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7"/>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7"/>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7"/>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7"/>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7"/>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67"/>
          <p:cNvGrpSpPr/>
          <p:nvPr/>
        </p:nvGrpSpPr>
        <p:grpSpPr>
          <a:xfrm>
            <a:off x="7117003" y="1365600"/>
            <a:ext cx="333003" cy="344085"/>
            <a:chOff x="7117003" y="1518000"/>
            <a:chExt cx="333003" cy="344085"/>
          </a:xfrm>
        </p:grpSpPr>
        <p:sp>
          <p:nvSpPr>
            <p:cNvPr id="9518" name="Google Shape;9518;p67"/>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7"/>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7"/>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7"/>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7"/>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7"/>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7"/>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7"/>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7"/>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7"/>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7"/>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7"/>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7"/>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7"/>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7"/>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7"/>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7"/>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7"/>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7"/>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7"/>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7"/>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7"/>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7"/>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7"/>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7"/>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7"/>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7"/>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7"/>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7"/>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7"/>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7"/>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7"/>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7"/>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7"/>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7"/>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7"/>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7"/>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7"/>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67"/>
          <p:cNvGrpSpPr/>
          <p:nvPr/>
        </p:nvGrpSpPr>
        <p:grpSpPr>
          <a:xfrm>
            <a:off x="2200238" y="4136765"/>
            <a:ext cx="374756" cy="329300"/>
            <a:chOff x="2200238" y="4289165"/>
            <a:chExt cx="374756" cy="329300"/>
          </a:xfrm>
        </p:grpSpPr>
        <p:sp>
          <p:nvSpPr>
            <p:cNvPr id="9557" name="Google Shape;9557;p67"/>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7"/>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7"/>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7"/>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7"/>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7"/>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7"/>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7"/>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7"/>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7"/>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7"/>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7"/>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7"/>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7"/>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7"/>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7"/>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7"/>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7"/>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7"/>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7"/>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7"/>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7"/>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67"/>
          <p:cNvGrpSpPr/>
          <p:nvPr/>
        </p:nvGrpSpPr>
        <p:grpSpPr>
          <a:xfrm>
            <a:off x="7556043" y="1347559"/>
            <a:ext cx="337283" cy="380192"/>
            <a:chOff x="7556043" y="1499959"/>
            <a:chExt cx="337283" cy="380192"/>
          </a:xfrm>
        </p:grpSpPr>
        <p:sp>
          <p:nvSpPr>
            <p:cNvPr id="9580" name="Google Shape;9580;p67"/>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7"/>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7"/>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7"/>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7"/>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7"/>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7"/>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7"/>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7"/>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7"/>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7"/>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7"/>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7"/>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7"/>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67"/>
          <p:cNvGrpSpPr/>
          <p:nvPr/>
        </p:nvGrpSpPr>
        <p:grpSpPr>
          <a:xfrm>
            <a:off x="4864446" y="3187807"/>
            <a:ext cx="395607" cy="387414"/>
            <a:chOff x="4864446" y="3340207"/>
            <a:chExt cx="395607" cy="387414"/>
          </a:xfrm>
        </p:grpSpPr>
        <p:sp>
          <p:nvSpPr>
            <p:cNvPr id="9595" name="Google Shape;9595;p67"/>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7"/>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7"/>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7"/>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7"/>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7"/>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7"/>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7"/>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7"/>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7"/>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7"/>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7"/>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7"/>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7"/>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7"/>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7"/>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7"/>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7"/>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7"/>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7"/>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7"/>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7"/>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7"/>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7"/>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7"/>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67"/>
          <p:cNvGrpSpPr/>
          <p:nvPr/>
        </p:nvGrpSpPr>
        <p:grpSpPr>
          <a:xfrm>
            <a:off x="3130367" y="4172085"/>
            <a:ext cx="297342" cy="258871"/>
            <a:chOff x="3130367" y="4324485"/>
            <a:chExt cx="297342" cy="258871"/>
          </a:xfrm>
        </p:grpSpPr>
        <p:sp>
          <p:nvSpPr>
            <p:cNvPr id="9621" name="Google Shape;9621;p67"/>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7"/>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7"/>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7"/>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7"/>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7"/>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7"/>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7"/>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7"/>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7"/>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7"/>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7"/>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7"/>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7"/>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7"/>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7"/>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7"/>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7"/>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7"/>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7"/>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7"/>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7"/>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7"/>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67"/>
          <p:cNvGrpSpPr/>
          <p:nvPr/>
        </p:nvGrpSpPr>
        <p:grpSpPr>
          <a:xfrm>
            <a:off x="5302988" y="3237439"/>
            <a:ext cx="394609" cy="286523"/>
            <a:chOff x="5302988" y="3389839"/>
            <a:chExt cx="394609" cy="286523"/>
          </a:xfrm>
        </p:grpSpPr>
        <p:sp>
          <p:nvSpPr>
            <p:cNvPr id="9645" name="Google Shape;9645;p67"/>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7"/>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7"/>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7"/>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7"/>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7"/>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7"/>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7"/>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7"/>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7"/>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7"/>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7"/>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7"/>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7"/>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7"/>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7"/>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7"/>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7"/>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7"/>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7"/>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7"/>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7"/>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7"/>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7"/>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7"/>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7"/>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7"/>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7"/>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7"/>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7"/>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7"/>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7"/>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7"/>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8" name="Google Shape;9678;p67"/>
          <p:cNvSpPr/>
          <p:nvPr/>
        </p:nvSpPr>
        <p:spPr>
          <a:xfrm>
            <a:off x="5741031"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9" name="Google Shape;9679;p67"/>
          <p:cNvGrpSpPr/>
          <p:nvPr/>
        </p:nvGrpSpPr>
        <p:grpSpPr>
          <a:xfrm>
            <a:off x="3060752" y="2751209"/>
            <a:ext cx="390565" cy="359578"/>
            <a:chOff x="3060752" y="2903609"/>
            <a:chExt cx="390565" cy="359578"/>
          </a:xfrm>
        </p:grpSpPr>
        <p:sp>
          <p:nvSpPr>
            <p:cNvPr id="9680" name="Google Shape;9680;p67"/>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7"/>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7"/>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7"/>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7"/>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7"/>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7"/>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7"/>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7"/>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7"/>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7"/>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7"/>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7"/>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7"/>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7"/>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7"/>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7"/>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7"/>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7"/>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7"/>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7"/>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7"/>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7"/>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7"/>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7"/>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7"/>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7"/>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7"/>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7"/>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7"/>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7"/>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7"/>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7"/>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7"/>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67"/>
          <p:cNvGrpSpPr/>
          <p:nvPr/>
        </p:nvGrpSpPr>
        <p:grpSpPr>
          <a:xfrm>
            <a:off x="5741031" y="3233657"/>
            <a:ext cx="394609" cy="294585"/>
            <a:chOff x="5741031" y="3386057"/>
            <a:chExt cx="394609" cy="294585"/>
          </a:xfrm>
        </p:grpSpPr>
        <p:sp>
          <p:nvSpPr>
            <p:cNvPr id="9715" name="Google Shape;9715;p67"/>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7"/>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7"/>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7"/>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7"/>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7"/>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7"/>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7"/>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7"/>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7"/>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7"/>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7"/>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7"/>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7"/>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7"/>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7"/>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7"/>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7"/>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7"/>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7"/>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7"/>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7"/>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7"/>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7"/>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7"/>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7"/>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7"/>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7"/>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7"/>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7"/>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5" name="Google Shape;9745;p67"/>
          <p:cNvSpPr/>
          <p:nvPr/>
        </p:nvSpPr>
        <p:spPr>
          <a:xfrm>
            <a:off x="6560317"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6" name="Google Shape;9746;p67"/>
          <p:cNvGrpSpPr/>
          <p:nvPr/>
        </p:nvGrpSpPr>
        <p:grpSpPr>
          <a:xfrm>
            <a:off x="6179074" y="3216326"/>
            <a:ext cx="394609" cy="328749"/>
            <a:chOff x="6179074" y="3368726"/>
            <a:chExt cx="394609" cy="328749"/>
          </a:xfrm>
        </p:grpSpPr>
        <p:sp>
          <p:nvSpPr>
            <p:cNvPr id="9747" name="Google Shape;9747;p67"/>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7"/>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7"/>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7"/>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7"/>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7"/>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7"/>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7"/>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7"/>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7"/>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7"/>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7"/>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7"/>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7"/>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7"/>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7"/>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7"/>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7"/>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7"/>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7"/>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7"/>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7"/>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7"/>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7"/>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7"/>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7"/>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7"/>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7"/>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7"/>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7"/>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7"/>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7"/>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7"/>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7"/>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7"/>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7"/>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7"/>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7"/>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7"/>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7"/>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7"/>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7"/>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7"/>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7"/>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7"/>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7"/>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7"/>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7"/>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7"/>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7"/>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7"/>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7"/>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7"/>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7"/>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7"/>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7"/>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7"/>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7"/>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7"/>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7"/>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7"/>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7"/>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7"/>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7"/>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7"/>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7"/>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7"/>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7"/>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7"/>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7"/>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7"/>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7"/>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7"/>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7"/>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7"/>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7"/>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7"/>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7"/>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7"/>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7"/>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7"/>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7"/>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7"/>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67"/>
          <p:cNvGrpSpPr/>
          <p:nvPr/>
        </p:nvGrpSpPr>
        <p:grpSpPr>
          <a:xfrm>
            <a:off x="7054924" y="3215328"/>
            <a:ext cx="394583" cy="331007"/>
            <a:chOff x="7054924" y="3367728"/>
            <a:chExt cx="394583" cy="331007"/>
          </a:xfrm>
        </p:grpSpPr>
        <p:sp>
          <p:nvSpPr>
            <p:cNvPr id="9831" name="Google Shape;9831;p67"/>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7"/>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7"/>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7"/>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7"/>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7"/>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7"/>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7"/>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7"/>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7"/>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7"/>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7"/>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7"/>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7"/>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7"/>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67"/>
          <p:cNvGrpSpPr/>
          <p:nvPr/>
        </p:nvGrpSpPr>
        <p:grpSpPr>
          <a:xfrm>
            <a:off x="7492967" y="3209025"/>
            <a:ext cx="394583" cy="343586"/>
            <a:chOff x="7492967" y="3361425"/>
            <a:chExt cx="394583" cy="343586"/>
          </a:xfrm>
        </p:grpSpPr>
        <p:sp>
          <p:nvSpPr>
            <p:cNvPr id="9847" name="Google Shape;9847;p67"/>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7"/>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7"/>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7"/>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7"/>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7"/>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7"/>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7"/>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7"/>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7"/>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7"/>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7"/>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7"/>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7"/>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7"/>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7"/>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7"/>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7"/>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7"/>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7"/>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7"/>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7"/>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7"/>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67"/>
          <p:cNvGrpSpPr/>
          <p:nvPr/>
        </p:nvGrpSpPr>
        <p:grpSpPr>
          <a:xfrm>
            <a:off x="7935527" y="3200754"/>
            <a:ext cx="385287" cy="360156"/>
            <a:chOff x="7935527" y="3353154"/>
            <a:chExt cx="385287" cy="360156"/>
          </a:xfrm>
        </p:grpSpPr>
        <p:sp>
          <p:nvSpPr>
            <p:cNvPr id="9871" name="Google Shape;9871;p67"/>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7"/>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7"/>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7"/>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7"/>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7"/>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7"/>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7"/>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7"/>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7"/>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7"/>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7"/>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67"/>
          <p:cNvGrpSpPr/>
          <p:nvPr/>
        </p:nvGrpSpPr>
        <p:grpSpPr>
          <a:xfrm>
            <a:off x="5319821" y="1833842"/>
            <a:ext cx="348103" cy="348103"/>
            <a:chOff x="5319821" y="1986242"/>
            <a:chExt cx="348103" cy="348103"/>
          </a:xfrm>
        </p:grpSpPr>
        <p:sp>
          <p:nvSpPr>
            <p:cNvPr id="9884" name="Google Shape;9884;p67"/>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7"/>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7"/>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7"/>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7"/>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7"/>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7"/>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7"/>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7"/>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7"/>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7"/>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7"/>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7"/>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7"/>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7"/>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7"/>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7"/>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7"/>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7"/>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7"/>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7"/>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7"/>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7"/>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7"/>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7"/>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7"/>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7"/>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7"/>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7"/>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7"/>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7"/>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7"/>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7"/>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7"/>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7"/>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7"/>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7"/>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67"/>
          <p:cNvGrpSpPr/>
          <p:nvPr/>
        </p:nvGrpSpPr>
        <p:grpSpPr>
          <a:xfrm>
            <a:off x="5765926" y="1824283"/>
            <a:ext cx="348339" cy="348103"/>
            <a:chOff x="5765926" y="1976683"/>
            <a:chExt cx="348339" cy="348103"/>
          </a:xfrm>
        </p:grpSpPr>
        <p:sp>
          <p:nvSpPr>
            <p:cNvPr id="9922" name="Google Shape;9922;p67"/>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7"/>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7"/>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7"/>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7"/>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7"/>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7"/>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7"/>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7"/>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7"/>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7"/>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7"/>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7"/>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7"/>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67"/>
          <p:cNvGrpSpPr/>
          <p:nvPr/>
        </p:nvGrpSpPr>
        <p:grpSpPr>
          <a:xfrm>
            <a:off x="6191390" y="1829089"/>
            <a:ext cx="389068" cy="347787"/>
            <a:chOff x="6191390" y="1981489"/>
            <a:chExt cx="389068" cy="347787"/>
          </a:xfrm>
        </p:grpSpPr>
        <p:sp>
          <p:nvSpPr>
            <p:cNvPr id="9937" name="Google Shape;9937;p67"/>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7"/>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7"/>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7"/>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7"/>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7"/>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7"/>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67"/>
          <p:cNvGrpSpPr/>
          <p:nvPr/>
        </p:nvGrpSpPr>
        <p:grpSpPr>
          <a:xfrm>
            <a:off x="6657846" y="1855191"/>
            <a:ext cx="348103" cy="295714"/>
            <a:chOff x="6657846" y="2007591"/>
            <a:chExt cx="348103" cy="295714"/>
          </a:xfrm>
        </p:grpSpPr>
        <p:sp>
          <p:nvSpPr>
            <p:cNvPr id="9945" name="Google Shape;9945;p67"/>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7"/>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7"/>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7"/>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7"/>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7"/>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7"/>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7"/>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7"/>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7"/>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7"/>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7"/>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7"/>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7"/>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7"/>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7"/>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7"/>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7"/>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7"/>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7"/>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7"/>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7"/>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7"/>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7"/>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7"/>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7"/>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1" name="Google Shape;9971;p67"/>
          <p:cNvGrpSpPr/>
          <p:nvPr/>
        </p:nvGrpSpPr>
        <p:grpSpPr>
          <a:xfrm>
            <a:off x="7104188" y="1819504"/>
            <a:ext cx="347341" cy="348103"/>
            <a:chOff x="7104188" y="1971904"/>
            <a:chExt cx="347341" cy="348103"/>
          </a:xfrm>
        </p:grpSpPr>
        <p:sp>
          <p:nvSpPr>
            <p:cNvPr id="9972" name="Google Shape;9972;p67"/>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7"/>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7"/>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7"/>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7"/>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7"/>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7"/>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7"/>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7"/>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7"/>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7"/>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7"/>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7"/>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7"/>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7"/>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7"/>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7"/>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7"/>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7"/>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7"/>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7"/>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7"/>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7"/>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7"/>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7"/>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7"/>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7"/>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7"/>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7"/>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7"/>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67"/>
          <p:cNvGrpSpPr/>
          <p:nvPr/>
        </p:nvGrpSpPr>
        <p:grpSpPr>
          <a:xfrm>
            <a:off x="7551264" y="1819504"/>
            <a:ext cx="344321" cy="348155"/>
            <a:chOff x="7551264" y="1971904"/>
            <a:chExt cx="344321" cy="348155"/>
          </a:xfrm>
        </p:grpSpPr>
        <p:sp>
          <p:nvSpPr>
            <p:cNvPr id="10003" name="Google Shape;10003;p67"/>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7"/>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7"/>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7"/>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7"/>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7"/>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7"/>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7"/>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7"/>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7"/>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7"/>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7"/>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7"/>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7"/>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7"/>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7"/>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7"/>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7"/>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7"/>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67"/>
          <p:cNvGrpSpPr/>
          <p:nvPr/>
        </p:nvGrpSpPr>
        <p:grpSpPr>
          <a:xfrm>
            <a:off x="7992826" y="1365390"/>
            <a:ext cx="317431" cy="344584"/>
            <a:chOff x="7992826" y="1517790"/>
            <a:chExt cx="317431" cy="344584"/>
          </a:xfrm>
        </p:grpSpPr>
        <p:sp>
          <p:nvSpPr>
            <p:cNvPr id="10023" name="Google Shape;10023;p67"/>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7"/>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7"/>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7"/>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7"/>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7"/>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7"/>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7"/>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7"/>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7"/>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7"/>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7"/>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7"/>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7"/>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7"/>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7"/>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7"/>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67"/>
          <p:cNvGrpSpPr/>
          <p:nvPr/>
        </p:nvGrpSpPr>
        <p:grpSpPr>
          <a:xfrm>
            <a:off x="7992065" y="1819504"/>
            <a:ext cx="351621" cy="348103"/>
            <a:chOff x="7992065" y="1971904"/>
            <a:chExt cx="351621" cy="348103"/>
          </a:xfrm>
        </p:grpSpPr>
        <p:sp>
          <p:nvSpPr>
            <p:cNvPr id="10041" name="Google Shape;10041;p67"/>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7"/>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7"/>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7"/>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7"/>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7"/>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7"/>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7"/>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7"/>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7"/>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7"/>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7"/>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7"/>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7"/>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7"/>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7"/>
          <p:cNvGrpSpPr/>
          <p:nvPr/>
        </p:nvGrpSpPr>
        <p:grpSpPr>
          <a:xfrm>
            <a:off x="4911189" y="3641055"/>
            <a:ext cx="296580" cy="364935"/>
            <a:chOff x="4911189" y="3793455"/>
            <a:chExt cx="296580" cy="364935"/>
          </a:xfrm>
        </p:grpSpPr>
        <p:sp>
          <p:nvSpPr>
            <p:cNvPr id="10057" name="Google Shape;10057;p67"/>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7"/>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7"/>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7"/>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7"/>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7"/>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7"/>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7"/>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7"/>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7"/>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7"/>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7"/>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7"/>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7"/>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7"/>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7"/>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7"/>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7"/>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7"/>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7"/>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67"/>
          <p:cNvGrpSpPr/>
          <p:nvPr/>
        </p:nvGrpSpPr>
        <p:grpSpPr>
          <a:xfrm>
            <a:off x="5341433" y="3640871"/>
            <a:ext cx="330272" cy="329117"/>
            <a:chOff x="5341433" y="3793271"/>
            <a:chExt cx="330272" cy="329117"/>
          </a:xfrm>
        </p:grpSpPr>
        <p:sp>
          <p:nvSpPr>
            <p:cNvPr id="10078" name="Google Shape;10078;p67"/>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7"/>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7"/>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7"/>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7"/>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7"/>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7"/>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7"/>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7"/>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7"/>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7"/>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7"/>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7"/>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7"/>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7"/>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7"/>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67"/>
          <p:cNvGrpSpPr/>
          <p:nvPr/>
        </p:nvGrpSpPr>
        <p:grpSpPr>
          <a:xfrm>
            <a:off x="5744051" y="3613850"/>
            <a:ext cx="428511" cy="383186"/>
            <a:chOff x="5744051" y="3766250"/>
            <a:chExt cx="428511" cy="383186"/>
          </a:xfrm>
        </p:grpSpPr>
        <p:sp>
          <p:nvSpPr>
            <p:cNvPr id="10095" name="Google Shape;10095;p67"/>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7"/>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7"/>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7"/>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7"/>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7"/>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7"/>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7"/>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7"/>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7"/>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7"/>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7"/>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7"/>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7"/>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7"/>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7"/>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7"/>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67"/>
          <p:cNvGrpSpPr/>
          <p:nvPr/>
        </p:nvGrpSpPr>
        <p:grpSpPr>
          <a:xfrm>
            <a:off x="6678697" y="3640924"/>
            <a:ext cx="342824" cy="328985"/>
            <a:chOff x="6678697" y="3793324"/>
            <a:chExt cx="342824" cy="328985"/>
          </a:xfrm>
        </p:grpSpPr>
        <p:sp>
          <p:nvSpPr>
            <p:cNvPr id="10113" name="Google Shape;10113;p67"/>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7"/>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7"/>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7"/>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7"/>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7"/>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7"/>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7"/>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67"/>
          <p:cNvGrpSpPr/>
          <p:nvPr/>
        </p:nvGrpSpPr>
        <p:grpSpPr>
          <a:xfrm>
            <a:off x="7101903" y="3609622"/>
            <a:ext cx="398627" cy="392088"/>
            <a:chOff x="7101903" y="3762022"/>
            <a:chExt cx="398627" cy="392088"/>
          </a:xfrm>
        </p:grpSpPr>
        <p:sp>
          <p:nvSpPr>
            <p:cNvPr id="10122" name="Google Shape;10122;p67"/>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7"/>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7"/>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7"/>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7"/>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7"/>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7"/>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7"/>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7"/>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7"/>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7"/>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7"/>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7"/>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7"/>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7"/>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7"/>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7"/>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7"/>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67"/>
          <p:cNvGrpSpPr/>
          <p:nvPr/>
        </p:nvGrpSpPr>
        <p:grpSpPr>
          <a:xfrm>
            <a:off x="7541469" y="3641055"/>
            <a:ext cx="407897" cy="328985"/>
            <a:chOff x="7541469" y="3793455"/>
            <a:chExt cx="407897" cy="328985"/>
          </a:xfrm>
        </p:grpSpPr>
        <p:sp>
          <p:nvSpPr>
            <p:cNvPr id="10141" name="Google Shape;10141;p67"/>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7"/>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7"/>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7"/>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7"/>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7"/>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7"/>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7"/>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7"/>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7"/>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7"/>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7"/>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7"/>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7"/>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7"/>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7"/>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7"/>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7"/>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7"/>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7"/>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7"/>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7"/>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7"/>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7"/>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7"/>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7"/>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7"/>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7"/>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7"/>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7"/>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67"/>
          <p:cNvGrpSpPr/>
          <p:nvPr/>
        </p:nvGrpSpPr>
        <p:grpSpPr>
          <a:xfrm>
            <a:off x="5310288" y="2803912"/>
            <a:ext cx="432292" cy="264412"/>
            <a:chOff x="5310288" y="2956312"/>
            <a:chExt cx="432292" cy="264412"/>
          </a:xfrm>
        </p:grpSpPr>
        <p:sp>
          <p:nvSpPr>
            <p:cNvPr id="10172" name="Google Shape;10172;p67"/>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7"/>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7"/>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7"/>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7"/>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7"/>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7"/>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7"/>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7"/>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7"/>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7"/>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7"/>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7"/>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7"/>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7"/>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7"/>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7"/>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7"/>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7"/>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7"/>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7"/>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7"/>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7"/>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7"/>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7"/>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7"/>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7"/>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67"/>
          <p:cNvGrpSpPr/>
          <p:nvPr/>
        </p:nvGrpSpPr>
        <p:grpSpPr>
          <a:xfrm>
            <a:off x="4879047" y="2279920"/>
            <a:ext cx="398075" cy="340303"/>
            <a:chOff x="4879047" y="2432320"/>
            <a:chExt cx="398075" cy="340303"/>
          </a:xfrm>
        </p:grpSpPr>
        <p:sp>
          <p:nvSpPr>
            <p:cNvPr id="10200" name="Google Shape;10200;p67"/>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7"/>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7"/>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7"/>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7"/>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7"/>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7"/>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7"/>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7"/>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7"/>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7"/>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7"/>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7"/>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7"/>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7"/>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7"/>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7"/>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7"/>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7"/>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7"/>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7"/>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7"/>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7"/>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7"/>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7"/>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7"/>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67"/>
          <p:cNvGrpSpPr/>
          <p:nvPr/>
        </p:nvGrpSpPr>
        <p:grpSpPr>
          <a:xfrm>
            <a:off x="5388701" y="2241423"/>
            <a:ext cx="280982" cy="395896"/>
            <a:chOff x="5388701" y="2393823"/>
            <a:chExt cx="280982" cy="395896"/>
          </a:xfrm>
        </p:grpSpPr>
        <p:sp>
          <p:nvSpPr>
            <p:cNvPr id="10227" name="Google Shape;10227;p67"/>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7"/>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7"/>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7"/>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7"/>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7"/>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7"/>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7"/>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7"/>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7"/>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7"/>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7"/>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7"/>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7"/>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7"/>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7"/>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7"/>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7"/>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7"/>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7"/>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7"/>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7"/>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7"/>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7"/>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7"/>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7"/>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7"/>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7"/>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7"/>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7"/>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7"/>
          <p:cNvGrpSpPr/>
          <p:nvPr/>
        </p:nvGrpSpPr>
        <p:grpSpPr>
          <a:xfrm>
            <a:off x="5743289" y="2286722"/>
            <a:ext cx="444871" cy="316407"/>
            <a:chOff x="5743289" y="2439122"/>
            <a:chExt cx="444871" cy="316407"/>
          </a:xfrm>
        </p:grpSpPr>
        <p:sp>
          <p:nvSpPr>
            <p:cNvPr id="10258" name="Google Shape;10258;p67"/>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7"/>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7"/>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7"/>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7"/>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7"/>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7"/>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7"/>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7"/>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7"/>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7"/>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7"/>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7"/>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7"/>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7"/>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7"/>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7"/>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7"/>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7"/>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7"/>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7"/>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7"/>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7"/>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7"/>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7"/>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7"/>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7"/>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7"/>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7"/>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67"/>
          <p:cNvGrpSpPr/>
          <p:nvPr/>
        </p:nvGrpSpPr>
        <p:grpSpPr>
          <a:xfrm>
            <a:off x="6230360" y="2280183"/>
            <a:ext cx="351359" cy="363412"/>
            <a:chOff x="6230360" y="2432583"/>
            <a:chExt cx="351359" cy="363412"/>
          </a:xfrm>
        </p:grpSpPr>
        <p:sp>
          <p:nvSpPr>
            <p:cNvPr id="10288" name="Google Shape;10288;p67"/>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7"/>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7"/>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7"/>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7"/>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7"/>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7"/>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7"/>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7"/>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7"/>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7"/>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7"/>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7"/>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7"/>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7"/>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7"/>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7"/>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7"/>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7"/>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7"/>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7"/>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67"/>
          <p:cNvGrpSpPr/>
          <p:nvPr/>
        </p:nvGrpSpPr>
        <p:grpSpPr>
          <a:xfrm>
            <a:off x="6633976" y="2307152"/>
            <a:ext cx="387781" cy="286680"/>
            <a:chOff x="6633976" y="2459552"/>
            <a:chExt cx="387781" cy="286680"/>
          </a:xfrm>
        </p:grpSpPr>
        <p:sp>
          <p:nvSpPr>
            <p:cNvPr id="10310" name="Google Shape;10310;p67"/>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7"/>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7"/>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7"/>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7"/>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7"/>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7"/>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67"/>
          <p:cNvGrpSpPr/>
          <p:nvPr/>
        </p:nvGrpSpPr>
        <p:grpSpPr>
          <a:xfrm>
            <a:off x="7091110" y="2276165"/>
            <a:ext cx="376989" cy="348864"/>
            <a:chOff x="7091110" y="2428565"/>
            <a:chExt cx="376989" cy="348864"/>
          </a:xfrm>
        </p:grpSpPr>
        <p:sp>
          <p:nvSpPr>
            <p:cNvPr id="10318" name="Google Shape;10318;p67"/>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7"/>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7"/>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7"/>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7"/>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7"/>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7"/>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7"/>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7"/>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7"/>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7"/>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7"/>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7"/>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7"/>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7"/>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7"/>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7"/>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7"/>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7"/>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7"/>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7"/>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7"/>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7"/>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7"/>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7"/>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7"/>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7"/>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7"/>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7"/>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7"/>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7"/>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67"/>
          <p:cNvGrpSpPr/>
          <p:nvPr/>
        </p:nvGrpSpPr>
        <p:grpSpPr>
          <a:xfrm>
            <a:off x="7536427" y="2262825"/>
            <a:ext cx="369715" cy="375492"/>
            <a:chOff x="7536427" y="2415225"/>
            <a:chExt cx="369715" cy="375492"/>
          </a:xfrm>
        </p:grpSpPr>
        <p:sp>
          <p:nvSpPr>
            <p:cNvPr id="10350" name="Google Shape;10350;p67"/>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7"/>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7"/>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7"/>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7"/>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7"/>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7"/>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7"/>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7"/>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7"/>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7"/>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7"/>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7"/>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7"/>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7"/>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7"/>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7"/>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7"/>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7"/>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7"/>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7"/>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7"/>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7"/>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7"/>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7"/>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7"/>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7"/>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7"/>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7"/>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7"/>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7"/>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7"/>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7"/>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7"/>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7"/>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7"/>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7"/>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7"/>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67"/>
          <p:cNvGrpSpPr/>
          <p:nvPr/>
        </p:nvGrpSpPr>
        <p:grpSpPr>
          <a:xfrm>
            <a:off x="7980773" y="2276402"/>
            <a:ext cx="353381" cy="358160"/>
            <a:chOff x="7980773" y="2428802"/>
            <a:chExt cx="353381" cy="358160"/>
          </a:xfrm>
        </p:grpSpPr>
        <p:sp>
          <p:nvSpPr>
            <p:cNvPr id="10389" name="Google Shape;10389;p67"/>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7"/>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7"/>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7"/>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7"/>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7"/>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7"/>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7"/>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7"/>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7"/>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7"/>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7"/>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7"/>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7"/>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7"/>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7"/>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7"/>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7"/>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7"/>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7"/>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7"/>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7"/>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7"/>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7"/>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7"/>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7"/>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7"/>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7"/>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7"/>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7"/>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67"/>
          <p:cNvGrpSpPr/>
          <p:nvPr/>
        </p:nvGrpSpPr>
        <p:grpSpPr>
          <a:xfrm>
            <a:off x="4886058" y="4138840"/>
            <a:ext cx="346343" cy="343953"/>
            <a:chOff x="4886058" y="4291240"/>
            <a:chExt cx="346343" cy="343953"/>
          </a:xfrm>
        </p:grpSpPr>
        <p:sp>
          <p:nvSpPr>
            <p:cNvPr id="10420" name="Google Shape;10420;p67"/>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7"/>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7"/>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7"/>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7"/>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7"/>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7"/>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7"/>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7"/>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7"/>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7"/>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7"/>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7"/>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67"/>
          <p:cNvGrpSpPr/>
          <p:nvPr/>
        </p:nvGrpSpPr>
        <p:grpSpPr>
          <a:xfrm>
            <a:off x="5344216" y="4138656"/>
            <a:ext cx="304616" cy="343560"/>
            <a:chOff x="5344216" y="4291056"/>
            <a:chExt cx="304616" cy="343560"/>
          </a:xfrm>
        </p:grpSpPr>
        <p:sp>
          <p:nvSpPr>
            <p:cNvPr id="10434" name="Google Shape;10434;p67"/>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7"/>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7"/>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7"/>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7"/>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7"/>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7"/>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7"/>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7"/>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7"/>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7"/>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67"/>
          <p:cNvGrpSpPr/>
          <p:nvPr/>
        </p:nvGrpSpPr>
        <p:grpSpPr>
          <a:xfrm>
            <a:off x="6279999" y="4112022"/>
            <a:ext cx="204093" cy="343743"/>
            <a:chOff x="6271562" y="4290872"/>
            <a:chExt cx="204093" cy="343743"/>
          </a:xfrm>
        </p:grpSpPr>
        <p:sp>
          <p:nvSpPr>
            <p:cNvPr id="10446" name="Google Shape;10446;p67"/>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7"/>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7"/>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7"/>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7"/>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7"/>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7"/>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7"/>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7"/>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7"/>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7"/>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7"/>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67"/>
          <p:cNvGrpSpPr/>
          <p:nvPr/>
        </p:nvGrpSpPr>
        <p:grpSpPr>
          <a:xfrm>
            <a:off x="6639491" y="4176838"/>
            <a:ext cx="344085" cy="267195"/>
            <a:chOff x="6639491" y="4329238"/>
            <a:chExt cx="344085" cy="267195"/>
          </a:xfrm>
        </p:grpSpPr>
        <p:sp>
          <p:nvSpPr>
            <p:cNvPr id="10459" name="Google Shape;10459;p67"/>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7"/>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7"/>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7"/>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7"/>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7"/>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7"/>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7"/>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7"/>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7"/>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7"/>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7"/>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7"/>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7"/>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7"/>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7"/>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7"/>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7"/>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67"/>
          <p:cNvGrpSpPr/>
          <p:nvPr/>
        </p:nvGrpSpPr>
        <p:grpSpPr>
          <a:xfrm>
            <a:off x="7133336" y="4138656"/>
            <a:ext cx="232979" cy="343560"/>
            <a:chOff x="7133336" y="4291056"/>
            <a:chExt cx="232979" cy="343560"/>
          </a:xfrm>
        </p:grpSpPr>
        <p:sp>
          <p:nvSpPr>
            <p:cNvPr id="10478" name="Google Shape;10478;p67"/>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7"/>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7"/>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7"/>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7"/>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7"/>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7"/>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7"/>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7"/>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7"/>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7"/>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7"/>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7"/>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7"/>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7"/>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7"/>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7"/>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67"/>
          <p:cNvGrpSpPr/>
          <p:nvPr/>
        </p:nvGrpSpPr>
        <p:grpSpPr>
          <a:xfrm>
            <a:off x="7571379" y="4138656"/>
            <a:ext cx="232979" cy="343560"/>
            <a:chOff x="7571379" y="4291056"/>
            <a:chExt cx="232979" cy="343560"/>
          </a:xfrm>
        </p:grpSpPr>
        <p:sp>
          <p:nvSpPr>
            <p:cNvPr id="10496" name="Google Shape;10496;p67"/>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7"/>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7"/>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7"/>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7"/>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7"/>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7"/>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7"/>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7"/>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7"/>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7"/>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7"/>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7"/>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7"/>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7"/>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7"/>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2" name="Google Shape;10512;p67"/>
          <p:cNvGrpSpPr/>
          <p:nvPr/>
        </p:nvGrpSpPr>
        <p:grpSpPr>
          <a:xfrm>
            <a:off x="6666381" y="3195475"/>
            <a:ext cx="295819" cy="370712"/>
            <a:chOff x="6666381" y="3347875"/>
            <a:chExt cx="295819" cy="370712"/>
          </a:xfrm>
        </p:grpSpPr>
        <p:sp>
          <p:nvSpPr>
            <p:cNvPr id="10513" name="Google Shape;10513;p67"/>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7"/>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7"/>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7"/>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7"/>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7"/>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7"/>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7"/>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7"/>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7"/>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7"/>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7"/>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7"/>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7"/>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7"/>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7"/>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7"/>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7"/>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7"/>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7"/>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7"/>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7"/>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7"/>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7"/>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7"/>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7"/>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7"/>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7"/>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7"/>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7"/>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7"/>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7"/>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7"/>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7"/>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7"/>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7"/>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7"/>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7"/>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7"/>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7"/>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67"/>
          <p:cNvGrpSpPr/>
          <p:nvPr/>
        </p:nvGrpSpPr>
        <p:grpSpPr>
          <a:xfrm>
            <a:off x="4877760" y="2735059"/>
            <a:ext cx="389567" cy="390329"/>
            <a:chOff x="4877760" y="2887459"/>
            <a:chExt cx="389567" cy="390329"/>
          </a:xfrm>
        </p:grpSpPr>
        <p:sp>
          <p:nvSpPr>
            <p:cNvPr id="10554" name="Google Shape;10554;p67"/>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7"/>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7"/>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7"/>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7"/>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7"/>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7"/>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7"/>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7"/>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7"/>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7"/>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7"/>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7"/>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7"/>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7"/>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7"/>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7"/>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7"/>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7"/>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7"/>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7"/>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7"/>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7"/>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7"/>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7"/>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7"/>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7"/>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7"/>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7"/>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7"/>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7"/>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7"/>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7"/>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7"/>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7"/>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7"/>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7"/>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7"/>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7"/>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7"/>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7"/>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7"/>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7"/>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7"/>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8" name="Google Shape;10598;p67"/>
          <p:cNvSpPr/>
          <p:nvPr/>
        </p:nvSpPr>
        <p:spPr>
          <a:xfrm>
            <a:off x="5911170"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7"/>
          <p:cNvSpPr/>
          <p:nvPr/>
        </p:nvSpPr>
        <p:spPr>
          <a:xfrm>
            <a:off x="5911170"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7"/>
          <p:cNvSpPr/>
          <p:nvPr/>
        </p:nvSpPr>
        <p:spPr>
          <a:xfrm>
            <a:off x="5798094"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7"/>
          <p:cNvSpPr/>
          <p:nvPr/>
        </p:nvSpPr>
        <p:spPr>
          <a:xfrm>
            <a:off x="5797831"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7"/>
          <p:cNvSpPr/>
          <p:nvPr/>
        </p:nvSpPr>
        <p:spPr>
          <a:xfrm>
            <a:off x="5779239"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3" name="Google Shape;10603;p67"/>
          <p:cNvGrpSpPr/>
          <p:nvPr/>
        </p:nvGrpSpPr>
        <p:grpSpPr>
          <a:xfrm>
            <a:off x="5779239" y="2735295"/>
            <a:ext cx="314411" cy="389830"/>
            <a:chOff x="5779239" y="2887695"/>
            <a:chExt cx="314411" cy="389830"/>
          </a:xfrm>
        </p:grpSpPr>
        <p:sp>
          <p:nvSpPr>
            <p:cNvPr id="10604" name="Google Shape;10604;p67"/>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7"/>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7"/>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7"/>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7"/>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7"/>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7"/>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7"/>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7"/>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7"/>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7"/>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7"/>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7"/>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7"/>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7"/>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7"/>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7"/>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7"/>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7"/>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7"/>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7"/>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7"/>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7"/>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7"/>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7"/>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7"/>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7"/>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7"/>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7"/>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7"/>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7"/>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7"/>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7"/>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7"/>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7"/>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7"/>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7"/>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7"/>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7"/>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7"/>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7"/>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7"/>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7"/>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7"/>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67"/>
          <p:cNvGrpSpPr/>
          <p:nvPr/>
        </p:nvGrpSpPr>
        <p:grpSpPr>
          <a:xfrm>
            <a:off x="6190130" y="2788577"/>
            <a:ext cx="389830" cy="283004"/>
            <a:chOff x="6190130" y="2940977"/>
            <a:chExt cx="389830" cy="283004"/>
          </a:xfrm>
        </p:grpSpPr>
        <p:sp>
          <p:nvSpPr>
            <p:cNvPr id="10649" name="Google Shape;10649;p67"/>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7"/>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7"/>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7"/>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7"/>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7"/>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7"/>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7"/>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7"/>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7"/>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7"/>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7"/>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7"/>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7"/>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7"/>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7"/>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7"/>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7"/>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7"/>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7"/>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7"/>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7"/>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7"/>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7"/>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7"/>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7"/>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7"/>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7"/>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7"/>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7"/>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7"/>
          <p:cNvGrpSpPr/>
          <p:nvPr/>
        </p:nvGrpSpPr>
        <p:grpSpPr>
          <a:xfrm>
            <a:off x="6633976" y="2747874"/>
            <a:ext cx="389803" cy="364673"/>
            <a:chOff x="6633976" y="2900274"/>
            <a:chExt cx="389803" cy="364673"/>
          </a:xfrm>
        </p:grpSpPr>
        <p:sp>
          <p:nvSpPr>
            <p:cNvPr id="10680" name="Google Shape;10680;p67"/>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7"/>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7"/>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7"/>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7"/>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7"/>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7"/>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7"/>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7"/>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7"/>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7"/>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7"/>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7"/>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7"/>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7"/>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7"/>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7"/>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7"/>
          <p:cNvGrpSpPr/>
          <p:nvPr/>
        </p:nvGrpSpPr>
        <p:grpSpPr>
          <a:xfrm>
            <a:off x="7517835" y="2733037"/>
            <a:ext cx="364935" cy="382529"/>
            <a:chOff x="7517835" y="2885437"/>
            <a:chExt cx="364935" cy="382529"/>
          </a:xfrm>
        </p:grpSpPr>
        <p:sp>
          <p:nvSpPr>
            <p:cNvPr id="10698" name="Google Shape;10698;p67"/>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7"/>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7"/>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7"/>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7"/>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7"/>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7"/>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7"/>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7"/>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7"/>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7"/>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7"/>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7"/>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7"/>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7"/>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7"/>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7"/>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7"/>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7"/>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7"/>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7"/>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7"/>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7"/>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7"/>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7"/>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7"/>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7"/>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7"/>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7"/>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7"/>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7"/>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7"/>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7"/>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7"/>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7"/>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7"/>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7"/>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7"/>
          <p:cNvGrpSpPr/>
          <p:nvPr/>
        </p:nvGrpSpPr>
        <p:grpSpPr>
          <a:xfrm>
            <a:off x="7087591" y="2734744"/>
            <a:ext cx="358160" cy="385602"/>
            <a:chOff x="7087591" y="2887144"/>
            <a:chExt cx="358160" cy="385602"/>
          </a:xfrm>
        </p:grpSpPr>
        <p:sp>
          <p:nvSpPr>
            <p:cNvPr id="10736" name="Google Shape;10736;p67"/>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7"/>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7"/>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7"/>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7"/>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7"/>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7"/>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7"/>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7"/>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7"/>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7"/>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7"/>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7"/>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7"/>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7"/>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7"/>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7"/>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7"/>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7"/>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67"/>
          <p:cNvGrpSpPr/>
          <p:nvPr/>
        </p:nvGrpSpPr>
        <p:grpSpPr>
          <a:xfrm>
            <a:off x="7951362" y="2733037"/>
            <a:ext cx="382529" cy="382529"/>
            <a:chOff x="7951362" y="2885437"/>
            <a:chExt cx="382529" cy="382529"/>
          </a:xfrm>
        </p:grpSpPr>
        <p:sp>
          <p:nvSpPr>
            <p:cNvPr id="10756" name="Google Shape;10756;p67"/>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7"/>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7"/>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7"/>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7"/>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7"/>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7"/>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7"/>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7"/>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7"/>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7"/>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7"/>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7"/>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7"/>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7"/>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7"/>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7"/>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7"/>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7"/>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7"/>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7"/>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7"/>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7"/>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7"/>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7"/>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7"/>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7"/>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7"/>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7"/>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7"/>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7"/>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7"/>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7"/>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7"/>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7"/>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7"/>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7"/>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7"/>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7"/>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7"/>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7"/>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7"/>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7"/>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7"/>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7"/>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7"/>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7"/>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7"/>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7"/>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67"/>
          <p:cNvGrpSpPr/>
          <p:nvPr/>
        </p:nvGrpSpPr>
        <p:grpSpPr>
          <a:xfrm>
            <a:off x="8054406" y="3662089"/>
            <a:ext cx="276964" cy="336601"/>
            <a:chOff x="8054406" y="3814489"/>
            <a:chExt cx="276964" cy="336601"/>
          </a:xfrm>
        </p:grpSpPr>
        <p:sp>
          <p:nvSpPr>
            <p:cNvPr id="10806" name="Google Shape;10806;p67"/>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7"/>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7"/>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7"/>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7"/>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7"/>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7"/>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7"/>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7"/>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7"/>
          <p:cNvGrpSpPr/>
          <p:nvPr/>
        </p:nvGrpSpPr>
        <p:grpSpPr>
          <a:xfrm>
            <a:off x="7936787" y="4142674"/>
            <a:ext cx="378249" cy="335524"/>
            <a:chOff x="7936787" y="4295074"/>
            <a:chExt cx="378249" cy="335524"/>
          </a:xfrm>
        </p:grpSpPr>
        <p:sp>
          <p:nvSpPr>
            <p:cNvPr id="10816" name="Google Shape;10816;p67"/>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7"/>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7"/>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7"/>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7"/>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7"/>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7"/>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7"/>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7"/>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7"/>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7"/>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7"/>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7"/>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7"/>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7"/>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7"/>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67"/>
          <p:cNvGrpSpPr/>
          <p:nvPr/>
        </p:nvGrpSpPr>
        <p:grpSpPr>
          <a:xfrm>
            <a:off x="4886058" y="1813490"/>
            <a:ext cx="388569" cy="388307"/>
            <a:chOff x="4886058" y="1965890"/>
            <a:chExt cx="388569" cy="388307"/>
          </a:xfrm>
        </p:grpSpPr>
        <p:sp>
          <p:nvSpPr>
            <p:cNvPr id="10833" name="Google Shape;10833;p67"/>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7"/>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7"/>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7"/>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7"/>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7"/>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7"/>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7"/>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7"/>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7"/>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7"/>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4" name="Google Shape;10844;p67"/>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845" name="Google Shape;10845;p67"/>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49" name="Shape 10849"/>
        <p:cNvGrpSpPr/>
        <p:nvPr/>
      </p:nvGrpSpPr>
      <p:grpSpPr>
        <a:xfrm>
          <a:off x="0" y="0"/>
          <a:ext cx="0" cy="0"/>
          <a:chOff x="0" y="0"/>
          <a:chExt cx="0" cy="0"/>
        </a:xfrm>
      </p:grpSpPr>
      <p:grpSp>
        <p:nvGrpSpPr>
          <p:cNvPr id="10850" name="Google Shape;10850;p68"/>
          <p:cNvGrpSpPr/>
          <p:nvPr/>
        </p:nvGrpSpPr>
        <p:grpSpPr>
          <a:xfrm>
            <a:off x="1765162" y="3194389"/>
            <a:ext cx="292801" cy="359258"/>
            <a:chOff x="1765162" y="3346789"/>
            <a:chExt cx="292801" cy="359258"/>
          </a:xfrm>
        </p:grpSpPr>
        <p:sp>
          <p:nvSpPr>
            <p:cNvPr id="10851" name="Google Shape;10851;p68"/>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8"/>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8"/>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8"/>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8"/>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8"/>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8"/>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8"/>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8"/>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8"/>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8"/>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8"/>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8"/>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8"/>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8"/>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68"/>
          <p:cNvGrpSpPr/>
          <p:nvPr/>
        </p:nvGrpSpPr>
        <p:grpSpPr>
          <a:xfrm>
            <a:off x="3077632" y="2292604"/>
            <a:ext cx="358996" cy="296309"/>
            <a:chOff x="3077632" y="2445004"/>
            <a:chExt cx="358996" cy="296309"/>
          </a:xfrm>
        </p:grpSpPr>
        <p:sp>
          <p:nvSpPr>
            <p:cNvPr id="10867" name="Google Shape;10867;p68"/>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8"/>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8"/>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8"/>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8"/>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8"/>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8"/>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8"/>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8"/>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8"/>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8"/>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8"/>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8"/>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8"/>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8"/>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8"/>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8"/>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8"/>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8"/>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8"/>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8"/>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8"/>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8"/>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8"/>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8"/>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8"/>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8"/>
          <p:cNvGrpSpPr/>
          <p:nvPr/>
        </p:nvGrpSpPr>
        <p:grpSpPr>
          <a:xfrm>
            <a:off x="2635237" y="2279380"/>
            <a:ext cx="359232" cy="323018"/>
            <a:chOff x="2635237" y="2431780"/>
            <a:chExt cx="359232" cy="323018"/>
          </a:xfrm>
        </p:grpSpPr>
        <p:sp>
          <p:nvSpPr>
            <p:cNvPr id="10894" name="Google Shape;10894;p68"/>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8"/>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8"/>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8"/>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8"/>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8"/>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8"/>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8"/>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8"/>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8"/>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8"/>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8"/>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8"/>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8"/>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8"/>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68"/>
          <p:cNvGrpSpPr/>
          <p:nvPr/>
        </p:nvGrpSpPr>
        <p:grpSpPr>
          <a:xfrm>
            <a:off x="4011651" y="3615732"/>
            <a:ext cx="373189" cy="358944"/>
            <a:chOff x="4011651" y="3768132"/>
            <a:chExt cx="373189" cy="358944"/>
          </a:xfrm>
        </p:grpSpPr>
        <p:sp>
          <p:nvSpPr>
            <p:cNvPr id="10910" name="Google Shape;10910;p68"/>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8"/>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8"/>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8"/>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8"/>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8"/>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8"/>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8"/>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8"/>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8"/>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68"/>
          <p:cNvGrpSpPr/>
          <p:nvPr/>
        </p:nvGrpSpPr>
        <p:grpSpPr>
          <a:xfrm>
            <a:off x="2189568" y="1809203"/>
            <a:ext cx="364993" cy="359049"/>
            <a:chOff x="2189568" y="1961603"/>
            <a:chExt cx="364993" cy="359049"/>
          </a:xfrm>
        </p:grpSpPr>
        <p:sp>
          <p:nvSpPr>
            <p:cNvPr id="10921" name="Google Shape;10921;p68"/>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8"/>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8"/>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8"/>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8"/>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8"/>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8"/>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8"/>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8"/>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8"/>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8"/>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8"/>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8"/>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8"/>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8"/>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8"/>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68"/>
          <p:cNvGrpSpPr/>
          <p:nvPr/>
        </p:nvGrpSpPr>
        <p:grpSpPr>
          <a:xfrm>
            <a:off x="2193077" y="2267571"/>
            <a:ext cx="378426" cy="346323"/>
            <a:chOff x="2193077" y="2419971"/>
            <a:chExt cx="378426" cy="346323"/>
          </a:xfrm>
        </p:grpSpPr>
        <p:sp>
          <p:nvSpPr>
            <p:cNvPr id="10938" name="Google Shape;10938;p68"/>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8"/>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8"/>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8"/>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8"/>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8"/>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8"/>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8"/>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8"/>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8"/>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8"/>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8"/>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8"/>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8"/>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8"/>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8"/>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8"/>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8"/>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8"/>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8"/>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8"/>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68"/>
          <p:cNvGrpSpPr/>
          <p:nvPr/>
        </p:nvGrpSpPr>
        <p:grpSpPr>
          <a:xfrm>
            <a:off x="861622" y="2729370"/>
            <a:ext cx="276802" cy="367140"/>
            <a:chOff x="861622" y="2881770"/>
            <a:chExt cx="276802" cy="367140"/>
          </a:xfrm>
        </p:grpSpPr>
        <p:sp>
          <p:nvSpPr>
            <p:cNvPr id="10960" name="Google Shape;10960;p68"/>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8"/>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8"/>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8"/>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8"/>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8"/>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8"/>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8"/>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8"/>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8"/>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8"/>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8"/>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8"/>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8"/>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8"/>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8"/>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8"/>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8"/>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8"/>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8"/>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8"/>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8"/>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2" name="Google Shape;10982;p68"/>
          <p:cNvGrpSpPr/>
          <p:nvPr/>
        </p:nvGrpSpPr>
        <p:grpSpPr>
          <a:xfrm>
            <a:off x="3968184" y="2729291"/>
            <a:ext cx="369444" cy="367140"/>
            <a:chOff x="3968184" y="2881691"/>
            <a:chExt cx="369444" cy="367140"/>
          </a:xfrm>
        </p:grpSpPr>
        <p:sp>
          <p:nvSpPr>
            <p:cNvPr id="10983" name="Google Shape;10983;p68"/>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8"/>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8"/>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8"/>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8"/>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8"/>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8"/>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8"/>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8"/>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8"/>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8"/>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8"/>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8"/>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8"/>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8"/>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8"/>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8"/>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8"/>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8"/>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8"/>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8"/>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8"/>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8"/>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8"/>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8"/>
          <p:cNvGrpSpPr/>
          <p:nvPr/>
        </p:nvGrpSpPr>
        <p:grpSpPr>
          <a:xfrm>
            <a:off x="3513796" y="2729684"/>
            <a:ext cx="371487" cy="366826"/>
            <a:chOff x="3513796" y="2882084"/>
            <a:chExt cx="371487" cy="366826"/>
          </a:xfrm>
        </p:grpSpPr>
        <p:sp>
          <p:nvSpPr>
            <p:cNvPr id="11008" name="Google Shape;11008;p68"/>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8"/>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8"/>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8"/>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8"/>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8"/>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8"/>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8"/>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8"/>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8"/>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8"/>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8"/>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8"/>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8"/>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8"/>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8"/>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8"/>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8"/>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8"/>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8"/>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8"/>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8"/>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8"/>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8"/>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8"/>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8"/>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8"/>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8"/>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8"/>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8"/>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8"/>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8"/>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8"/>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8"/>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8"/>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8"/>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8"/>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8"/>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8"/>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8"/>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8"/>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8"/>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8"/>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8"/>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8"/>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8"/>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8"/>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8"/>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8"/>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68"/>
          <p:cNvGrpSpPr/>
          <p:nvPr/>
        </p:nvGrpSpPr>
        <p:grpSpPr>
          <a:xfrm>
            <a:off x="873615" y="1347875"/>
            <a:ext cx="335011" cy="359232"/>
            <a:chOff x="873615" y="1500275"/>
            <a:chExt cx="335011" cy="359232"/>
          </a:xfrm>
        </p:grpSpPr>
        <p:sp>
          <p:nvSpPr>
            <p:cNvPr id="11058" name="Google Shape;11058;p68"/>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8"/>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8"/>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8"/>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8"/>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8"/>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8"/>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8"/>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8"/>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8"/>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8"/>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68"/>
          <p:cNvGrpSpPr/>
          <p:nvPr/>
        </p:nvGrpSpPr>
        <p:grpSpPr>
          <a:xfrm>
            <a:off x="2202058" y="3194337"/>
            <a:ext cx="337158" cy="359311"/>
            <a:chOff x="2202058" y="3346737"/>
            <a:chExt cx="337158" cy="359311"/>
          </a:xfrm>
        </p:grpSpPr>
        <p:sp>
          <p:nvSpPr>
            <p:cNvPr id="11070" name="Google Shape;11070;p68"/>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8"/>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8"/>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8"/>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8"/>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8"/>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8"/>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8"/>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8"/>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68"/>
          <p:cNvGrpSpPr/>
          <p:nvPr/>
        </p:nvGrpSpPr>
        <p:grpSpPr>
          <a:xfrm>
            <a:off x="2223059" y="3665772"/>
            <a:ext cx="359232" cy="306050"/>
            <a:chOff x="2223059" y="3818172"/>
            <a:chExt cx="359232" cy="306050"/>
          </a:xfrm>
        </p:grpSpPr>
        <p:sp>
          <p:nvSpPr>
            <p:cNvPr id="11080" name="Google Shape;11080;p68"/>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8"/>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8"/>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8"/>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8"/>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8"/>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8"/>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8"/>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8"/>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68"/>
          <p:cNvGrpSpPr/>
          <p:nvPr/>
        </p:nvGrpSpPr>
        <p:grpSpPr>
          <a:xfrm>
            <a:off x="1725989" y="1839420"/>
            <a:ext cx="378426" cy="298509"/>
            <a:chOff x="1725989" y="1991820"/>
            <a:chExt cx="378426" cy="298509"/>
          </a:xfrm>
        </p:grpSpPr>
        <p:sp>
          <p:nvSpPr>
            <p:cNvPr id="11090" name="Google Shape;11090;p68"/>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8"/>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8"/>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8"/>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8"/>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8"/>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8"/>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8"/>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8"/>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8"/>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8"/>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8"/>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68"/>
          <p:cNvGrpSpPr/>
          <p:nvPr/>
        </p:nvGrpSpPr>
        <p:grpSpPr>
          <a:xfrm>
            <a:off x="1768409" y="3639351"/>
            <a:ext cx="367978" cy="359075"/>
            <a:chOff x="1768409" y="3791751"/>
            <a:chExt cx="367978" cy="359075"/>
          </a:xfrm>
        </p:grpSpPr>
        <p:sp>
          <p:nvSpPr>
            <p:cNvPr id="11103" name="Google Shape;11103;p68"/>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8"/>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8"/>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8"/>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8"/>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8"/>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8"/>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8"/>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8"/>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8"/>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8"/>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8"/>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8"/>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68"/>
          <p:cNvGrpSpPr/>
          <p:nvPr/>
        </p:nvGrpSpPr>
        <p:grpSpPr>
          <a:xfrm>
            <a:off x="2668963" y="3638906"/>
            <a:ext cx="358735" cy="359311"/>
            <a:chOff x="2668963" y="3791306"/>
            <a:chExt cx="358735" cy="359311"/>
          </a:xfrm>
        </p:grpSpPr>
        <p:sp>
          <p:nvSpPr>
            <p:cNvPr id="11117" name="Google Shape;11117;p68"/>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8"/>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8"/>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8"/>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8"/>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8"/>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8"/>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8"/>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8"/>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8"/>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8"/>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8"/>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8"/>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8"/>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8"/>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8"/>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68"/>
          <p:cNvGrpSpPr/>
          <p:nvPr/>
        </p:nvGrpSpPr>
        <p:grpSpPr>
          <a:xfrm>
            <a:off x="849682" y="1842798"/>
            <a:ext cx="363893" cy="291727"/>
            <a:chOff x="849682" y="1995198"/>
            <a:chExt cx="363893" cy="291727"/>
          </a:xfrm>
        </p:grpSpPr>
        <p:sp>
          <p:nvSpPr>
            <p:cNvPr id="11134" name="Google Shape;11134;p68"/>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8"/>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8"/>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8"/>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8"/>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8"/>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8"/>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8"/>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8"/>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8"/>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8"/>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8"/>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8"/>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8"/>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8"/>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8"/>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8"/>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8"/>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68"/>
          <p:cNvGrpSpPr/>
          <p:nvPr/>
        </p:nvGrpSpPr>
        <p:grpSpPr>
          <a:xfrm>
            <a:off x="3065430" y="1837666"/>
            <a:ext cx="378190" cy="302044"/>
            <a:chOff x="3065430" y="1990066"/>
            <a:chExt cx="378190" cy="302044"/>
          </a:xfrm>
        </p:grpSpPr>
        <p:sp>
          <p:nvSpPr>
            <p:cNvPr id="11153" name="Google Shape;11153;p68"/>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8"/>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8"/>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8"/>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8"/>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8"/>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8"/>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8"/>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8"/>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8"/>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8"/>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68"/>
          <p:cNvGrpSpPr/>
          <p:nvPr/>
        </p:nvGrpSpPr>
        <p:grpSpPr>
          <a:xfrm>
            <a:off x="3568234" y="3639010"/>
            <a:ext cx="347501" cy="359284"/>
            <a:chOff x="3568234" y="3791410"/>
            <a:chExt cx="347501" cy="359284"/>
          </a:xfrm>
        </p:grpSpPr>
        <p:sp>
          <p:nvSpPr>
            <p:cNvPr id="11165" name="Google Shape;11165;p68"/>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8"/>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8"/>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8"/>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8"/>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8"/>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8"/>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8"/>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8"/>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8"/>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8"/>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68"/>
          <p:cNvGrpSpPr/>
          <p:nvPr/>
        </p:nvGrpSpPr>
        <p:grpSpPr>
          <a:xfrm>
            <a:off x="1759925" y="1348687"/>
            <a:ext cx="347004" cy="358420"/>
            <a:chOff x="1759925" y="1501087"/>
            <a:chExt cx="347004" cy="358420"/>
          </a:xfrm>
        </p:grpSpPr>
        <p:sp>
          <p:nvSpPr>
            <p:cNvPr id="11177" name="Google Shape;11177;p68"/>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8"/>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8"/>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8"/>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8"/>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8"/>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8"/>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8"/>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8"/>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8"/>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8"/>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8"/>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8"/>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8"/>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8"/>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8"/>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8"/>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8"/>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8"/>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8"/>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8"/>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8"/>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8"/>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8"/>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8"/>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8"/>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8"/>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68"/>
          <p:cNvGrpSpPr/>
          <p:nvPr/>
        </p:nvGrpSpPr>
        <p:grpSpPr>
          <a:xfrm>
            <a:off x="3519295" y="2261260"/>
            <a:ext cx="360227" cy="359311"/>
            <a:chOff x="3519295" y="2413660"/>
            <a:chExt cx="360227" cy="359311"/>
          </a:xfrm>
        </p:grpSpPr>
        <p:sp>
          <p:nvSpPr>
            <p:cNvPr id="11205" name="Google Shape;11205;p68"/>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8"/>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8"/>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8"/>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8"/>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8"/>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8"/>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8"/>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8"/>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8"/>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8"/>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8"/>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8"/>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8"/>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8"/>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8"/>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8"/>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8"/>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8"/>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8"/>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8"/>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8"/>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8"/>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8"/>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8"/>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8"/>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8"/>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8"/>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8"/>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8"/>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8"/>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8"/>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8"/>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8"/>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8"/>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68"/>
          <p:cNvGrpSpPr/>
          <p:nvPr/>
        </p:nvGrpSpPr>
        <p:grpSpPr>
          <a:xfrm>
            <a:off x="1330255" y="3693318"/>
            <a:ext cx="358996" cy="250774"/>
            <a:chOff x="1330255" y="3845718"/>
            <a:chExt cx="358996" cy="250774"/>
          </a:xfrm>
        </p:grpSpPr>
        <p:sp>
          <p:nvSpPr>
            <p:cNvPr id="11241" name="Google Shape;11241;p68"/>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8"/>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8"/>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8"/>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8"/>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8"/>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8"/>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8"/>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8"/>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8"/>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68"/>
          <p:cNvGrpSpPr/>
          <p:nvPr/>
        </p:nvGrpSpPr>
        <p:grpSpPr>
          <a:xfrm>
            <a:off x="3115103" y="3638984"/>
            <a:ext cx="373424" cy="359311"/>
            <a:chOff x="3115103" y="3791384"/>
            <a:chExt cx="373424" cy="359311"/>
          </a:xfrm>
        </p:grpSpPr>
        <p:sp>
          <p:nvSpPr>
            <p:cNvPr id="11252" name="Google Shape;11252;p68"/>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8"/>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8"/>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8"/>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8"/>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8"/>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8"/>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8"/>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8"/>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8"/>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8"/>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8"/>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8"/>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8"/>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68"/>
          <p:cNvGrpSpPr/>
          <p:nvPr/>
        </p:nvGrpSpPr>
        <p:grpSpPr>
          <a:xfrm>
            <a:off x="883853" y="3640241"/>
            <a:ext cx="378190" cy="357059"/>
            <a:chOff x="883853" y="3792641"/>
            <a:chExt cx="378190" cy="357059"/>
          </a:xfrm>
        </p:grpSpPr>
        <p:sp>
          <p:nvSpPr>
            <p:cNvPr id="11267" name="Google Shape;11267;p68"/>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8"/>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8"/>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8"/>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8"/>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8"/>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8"/>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8"/>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8"/>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8"/>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8"/>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8"/>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8"/>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8"/>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8"/>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8"/>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8"/>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8"/>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8"/>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8"/>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8"/>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8"/>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8"/>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8"/>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8"/>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8"/>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68"/>
          <p:cNvGrpSpPr/>
          <p:nvPr/>
        </p:nvGrpSpPr>
        <p:grpSpPr>
          <a:xfrm>
            <a:off x="3934196" y="2332405"/>
            <a:ext cx="401207" cy="214036"/>
            <a:chOff x="3934196" y="2484805"/>
            <a:chExt cx="401207" cy="214036"/>
          </a:xfrm>
        </p:grpSpPr>
        <p:sp>
          <p:nvSpPr>
            <p:cNvPr id="11294" name="Google Shape;11294;p68"/>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8"/>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8"/>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8"/>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8"/>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9" name="Google Shape;11299;p68"/>
          <p:cNvGrpSpPr/>
          <p:nvPr/>
        </p:nvGrpSpPr>
        <p:grpSpPr>
          <a:xfrm>
            <a:off x="3999894" y="1347797"/>
            <a:ext cx="342474" cy="359232"/>
            <a:chOff x="3999894" y="1500197"/>
            <a:chExt cx="342474" cy="359232"/>
          </a:xfrm>
        </p:grpSpPr>
        <p:sp>
          <p:nvSpPr>
            <p:cNvPr id="11300" name="Google Shape;11300;p68"/>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8"/>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8"/>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8"/>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8"/>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8"/>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8"/>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8"/>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8"/>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8"/>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68"/>
          <p:cNvGrpSpPr/>
          <p:nvPr/>
        </p:nvGrpSpPr>
        <p:grpSpPr>
          <a:xfrm>
            <a:off x="2233795" y="2729762"/>
            <a:ext cx="232601" cy="366747"/>
            <a:chOff x="2233795" y="2882162"/>
            <a:chExt cx="232601" cy="366747"/>
          </a:xfrm>
        </p:grpSpPr>
        <p:sp>
          <p:nvSpPr>
            <p:cNvPr id="11311" name="Google Shape;11311;p68"/>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8"/>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8"/>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8"/>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8"/>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8"/>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8"/>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8"/>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8"/>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8"/>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8"/>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8"/>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8"/>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8"/>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8"/>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8"/>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8"/>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8"/>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68"/>
          <p:cNvGrpSpPr/>
          <p:nvPr/>
        </p:nvGrpSpPr>
        <p:grpSpPr>
          <a:xfrm>
            <a:off x="3523772" y="3252022"/>
            <a:ext cx="362008" cy="244175"/>
            <a:chOff x="3523772" y="3404422"/>
            <a:chExt cx="362008" cy="244175"/>
          </a:xfrm>
        </p:grpSpPr>
        <p:sp>
          <p:nvSpPr>
            <p:cNvPr id="11330" name="Google Shape;11330;p68"/>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8"/>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8"/>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8"/>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8"/>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8"/>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8"/>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8"/>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8"/>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8"/>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8"/>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8"/>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8"/>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8"/>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8"/>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68"/>
          <p:cNvGrpSpPr/>
          <p:nvPr/>
        </p:nvGrpSpPr>
        <p:grpSpPr>
          <a:xfrm>
            <a:off x="3531026" y="1824914"/>
            <a:ext cx="359232" cy="327836"/>
            <a:chOff x="3531026" y="1977314"/>
            <a:chExt cx="359232" cy="327836"/>
          </a:xfrm>
        </p:grpSpPr>
        <p:sp>
          <p:nvSpPr>
            <p:cNvPr id="11346" name="Google Shape;11346;p68"/>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8"/>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8"/>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8"/>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8"/>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8"/>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8"/>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8"/>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8"/>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8"/>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68"/>
          <p:cNvGrpSpPr/>
          <p:nvPr/>
        </p:nvGrpSpPr>
        <p:grpSpPr>
          <a:xfrm>
            <a:off x="3123351" y="1347875"/>
            <a:ext cx="296781" cy="359232"/>
            <a:chOff x="3123351" y="1500275"/>
            <a:chExt cx="296781" cy="359232"/>
          </a:xfrm>
        </p:grpSpPr>
        <p:sp>
          <p:nvSpPr>
            <p:cNvPr id="11357" name="Google Shape;11357;p68"/>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8"/>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8"/>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8"/>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8"/>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8"/>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8"/>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8"/>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8"/>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8"/>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8"/>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68"/>
          <p:cNvGrpSpPr/>
          <p:nvPr/>
        </p:nvGrpSpPr>
        <p:grpSpPr>
          <a:xfrm>
            <a:off x="2659458" y="1347875"/>
            <a:ext cx="332261" cy="359232"/>
            <a:chOff x="2659458" y="1500275"/>
            <a:chExt cx="332261" cy="359232"/>
          </a:xfrm>
        </p:grpSpPr>
        <p:sp>
          <p:nvSpPr>
            <p:cNvPr id="11369" name="Google Shape;11369;p68"/>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8"/>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8"/>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8"/>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8"/>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8"/>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8"/>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8"/>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8"/>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8"/>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8"/>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8"/>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8"/>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8"/>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8"/>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8"/>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8"/>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8"/>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8"/>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8"/>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68"/>
          <p:cNvGrpSpPr/>
          <p:nvPr/>
        </p:nvGrpSpPr>
        <p:grpSpPr>
          <a:xfrm>
            <a:off x="1750184" y="2261130"/>
            <a:ext cx="359730" cy="359441"/>
            <a:chOff x="1750184" y="2413530"/>
            <a:chExt cx="359730" cy="359441"/>
          </a:xfrm>
        </p:grpSpPr>
        <p:sp>
          <p:nvSpPr>
            <p:cNvPr id="11390" name="Google Shape;11390;p68"/>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8"/>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8"/>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8"/>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8"/>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8"/>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8"/>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8"/>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8"/>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8"/>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8"/>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68"/>
          <p:cNvGrpSpPr/>
          <p:nvPr/>
        </p:nvGrpSpPr>
        <p:grpSpPr>
          <a:xfrm>
            <a:off x="2230050" y="1347823"/>
            <a:ext cx="316524" cy="359284"/>
            <a:chOff x="2230050" y="1500223"/>
            <a:chExt cx="316524" cy="359284"/>
          </a:xfrm>
        </p:grpSpPr>
        <p:sp>
          <p:nvSpPr>
            <p:cNvPr id="11402" name="Google Shape;11402;p68"/>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8"/>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8"/>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8"/>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8"/>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8"/>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8"/>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8"/>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8"/>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8"/>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8"/>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8"/>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8"/>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8"/>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8"/>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8"/>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8"/>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8"/>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8"/>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8"/>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68"/>
          <p:cNvGrpSpPr/>
          <p:nvPr/>
        </p:nvGrpSpPr>
        <p:grpSpPr>
          <a:xfrm>
            <a:off x="2690042" y="4110367"/>
            <a:ext cx="359389" cy="359232"/>
            <a:chOff x="2690042" y="4262767"/>
            <a:chExt cx="359389" cy="359232"/>
          </a:xfrm>
        </p:grpSpPr>
        <p:sp>
          <p:nvSpPr>
            <p:cNvPr id="11423" name="Google Shape;11423;p68"/>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8"/>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8"/>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8"/>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8"/>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8"/>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8"/>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0" name="Google Shape;11430;p68"/>
          <p:cNvGrpSpPr/>
          <p:nvPr/>
        </p:nvGrpSpPr>
        <p:grpSpPr>
          <a:xfrm>
            <a:off x="2689440" y="2729762"/>
            <a:ext cx="222337" cy="366721"/>
            <a:chOff x="2689440" y="2882162"/>
            <a:chExt cx="222337" cy="366721"/>
          </a:xfrm>
        </p:grpSpPr>
        <p:sp>
          <p:nvSpPr>
            <p:cNvPr id="11431" name="Google Shape;11431;p68"/>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8"/>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8"/>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8"/>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8"/>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8"/>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8"/>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8"/>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8"/>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0" name="Google Shape;11440;p68"/>
          <p:cNvSpPr/>
          <p:nvPr/>
        </p:nvSpPr>
        <p:spPr>
          <a:xfrm>
            <a:off x="2637986" y="2128503"/>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1" name="Google Shape;11441;p68"/>
          <p:cNvGrpSpPr/>
          <p:nvPr/>
        </p:nvGrpSpPr>
        <p:grpSpPr>
          <a:xfrm>
            <a:off x="2637986" y="1827742"/>
            <a:ext cx="359232" cy="322023"/>
            <a:chOff x="2637986" y="1980142"/>
            <a:chExt cx="359232" cy="322023"/>
          </a:xfrm>
        </p:grpSpPr>
        <p:sp>
          <p:nvSpPr>
            <p:cNvPr id="11442" name="Google Shape;11442;p68"/>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8"/>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8"/>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8"/>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8"/>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8"/>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8"/>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8"/>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8"/>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8"/>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8"/>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8"/>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8"/>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68"/>
          <p:cNvGrpSpPr/>
          <p:nvPr/>
        </p:nvGrpSpPr>
        <p:grpSpPr>
          <a:xfrm>
            <a:off x="1306531" y="3194572"/>
            <a:ext cx="323018" cy="359075"/>
            <a:chOff x="1306531" y="3346972"/>
            <a:chExt cx="323018" cy="359075"/>
          </a:xfrm>
        </p:grpSpPr>
        <p:sp>
          <p:nvSpPr>
            <p:cNvPr id="11456" name="Google Shape;11456;p68"/>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8"/>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8"/>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8"/>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8"/>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8"/>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8"/>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8"/>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8"/>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68"/>
          <p:cNvGrpSpPr/>
          <p:nvPr/>
        </p:nvGrpSpPr>
        <p:grpSpPr>
          <a:xfrm>
            <a:off x="1308024" y="2261575"/>
            <a:ext cx="360253" cy="357111"/>
            <a:chOff x="1308024" y="2413975"/>
            <a:chExt cx="360253" cy="357111"/>
          </a:xfrm>
        </p:grpSpPr>
        <p:sp>
          <p:nvSpPr>
            <p:cNvPr id="11466" name="Google Shape;11466;p68"/>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8"/>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8"/>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8"/>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8"/>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8"/>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8"/>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8"/>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8"/>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8"/>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8"/>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8"/>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8"/>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8"/>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8"/>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8"/>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8"/>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8"/>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8"/>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8"/>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8"/>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8"/>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8"/>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8"/>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8"/>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8"/>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8"/>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8"/>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8"/>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8"/>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68"/>
          <p:cNvGrpSpPr/>
          <p:nvPr/>
        </p:nvGrpSpPr>
        <p:grpSpPr>
          <a:xfrm>
            <a:off x="1298519" y="1817922"/>
            <a:ext cx="378452" cy="341321"/>
            <a:chOff x="1298519" y="1970322"/>
            <a:chExt cx="378452" cy="341321"/>
          </a:xfrm>
        </p:grpSpPr>
        <p:sp>
          <p:nvSpPr>
            <p:cNvPr id="11497" name="Google Shape;11497;p68"/>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8"/>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8"/>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8"/>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8"/>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8"/>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8"/>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8"/>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8"/>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8"/>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8"/>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8"/>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8"/>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8"/>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8"/>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8"/>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8"/>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8"/>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8"/>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8"/>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7" name="Google Shape;11517;p68"/>
          <p:cNvGrpSpPr/>
          <p:nvPr/>
        </p:nvGrpSpPr>
        <p:grpSpPr>
          <a:xfrm>
            <a:off x="3114815" y="3194468"/>
            <a:ext cx="283217" cy="359180"/>
            <a:chOff x="3114815" y="3346868"/>
            <a:chExt cx="283217" cy="359180"/>
          </a:xfrm>
        </p:grpSpPr>
        <p:sp>
          <p:nvSpPr>
            <p:cNvPr id="11518" name="Google Shape;11518;p68"/>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8"/>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8"/>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8"/>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8"/>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8"/>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8"/>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8"/>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8"/>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8"/>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8"/>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8"/>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8"/>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8"/>
          <p:cNvGrpSpPr/>
          <p:nvPr/>
        </p:nvGrpSpPr>
        <p:grpSpPr>
          <a:xfrm>
            <a:off x="3973186" y="3200831"/>
            <a:ext cx="378661" cy="346558"/>
            <a:chOff x="3973186" y="3353231"/>
            <a:chExt cx="378661" cy="346558"/>
          </a:xfrm>
        </p:grpSpPr>
        <p:sp>
          <p:nvSpPr>
            <p:cNvPr id="11532" name="Google Shape;11532;p68"/>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8"/>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8"/>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8"/>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8"/>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8"/>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8"/>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8"/>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8"/>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8"/>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8"/>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8"/>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8"/>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8"/>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8"/>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8"/>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8"/>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8"/>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0" name="Google Shape;11550;p68"/>
          <p:cNvGrpSpPr/>
          <p:nvPr/>
        </p:nvGrpSpPr>
        <p:grpSpPr>
          <a:xfrm>
            <a:off x="2152857" y="4110602"/>
            <a:ext cx="373241" cy="359127"/>
            <a:chOff x="2152857" y="4263002"/>
            <a:chExt cx="373241" cy="359127"/>
          </a:xfrm>
        </p:grpSpPr>
        <p:sp>
          <p:nvSpPr>
            <p:cNvPr id="11551" name="Google Shape;11551;p68"/>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8"/>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8"/>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8"/>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8"/>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8"/>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8"/>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8"/>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9" name="Google Shape;11559;p68"/>
          <p:cNvGrpSpPr/>
          <p:nvPr/>
        </p:nvGrpSpPr>
        <p:grpSpPr>
          <a:xfrm>
            <a:off x="859632" y="3194572"/>
            <a:ext cx="303537" cy="359127"/>
            <a:chOff x="859632" y="3346972"/>
            <a:chExt cx="303537" cy="359127"/>
          </a:xfrm>
        </p:grpSpPr>
        <p:sp>
          <p:nvSpPr>
            <p:cNvPr id="11560" name="Google Shape;11560;p68"/>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8"/>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8"/>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8"/>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8"/>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8"/>
          <p:cNvGrpSpPr/>
          <p:nvPr/>
        </p:nvGrpSpPr>
        <p:grpSpPr>
          <a:xfrm>
            <a:off x="1767911" y="2729841"/>
            <a:ext cx="265306" cy="366799"/>
            <a:chOff x="1767911" y="2882241"/>
            <a:chExt cx="265306" cy="366799"/>
          </a:xfrm>
        </p:grpSpPr>
        <p:sp>
          <p:nvSpPr>
            <p:cNvPr id="11566" name="Google Shape;11566;p68"/>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8"/>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8"/>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8"/>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8"/>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8"/>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8"/>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8"/>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8"/>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8"/>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8"/>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8"/>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8"/>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8"/>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8"/>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68"/>
          <p:cNvGrpSpPr/>
          <p:nvPr/>
        </p:nvGrpSpPr>
        <p:grpSpPr>
          <a:xfrm>
            <a:off x="1332009" y="1347535"/>
            <a:ext cx="331895" cy="359311"/>
            <a:chOff x="1332009" y="1499935"/>
            <a:chExt cx="331895" cy="359311"/>
          </a:xfrm>
        </p:grpSpPr>
        <p:sp>
          <p:nvSpPr>
            <p:cNvPr id="11582" name="Google Shape;11582;p68"/>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8"/>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8"/>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8"/>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8"/>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8"/>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8"/>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8"/>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8"/>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8"/>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8"/>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8"/>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8"/>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8"/>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8"/>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8"/>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8"/>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68"/>
          <p:cNvGrpSpPr/>
          <p:nvPr/>
        </p:nvGrpSpPr>
        <p:grpSpPr>
          <a:xfrm>
            <a:off x="2663464" y="3194415"/>
            <a:ext cx="289528" cy="359232"/>
            <a:chOff x="2663464" y="3346815"/>
            <a:chExt cx="289528" cy="359232"/>
          </a:xfrm>
        </p:grpSpPr>
        <p:sp>
          <p:nvSpPr>
            <p:cNvPr id="11600" name="Google Shape;11600;p68"/>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8"/>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8"/>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8"/>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8"/>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8"/>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8"/>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8"/>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8"/>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8"/>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8"/>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68"/>
          <p:cNvGrpSpPr/>
          <p:nvPr/>
        </p:nvGrpSpPr>
        <p:grpSpPr>
          <a:xfrm>
            <a:off x="1315775" y="2729527"/>
            <a:ext cx="269051" cy="366983"/>
            <a:chOff x="1315775" y="2881927"/>
            <a:chExt cx="269051" cy="366983"/>
          </a:xfrm>
        </p:grpSpPr>
        <p:sp>
          <p:nvSpPr>
            <p:cNvPr id="11612" name="Google Shape;11612;p68"/>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8"/>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8"/>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8"/>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8"/>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8"/>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8"/>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8"/>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8"/>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8"/>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8"/>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8"/>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8"/>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8"/>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8"/>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8"/>
          <p:cNvGrpSpPr/>
          <p:nvPr/>
        </p:nvGrpSpPr>
        <p:grpSpPr>
          <a:xfrm>
            <a:off x="3977427" y="1827742"/>
            <a:ext cx="359232" cy="322023"/>
            <a:chOff x="3977427" y="1980142"/>
            <a:chExt cx="359232" cy="322023"/>
          </a:xfrm>
        </p:grpSpPr>
        <p:sp>
          <p:nvSpPr>
            <p:cNvPr id="11628" name="Google Shape;11628;p68"/>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8"/>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8"/>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8"/>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8"/>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8"/>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8"/>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8"/>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8"/>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8"/>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68"/>
          <p:cNvGrpSpPr/>
          <p:nvPr/>
        </p:nvGrpSpPr>
        <p:grpSpPr>
          <a:xfrm>
            <a:off x="865628" y="2261208"/>
            <a:ext cx="361720" cy="359180"/>
            <a:chOff x="865628" y="2413608"/>
            <a:chExt cx="361720" cy="359180"/>
          </a:xfrm>
        </p:grpSpPr>
        <p:sp>
          <p:nvSpPr>
            <p:cNvPr id="11639" name="Google Shape;11639;p68"/>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8"/>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8"/>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8"/>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8"/>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8"/>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8"/>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8"/>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8"/>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8"/>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8"/>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8"/>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8"/>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8"/>
          <p:cNvGrpSpPr/>
          <p:nvPr/>
        </p:nvGrpSpPr>
        <p:grpSpPr>
          <a:xfrm>
            <a:off x="3117093" y="2729527"/>
            <a:ext cx="268815" cy="366983"/>
            <a:chOff x="3117093" y="2881927"/>
            <a:chExt cx="268815" cy="366983"/>
          </a:xfrm>
        </p:grpSpPr>
        <p:sp>
          <p:nvSpPr>
            <p:cNvPr id="11653" name="Google Shape;11653;p68"/>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8"/>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8"/>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8"/>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8"/>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8"/>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8"/>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8"/>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8"/>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8"/>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8"/>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8"/>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8"/>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8"/>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8"/>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68"/>
          <p:cNvGrpSpPr/>
          <p:nvPr/>
        </p:nvGrpSpPr>
        <p:grpSpPr>
          <a:xfrm>
            <a:off x="3534508" y="1355600"/>
            <a:ext cx="368502" cy="343521"/>
            <a:chOff x="3534508" y="1508000"/>
            <a:chExt cx="368502" cy="343521"/>
          </a:xfrm>
        </p:grpSpPr>
        <p:sp>
          <p:nvSpPr>
            <p:cNvPr id="11669" name="Google Shape;11669;p68"/>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8"/>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8"/>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8"/>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8"/>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8"/>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8"/>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8"/>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8"/>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8"/>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8"/>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8"/>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8"/>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8"/>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8"/>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68"/>
          <p:cNvGrpSpPr/>
          <p:nvPr/>
        </p:nvGrpSpPr>
        <p:grpSpPr>
          <a:xfrm>
            <a:off x="7147436" y="1350599"/>
            <a:ext cx="279054" cy="354754"/>
            <a:chOff x="7147436" y="1502999"/>
            <a:chExt cx="279054" cy="354754"/>
          </a:xfrm>
        </p:grpSpPr>
        <p:sp>
          <p:nvSpPr>
            <p:cNvPr id="11685" name="Google Shape;11685;p68"/>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8"/>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8"/>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8"/>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8"/>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8"/>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8"/>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8"/>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8"/>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8"/>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8"/>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8"/>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8"/>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8"/>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8"/>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8"/>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68"/>
          <p:cNvGrpSpPr/>
          <p:nvPr/>
        </p:nvGrpSpPr>
        <p:grpSpPr>
          <a:xfrm>
            <a:off x="7603081" y="1820672"/>
            <a:ext cx="276802" cy="354807"/>
            <a:chOff x="7603081" y="1973072"/>
            <a:chExt cx="276802" cy="354807"/>
          </a:xfrm>
        </p:grpSpPr>
        <p:sp>
          <p:nvSpPr>
            <p:cNvPr id="11702" name="Google Shape;11702;p68"/>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8"/>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8"/>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8"/>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8"/>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8"/>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8"/>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8"/>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8"/>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8"/>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8"/>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8"/>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8"/>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8"/>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68"/>
          <p:cNvGrpSpPr/>
          <p:nvPr/>
        </p:nvGrpSpPr>
        <p:grpSpPr>
          <a:xfrm>
            <a:off x="6696792" y="1350599"/>
            <a:ext cx="276802" cy="354754"/>
            <a:chOff x="6696792" y="1502999"/>
            <a:chExt cx="276802" cy="354754"/>
          </a:xfrm>
        </p:grpSpPr>
        <p:sp>
          <p:nvSpPr>
            <p:cNvPr id="11717" name="Google Shape;11717;p68"/>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8"/>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8"/>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8"/>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8"/>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8"/>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8"/>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8"/>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8"/>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8"/>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8"/>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8"/>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8"/>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8"/>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8"/>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2" name="Google Shape;11732;p68"/>
          <p:cNvSpPr/>
          <p:nvPr/>
        </p:nvSpPr>
        <p:spPr>
          <a:xfrm>
            <a:off x="6360786" y="1502999"/>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3" name="Google Shape;11733;p68"/>
          <p:cNvGrpSpPr/>
          <p:nvPr/>
        </p:nvGrpSpPr>
        <p:grpSpPr>
          <a:xfrm>
            <a:off x="6223393" y="1350599"/>
            <a:ext cx="320295" cy="354754"/>
            <a:chOff x="6223393" y="1502999"/>
            <a:chExt cx="320295" cy="354754"/>
          </a:xfrm>
        </p:grpSpPr>
        <p:sp>
          <p:nvSpPr>
            <p:cNvPr id="11734" name="Google Shape;11734;p68"/>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8"/>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8"/>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8"/>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8"/>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8"/>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8"/>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8"/>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8"/>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8"/>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8"/>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8"/>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8"/>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8"/>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8"/>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8"/>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8"/>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8"/>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8"/>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8"/>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8"/>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8"/>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8"/>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68"/>
          <p:cNvGrpSpPr/>
          <p:nvPr/>
        </p:nvGrpSpPr>
        <p:grpSpPr>
          <a:xfrm>
            <a:off x="5310611" y="1350572"/>
            <a:ext cx="339515" cy="354781"/>
            <a:chOff x="5310611" y="1502972"/>
            <a:chExt cx="339515" cy="354781"/>
          </a:xfrm>
        </p:grpSpPr>
        <p:sp>
          <p:nvSpPr>
            <p:cNvPr id="11758" name="Google Shape;11758;p68"/>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8"/>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8"/>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8"/>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8"/>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8"/>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8"/>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8"/>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8"/>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8"/>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8"/>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8"/>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8"/>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8"/>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8"/>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8"/>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68"/>
          <p:cNvGrpSpPr/>
          <p:nvPr/>
        </p:nvGrpSpPr>
        <p:grpSpPr>
          <a:xfrm>
            <a:off x="6253637" y="3637701"/>
            <a:ext cx="274550" cy="354833"/>
            <a:chOff x="6253637" y="3790101"/>
            <a:chExt cx="274550" cy="354833"/>
          </a:xfrm>
        </p:grpSpPr>
        <p:sp>
          <p:nvSpPr>
            <p:cNvPr id="11775" name="Google Shape;11775;p68"/>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8"/>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8"/>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8"/>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8"/>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8"/>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8"/>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8"/>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8"/>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8"/>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8"/>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8"/>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8"/>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8"/>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8"/>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8"/>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8"/>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2" name="Google Shape;11792;p68"/>
          <p:cNvGrpSpPr/>
          <p:nvPr/>
        </p:nvGrpSpPr>
        <p:grpSpPr>
          <a:xfrm>
            <a:off x="5802731" y="3637780"/>
            <a:ext cx="274576" cy="354754"/>
            <a:chOff x="5802731" y="3790180"/>
            <a:chExt cx="274576" cy="354754"/>
          </a:xfrm>
        </p:grpSpPr>
        <p:sp>
          <p:nvSpPr>
            <p:cNvPr id="11793" name="Google Shape;11793;p68"/>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8"/>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8"/>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8"/>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8"/>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8"/>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8"/>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8"/>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8"/>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8"/>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8"/>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8"/>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8"/>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8"/>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8"/>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8"/>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8"/>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8"/>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8"/>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8"/>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8"/>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68"/>
          <p:cNvGrpSpPr/>
          <p:nvPr/>
        </p:nvGrpSpPr>
        <p:grpSpPr>
          <a:xfrm>
            <a:off x="5352088" y="3637806"/>
            <a:ext cx="274550" cy="354728"/>
            <a:chOff x="5352088" y="3790206"/>
            <a:chExt cx="274550" cy="354728"/>
          </a:xfrm>
        </p:grpSpPr>
        <p:sp>
          <p:nvSpPr>
            <p:cNvPr id="11815" name="Google Shape;11815;p68"/>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8"/>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8"/>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8"/>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8"/>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8"/>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8"/>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8"/>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8"/>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8"/>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8"/>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8"/>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8"/>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8"/>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8"/>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8"/>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8"/>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8"/>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8"/>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8"/>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8"/>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8"/>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8"/>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8"/>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68"/>
          <p:cNvGrpSpPr/>
          <p:nvPr/>
        </p:nvGrpSpPr>
        <p:grpSpPr>
          <a:xfrm>
            <a:off x="4901706" y="3637675"/>
            <a:ext cx="274550" cy="354859"/>
            <a:chOff x="4901706" y="3790075"/>
            <a:chExt cx="274550" cy="354859"/>
          </a:xfrm>
        </p:grpSpPr>
        <p:sp>
          <p:nvSpPr>
            <p:cNvPr id="11840" name="Google Shape;11840;p68"/>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8"/>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8"/>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8"/>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8"/>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8"/>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8"/>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8"/>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8"/>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8"/>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8"/>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8"/>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8"/>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8"/>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8"/>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8"/>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8"/>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68"/>
          <p:cNvGrpSpPr/>
          <p:nvPr/>
        </p:nvGrpSpPr>
        <p:grpSpPr>
          <a:xfrm>
            <a:off x="8052704" y="1350808"/>
            <a:ext cx="275073" cy="354545"/>
            <a:chOff x="8052704" y="1503208"/>
            <a:chExt cx="275073" cy="354545"/>
          </a:xfrm>
        </p:grpSpPr>
        <p:sp>
          <p:nvSpPr>
            <p:cNvPr id="11858" name="Google Shape;11858;p68"/>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8"/>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8"/>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8"/>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8"/>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8"/>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8"/>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8"/>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8"/>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8"/>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8"/>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8"/>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8"/>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8"/>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8"/>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8"/>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8"/>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5" name="Google Shape;11875;p68"/>
          <p:cNvGrpSpPr/>
          <p:nvPr/>
        </p:nvGrpSpPr>
        <p:grpSpPr>
          <a:xfrm>
            <a:off x="5794745" y="1350599"/>
            <a:ext cx="274550" cy="354754"/>
            <a:chOff x="5794745" y="1502999"/>
            <a:chExt cx="274550" cy="354754"/>
          </a:xfrm>
        </p:grpSpPr>
        <p:sp>
          <p:nvSpPr>
            <p:cNvPr id="11876" name="Google Shape;11876;p68"/>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8"/>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8"/>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8"/>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8"/>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8"/>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8"/>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8"/>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8"/>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8"/>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8"/>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8"/>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8"/>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8"/>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8"/>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8"/>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8"/>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8"/>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8"/>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8"/>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8"/>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8"/>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8"/>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68"/>
          <p:cNvGrpSpPr/>
          <p:nvPr/>
        </p:nvGrpSpPr>
        <p:grpSpPr>
          <a:xfrm>
            <a:off x="4896940" y="1350599"/>
            <a:ext cx="263316" cy="354754"/>
            <a:chOff x="4896940" y="1502999"/>
            <a:chExt cx="263316" cy="354754"/>
          </a:xfrm>
        </p:grpSpPr>
        <p:sp>
          <p:nvSpPr>
            <p:cNvPr id="11900" name="Google Shape;11900;p68"/>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8"/>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8"/>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8"/>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8"/>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8"/>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8"/>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8"/>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8"/>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8"/>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8"/>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8"/>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8"/>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8"/>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8"/>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8"/>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8"/>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8"/>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8"/>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8"/>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8"/>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68"/>
          <p:cNvGrpSpPr/>
          <p:nvPr/>
        </p:nvGrpSpPr>
        <p:grpSpPr>
          <a:xfrm>
            <a:off x="6255392" y="4115682"/>
            <a:ext cx="274550" cy="354728"/>
            <a:chOff x="6255392" y="4268082"/>
            <a:chExt cx="274550" cy="354728"/>
          </a:xfrm>
        </p:grpSpPr>
        <p:sp>
          <p:nvSpPr>
            <p:cNvPr id="11922" name="Google Shape;11922;p68"/>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8"/>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8"/>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8"/>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8"/>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8"/>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8"/>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8"/>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8"/>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8"/>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8"/>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8"/>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8"/>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8"/>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8"/>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8"/>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8"/>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8"/>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8"/>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8"/>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2" name="Google Shape;11942;p68"/>
          <p:cNvGrpSpPr/>
          <p:nvPr/>
        </p:nvGrpSpPr>
        <p:grpSpPr>
          <a:xfrm>
            <a:off x="7604076" y="3637675"/>
            <a:ext cx="275807" cy="354859"/>
            <a:chOff x="7604076" y="3790075"/>
            <a:chExt cx="275807" cy="354859"/>
          </a:xfrm>
        </p:grpSpPr>
        <p:sp>
          <p:nvSpPr>
            <p:cNvPr id="11943" name="Google Shape;11943;p68"/>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8"/>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8"/>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8"/>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8"/>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8"/>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8"/>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8"/>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8"/>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8"/>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8"/>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8"/>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8"/>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8"/>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8"/>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8"/>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8"/>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8"/>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8"/>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8"/>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8"/>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8"/>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68"/>
          <p:cNvGrpSpPr/>
          <p:nvPr/>
        </p:nvGrpSpPr>
        <p:grpSpPr>
          <a:xfrm>
            <a:off x="7154427" y="3637806"/>
            <a:ext cx="274550" cy="354493"/>
            <a:chOff x="7154427" y="3790206"/>
            <a:chExt cx="274550" cy="354493"/>
          </a:xfrm>
        </p:grpSpPr>
        <p:sp>
          <p:nvSpPr>
            <p:cNvPr id="11966" name="Google Shape;11966;p68"/>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8"/>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8"/>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8"/>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8"/>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8"/>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8"/>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8"/>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8"/>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8"/>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8"/>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8"/>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8"/>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8"/>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8"/>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8"/>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8"/>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8"/>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8"/>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8"/>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6" name="Google Shape;11986;p68"/>
          <p:cNvGrpSpPr/>
          <p:nvPr/>
        </p:nvGrpSpPr>
        <p:grpSpPr>
          <a:xfrm>
            <a:off x="8054458" y="1820750"/>
            <a:ext cx="274576" cy="354728"/>
            <a:chOff x="8054458" y="1973150"/>
            <a:chExt cx="274576" cy="354728"/>
          </a:xfrm>
        </p:grpSpPr>
        <p:sp>
          <p:nvSpPr>
            <p:cNvPr id="11987" name="Google Shape;11987;p68"/>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8"/>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8"/>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8"/>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8"/>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8"/>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8"/>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8"/>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8"/>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8"/>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8"/>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8"/>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8"/>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8"/>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8"/>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8"/>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8"/>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8"/>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8"/>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8"/>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8"/>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8"/>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68"/>
          <p:cNvGrpSpPr/>
          <p:nvPr/>
        </p:nvGrpSpPr>
        <p:grpSpPr>
          <a:xfrm>
            <a:off x="7153930" y="1820750"/>
            <a:ext cx="274812" cy="354728"/>
            <a:chOff x="7153930" y="1973150"/>
            <a:chExt cx="274812" cy="354728"/>
          </a:xfrm>
        </p:grpSpPr>
        <p:sp>
          <p:nvSpPr>
            <p:cNvPr id="12010" name="Google Shape;12010;p68"/>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8"/>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8"/>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8"/>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8"/>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8"/>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8"/>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8"/>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8"/>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8"/>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8"/>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8"/>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8"/>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8"/>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8"/>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8"/>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8"/>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8"/>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8"/>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68"/>
          <p:cNvGrpSpPr/>
          <p:nvPr/>
        </p:nvGrpSpPr>
        <p:grpSpPr>
          <a:xfrm>
            <a:off x="6703522" y="1820698"/>
            <a:ext cx="274812" cy="354781"/>
            <a:chOff x="6703522" y="1973098"/>
            <a:chExt cx="274812" cy="354781"/>
          </a:xfrm>
        </p:grpSpPr>
        <p:sp>
          <p:nvSpPr>
            <p:cNvPr id="12030" name="Google Shape;12030;p68"/>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8"/>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8"/>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8"/>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8"/>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8"/>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8"/>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8"/>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8"/>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8"/>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8"/>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8"/>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8"/>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8"/>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8"/>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8"/>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8"/>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8"/>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8"/>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8"/>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8"/>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8"/>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8"/>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8"/>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8"/>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68"/>
          <p:cNvGrpSpPr/>
          <p:nvPr/>
        </p:nvGrpSpPr>
        <p:grpSpPr>
          <a:xfrm>
            <a:off x="6253375" y="1820750"/>
            <a:ext cx="274812" cy="354728"/>
            <a:chOff x="6253375" y="1973150"/>
            <a:chExt cx="274812" cy="354728"/>
          </a:xfrm>
        </p:grpSpPr>
        <p:sp>
          <p:nvSpPr>
            <p:cNvPr id="12056" name="Google Shape;12056;p68"/>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8"/>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8"/>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8"/>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8"/>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8"/>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8"/>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8"/>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8"/>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8"/>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8"/>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8"/>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8"/>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8"/>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8"/>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8"/>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8"/>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8"/>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8"/>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8"/>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8"/>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8"/>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8"/>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8"/>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8"/>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8"/>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8"/>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8"/>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8"/>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8"/>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8"/>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8"/>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8"/>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8"/>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8"/>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8"/>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8"/>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8"/>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4" name="Google Shape;12094;p68"/>
          <p:cNvGrpSpPr/>
          <p:nvPr/>
        </p:nvGrpSpPr>
        <p:grpSpPr>
          <a:xfrm>
            <a:off x="5802496" y="1820750"/>
            <a:ext cx="275309" cy="354728"/>
            <a:chOff x="5802496" y="1973150"/>
            <a:chExt cx="275309" cy="354728"/>
          </a:xfrm>
        </p:grpSpPr>
        <p:sp>
          <p:nvSpPr>
            <p:cNvPr id="12095" name="Google Shape;12095;p68"/>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8"/>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8"/>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8"/>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8"/>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8"/>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8"/>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8"/>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8"/>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8"/>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8"/>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8"/>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8"/>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8"/>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8"/>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8"/>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8"/>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8"/>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8"/>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8"/>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8"/>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8"/>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8"/>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8"/>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8"/>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8"/>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1" name="Google Shape;12121;p68"/>
          <p:cNvGrpSpPr/>
          <p:nvPr/>
        </p:nvGrpSpPr>
        <p:grpSpPr>
          <a:xfrm>
            <a:off x="5353083" y="1820750"/>
            <a:ext cx="274576" cy="354728"/>
            <a:chOff x="5353083" y="1973150"/>
            <a:chExt cx="274576" cy="354728"/>
          </a:xfrm>
        </p:grpSpPr>
        <p:sp>
          <p:nvSpPr>
            <p:cNvPr id="12122" name="Google Shape;12122;p68"/>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8"/>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8"/>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8"/>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8"/>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8"/>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8"/>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8"/>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8"/>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8"/>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8"/>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8"/>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8"/>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8"/>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8"/>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8"/>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8"/>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8"/>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8"/>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8"/>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8"/>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3" name="Google Shape;12143;p68"/>
          <p:cNvGrpSpPr/>
          <p:nvPr/>
        </p:nvGrpSpPr>
        <p:grpSpPr>
          <a:xfrm>
            <a:off x="4902701" y="1820750"/>
            <a:ext cx="274812" cy="354728"/>
            <a:chOff x="4902701" y="1973150"/>
            <a:chExt cx="274812" cy="354728"/>
          </a:xfrm>
        </p:grpSpPr>
        <p:sp>
          <p:nvSpPr>
            <p:cNvPr id="12144" name="Google Shape;12144;p68"/>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8"/>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8"/>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8"/>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8"/>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8"/>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8"/>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8"/>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8"/>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8"/>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8"/>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8"/>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8"/>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8"/>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8"/>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8"/>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8"/>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8"/>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8"/>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8"/>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8"/>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8"/>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8"/>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8"/>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8"/>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9" name="Google Shape;12169;p68"/>
          <p:cNvGrpSpPr/>
          <p:nvPr/>
        </p:nvGrpSpPr>
        <p:grpSpPr>
          <a:xfrm>
            <a:off x="4902701" y="2727589"/>
            <a:ext cx="272560" cy="354676"/>
            <a:chOff x="4902701" y="2879989"/>
            <a:chExt cx="272560" cy="354676"/>
          </a:xfrm>
        </p:grpSpPr>
        <p:sp>
          <p:nvSpPr>
            <p:cNvPr id="12170" name="Google Shape;12170;p68"/>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8"/>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8"/>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8"/>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8"/>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8"/>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8"/>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8"/>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8"/>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8"/>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8"/>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8"/>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8"/>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8"/>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8"/>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8"/>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8"/>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8"/>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8"/>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8"/>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8"/>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8"/>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8"/>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8"/>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68"/>
          <p:cNvGrpSpPr/>
          <p:nvPr/>
        </p:nvGrpSpPr>
        <p:grpSpPr>
          <a:xfrm>
            <a:off x="5803988" y="4115682"/>
            <a:ext cx="274550" cy="354728"/>
            <a:chOff x="5803988" y="4268082"/>
            <a:chExt cx="274550" cy="354728"/>
          </a:xfrm>
        </p:grpSpPr>
        <p:sp>
          <p:nvSpPr>
            <p:cNvPr id="12195" name="Google Shape;12195;p68"/>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8"/>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8"/>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8"/>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8"/>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8"/>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8"/>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8"/>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8"/>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8"/>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8"/>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8"/>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8"/>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8"/>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8"/>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8"/>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8"/>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8"/>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8"/>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8"/>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8"/>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8"/>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7" name="Google Shape;12217;p68"/>
          <p:cNvGrpSpPr/>
          <p:nvPr/>
        </p:nvGrpSpPr>
        <p:grpSpPr>
          <a:xfrm>
            <a:off x="5352349" y="4115682"/>
            <a:ext cx="274550" cy="354728"/>
            <a:chOff x="5352349" y="4268082"/>
            <a:chExt cx="274550" cy="354728"/>
          </a:xfrm>
        </p:grpSpPr>
        <p:sp>
          <p:nvSpPr>
            <p:cNvPr id="12218" name="Google Shape;12218;p68"/>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8"/>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8"/>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8"/>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8"/>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8"/>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8"/>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8"/>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8"/>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8"/>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8"/>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8"/>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8"/>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8"/>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8"/>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8"/>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8"/>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8"/>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8"/>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8"/>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8"/>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8"/>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0" name="Google Shape;12240;p68"/>
          <p:cNvGrpSpPr/>
          <p:nvPr/>
        </p:nvGrpSpPr>
        <p:grpSpPr>
          <a:xfrm>
            <a:off x="7606826" y="2266890"/>
            <a:ext cx="274550" cy="354728"/>
            <a:chOff x="7606826" y="2419290"/>
            <a:chExt cx="274550" cy="354728"/>
          </a:xfrm>
        </p:grpSpPr>
        <p:sp>
          <p:nvSpPr>
            <p:cNvPr id="12241" name="Google Shape;12241;p68"/>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8"/>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8"/>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8"/>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8"/>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8"/>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8"/>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8"/>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8"/>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8"/>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8"/>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8"/>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8"/>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8"/>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8"/>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68"/>
          <p:cNvGrpSpPr/>
          <p:nvPr/>
        </p:nvGrpSpPr>
        <p:grpSpPr>
          <a:xfrm>
            <a:off x="7156182" y="2266890"/>
            <a:ext cx="274550" cy="354728"/>
            <a:chOff x="7156182" y="2419290"/>
            <a:chExt cx="274550" cy="354728"/>
          </a:xfrm>
        </p:grpSpPr>
        <p:sp>
          <p:nvSpPr>
            <p:cNvPr id="12257" name="Google Shape;12257;p68"/>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8"/>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8"/>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8"/>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8"/>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8"/>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8"/>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8"/>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8"/>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8"/>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8"/>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8"/>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8"/>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8"/>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8"/>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2" name="Google Shape;12272;p68"/>
          <p:cNvGrpSpPr/>
          <p:nvPr/>
        </p:nvGrpSpPr>
        <p:grpSpPr>
          <a:xfrm>
            <a:off x="6705276" y="2266890"/>
            <a:ext cx="274812" cy="354728"/>
            <a:chOff x="6705276" y="2419290"/>
            <a:chExt cx="274812" cy="354728"/>
          </a:xfrm>
        </p:grpSpPr>
        <p:sp>
          <p:nvSpPr>
            <p:cNvPr id="12273" name="Google Shape;12273;p68"/>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8"/>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8"/>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8"/>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8"/>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8"/>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8"/>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8"/>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8"/>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8"/>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8"/>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8"/>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8"/>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8"/>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8"/>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8"/>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8"/>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8"/>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8"/>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8"/>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8"/>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8"/>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8"/>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8"/>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8"/>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8"/>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8"/>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8"/>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68"/>
          <p:cNvGrpSpPr/>
          <p:nvPr/>
        </p:nvGrpSpPr>
        <p:grpSpPr>
          <a:xfrm>
            <a:off x="4902936" y="2266890"/>
            <a:ext cx="274576" cy="354728"/>
            <a:chOff x="4902936" y="2419290"/>
            <a:chExt cx="274576" cy="354728"/>
          </a:xfrm>
        </p:grpSpPr>
        <p:sp>
          <p:nvSpPr>
            <p:cNvPr id="12302" name="Google Shape;12302;p68"/>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8"/>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8"/>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8"/>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8"/>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8"/>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8"/>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8"/>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8"/>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8"/>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8"/>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8"/>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8"/>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8"/>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8"/>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8"/>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8"/>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8"/>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8"/>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8"/>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68"/>
          <p:cNvGrpSpPr/>
          <p:nvPr/>
        </p:nvGrpSpPr>
        <p:grpSpPr>
          <a:xfrm>
            <a:off x="7608056" y="3193394"/>
            <a:ext cx="270334" cy="354754"/>
            <a:chOff x="7608056" y="3345794"/>
            <a:chExt cx="270334" cy="354754"/>
          </a:xfrm>
        </p:grpSpPr>
        <p:sp>
          <p:nvSpPr>
            <p:cNvPr id="12323" name="Google Shape;12323;p68"/>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8"/>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8"/>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8"/>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8"/>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8"/>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8"/>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8"/>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8"/>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8"/>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8"/>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8"/>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8"/>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8"/>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8"/>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8"/>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8"/>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8"/>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8"/>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68"/>
          <p:cNvGrpSpPr/>
          <p:nvPr/>
        </p:nvGrpSpPr>
        <p:grpSpPr>
          <a:xfrm>
            <a:off x="6712765" y="4115682"/>
            <a:ext cx="263316" cy="354728"/>
            <a:chOff x="6712765" y="4268082"/>
            <a:chExt cx="263316" cy="354728"/>
          </a:xfrm>
        </p:grpSpPr>
        <p:sp>
          <p:nvSpPr>
            <p:cNvPr id="12343" name="Google Shape;12343;p68"/>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8"/>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8"/>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8"/>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8"/>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8"/>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8"/>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8"/>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8"/>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8"/>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8"/>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8"/>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8"/>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8"/>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8"/>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8"/>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9" name="Google Shape;12359;p68"/>
          <p:cNvGrpSpPr/>
          <p:nvPr/>
        </p:nvGrpSpPr>
        <p:grpSpPr>
          <a:xfrm>
            <a:off x="5359341" y="2266759"/>
            <a:ext cx="262819" cy="354859"/>
            <a:chOff x="5359341" y="2419159"/>
            <a:chExt cx="262819" cy="354859"/>
          </a:xfrm>
        </p:grpSpPr>
        <p:sp>
          <p:nvSpPr>
            <p:cNvPr id="12360" name="Google Shape;12360;p68"/>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8"/>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8"/>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8"/>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8"/>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8"/>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8"/>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8"/>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8"/>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8"/>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8"/>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8"/>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8"/>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8"/>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8"/>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8"/>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8"/>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8"/>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8"/>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8"/>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8"/>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1" name="Google Shape;12381;p68"/>
          <p:cNvGrpSpPr/>
          <p:nvPr/>
        </p:nvGrpSpPr>
        <p:grpSpPr>
          <a:xfrm>
            <a:off x="6709282" y="3637806"/>
            <a:ext cx="263316" cy="354493"/>
            <a:chOff x="6709282" y="3790206"/>
            <a:chExt cx="263316" cy="354493"/>
          </a:xfrm>
        </p:grpSpPr>
        <p:sp>
          <p:nvSpPr>
            <p:cNvPr id="12382" name="Google Shape;12382;p68"/>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8"/>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8"/>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8"/>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8"/>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8"/>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8"/>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8"/>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8"/>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8"/>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8"/>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8"/>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8"/>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8"/>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8"/>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8"/>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68"/>
          <p:cNvGrpSpPr/>
          <p:nvPr/>
        </p:nvGrpSpPr>
        <p:grpSpPr>
          <a:xfrm>
            <a:off x="6260629" y="2266890"/>
            <a:ext cx="263055" cy="354493"/>
            <a:chOff x="6260629" y="2419290"/>
            <a:chExt cx="263055" cy="354493"/>
          </a:xfrm>
        </p:grpSpPr>
        <p:sp>
          <p:nvSpPr>
            <p:cNvPr id="12399" name="Google Shape;12399;p68"/>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8"/>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8"/>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8"/>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8"/>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8"/>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8"/>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8"/>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8"/>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8"/>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8"/>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8"/>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8"/>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8"/>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8"/>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68"/>
          <p:cNvGrpSpPr/>
          <p:nvPr/>
        </p:nvGrpSpPr>
        <p:grpSpPr>
          <a:xfrm>
            <a:off x="6260864" y="2727511"/>
            <a:ext cx="263343" cy="354754"/>
            <a:chOff x="6260864" y="2879911"/>
            <a:chExt cx="263343" cy="354754"/>
          </a:xfrm>
        </p:grpSpPr>
        <p:sp>
          <p:nvSpPr>
            <p:cNvPr id="12415" name="Google Shape;12415;p68"/>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8"/>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8"/>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8"/>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8"/>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8"/>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8"/>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8"/>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8"/>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8"/>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8"/>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8"/>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8"/>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8"/>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8"/>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8"/>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8"/>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8"/>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68"/>
          <p:cNvGrpSpPr/>
          <p:nvPr/>
        </p:nvGrpSpPr>
        <p:grpSpPr>
          <a:xfrm>
            <a:off x="8062968" y="2266890"/>
            <a:ext cx="263316" cy="354728"/>
            <a:chOff x="8062968" y="2419290"/>
            <a:chExt cx="263316" cy="354728"/>
          </a:xfrm>
        </p:grpSpPr>
        <p:sp>
          <p:nvSpPr>
            <p:cNvPr id="12434" name="Google Shape;12434;p68"/>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8"/>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8"/>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8"/>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8"/>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8"/>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8"/>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8"/>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8"/>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8"/>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8"/>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8"/>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8"/>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8"/>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8"/>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8"/>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8"/>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1" name="Google Shape;12451;p68"/>
          <p:cNvGrpSpPr/>
          <p:nvPr/>
        </p:nvGrpSpPr>
        <p:grpSpPr>
          <a:xfrm>
            <a:off x="5809723" y="2266890"/>
            <a:ext cx="263316" cy="354728"/>
            <a:chOff x="5809723" y="2419290"/>
            <a:chExt cx="263316" cy="354728"/>
          </a:xfrm>
        </p:grpSpPr>
        <p:sp>
          <p:nvSpPr>
            <p:cNvPr id="12452" name="Google Shape;12452;p68"/>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8"/>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8"/>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8"/>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8"/>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8"/>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8"/>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8"/>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8"/>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8"/>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8"/>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8"/>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8"/>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8"/>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8"/>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8"/>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8"/>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9" name="Google Shape;12469;p68"/>
          <p:cNvGrpSpPr/>
          <p:nvPr/>
        </p:nvGrpSpPr>
        <p:grpSpPr>
          <a:xfrm>
            <a:off x="7606826" y="1350599"/>
            <a:ext cx="263552" cy="354754"/>
            <a:chOff x="7606826" y="1502999"/>
            <a:chExt cx="263552" cy="354754"/>
          </a:xfrm>
        </p:grpSpPr>
        <p:sp>
          <p:nvSpPr>
            <p:cNvPr id="12470" name="Google Shape;12470;p68"/>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8"/>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8"/>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8"/>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8"/>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8"/>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8"/>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8"/>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8"/>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8"/>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8"/>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8"/>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8"/>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8"/>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8"/>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8"/>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8"/>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8"/>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8" name="Google Shape;12488;p68"/>
          <p:cNvGrpSpPr/>
          <p:nvPr/>
        </p:nvGrpSpPr>
        <p:grpSpPr>
          <a:xfrm>
            <a:off x="8060455" y="3637675"/>
            <a:ext cx="264076" cy="354623"/>
            <a:chOff x="8060455" y="3790075"/>
            <a:chExt cx="264076" cy="354623"/>
          </a:xfrm>
        </p:grpSpPr>
        <p:sp>
          <p:nvSpPr>
            <p:cNvPr id="12489" name="Google Shape;12489;p68"/>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8"/>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8"/>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8"/>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8"/>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8"/>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8"/>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8"/>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8"/>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8"/>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8"/>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8"/>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8"/>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8"/>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8"/>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8"/>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8"/>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8"/>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8"/>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8"/>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8"/>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8"/>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8"/>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68"/>
          <p:cNvGrpSpPr/>
          <p:nvPr/>
        </p:nvGrpSpPr>
        <p:grpSpPr>
          <a:xfrm>
            <a:off x="7614550" y="2727511"/>
            <a:ext cx="263316" cy="354754"/>
            <a:chOff x="7614550" y="2879911"/>
            <a:chExt cx="263316" cy="354754"/>
          </a:xfrm>
        </p:grpSpPr>
        <p:sp>
          <p:nvSpPr>
            <p:cNvPr id="12513" name="Google Shape;12513;p68"/>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8"/>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8"/>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8"/>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8"/>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8"/>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8"/>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8"/>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8"/>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8"/>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8"/>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8"/>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8"/>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8"/>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8"/>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8"/>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8"/>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8"/>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8"/>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68"/>
          <p:cNvGrpSpPr/>
          <p:nvPr/>
        </p:nvGrpSpPr>
        <p:grpSpPr>
          <a:xfrm>
            <a:off x="4900684" y="4115787"/>
            <a:ext cx="274576" cy="354623"/>
            <a:chOff x="4900684" y="4268187"/>
            <a:chExt cx="274576" cy="354623"/>
          </a:xfrm>
        </p:grpSpPr>
        <p:sp>
          <p:nvSpPr>
            <p:cNvPr id="12533" name="Google Shape;12533;p68"/>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8"/>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8"/>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8"/>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8"/>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8"/>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8"/>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8"/>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8"/>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8"/>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8"/>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8"/>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8"/>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8"/>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8"/>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8" name="Google Shape;12548;p68"/>
          <p:cNvGrpSpPr/>
          <p:nvPr/>
        </p:nvGrpSpPr>
        <p:grpSpPr>
          <a:xfrm>
            <a:off x="7161654" y="3193394"/>
            <a:ext cx="263343" cy="354754"/>
            <a:chOff x="7161654" y="3345794"/>
            <a:chExt cx="263343" cy="354754"/>
          </a:xfrm>
        </p:grpSpPr>
        <p:sp>
          <p:nvSpPr>
            <p:cNvPr id="12549" name="Google Shape;12549;p68"/>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8"/>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8"/>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8"/>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8"/>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8"/>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8"/>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8"/>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8"/>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8"/>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8"/>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8"/>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8"/>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8"/>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8"/>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8"/>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8"/>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8"/>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8"/>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68"/>
          <p:cNvGrpSpPr/>
          <p:nvPr/>
        </p:nvGrpSpPr>
        <p:grpSpPr>
          <a:xfrm>
            <a:off x="6711770" y="3193394"/>
            <a:ext cx="263081" cy="354754"/>
            <a:chOff x="6711770" y="3345794"/>
            <a:chExt cx="263081" cy="354754"/>
          </a:xfrm>
        </p:grpSpPr>
        <p:sp>
          <p:nvSpPr>
            <p:cNvPr id="12569" name="Google Shape;12569;p68"/>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8"/>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8"/>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8"/>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8"/>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8"/>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8"/>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8"/>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8"/>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8"/>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8"/>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8"/>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8"/>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8"/>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8"/>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8"/>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8"/>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6" name="Google Shape;12586;p68"/>
          <p:cNvGrpSpPr/>
          <p:nvPr/>
        </p:nvGrpSpPr>
        <p:grpSpPr>
          <a:xfrm>
            <a:off x="7163409" y="2727851"/>
            <a:ext cx="263316" cy="354414"/>
            <a:chOff x="7163409" y="2880251"/>
            <a:chExt cx="263316" cy="354414"/>
          </a:xfrm>
        </p:grpSpPr>
        <p:sp>
          <p:nvSpPr>
            <p:cNvPr id="12587" name="Google Shape;12587;p68"/>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8"/>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8"/>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8"/>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8"/>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8"/>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8"/>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8"/>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8"/>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8"/>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8"/>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8"/>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68"/>
          <p:cNvGrpSpPr/>
          <p:nvPr/>
        </p:nvGrpSpPr>
        <p:grpSpPr>
          <a:xfrm>
            <a:off x="6712032" y="2727772"/>
            <a:ext cx="263316" cy="354493"/>
            <a:chOff x="6712032" y="2880172"/>
            <a:chExt cx="263316" cy="354493"/>
          </a:xfrm>
        </p:grpSpPr>
        <p:sp>
          <p:nvSpPr>
            <p:cNvPr id="12600" name="Google Shape;12600;p68"/>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8"/>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8"/>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8"/>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8"/>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8"/>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8"/>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8"/>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8"/>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8"/>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8"/>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8"/>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8"/>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8"/>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8"/>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8"/>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8"/>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8"/>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8"/>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8"/>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8"/>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1" name="Google Shape;12621;p68"/>
          <p:cNvGrpSpPr/>
          <p:nvPr/>
        </p:nvGrpSpPr>
        <p:grpSpPr>
          <a:xfrm>
            <a:off x="6261624" y="3193394"/>
            <a:ext cx="263316" cy="354754"/>
            <a:chOff x="6261624" y="3345794"/>
            <a:chExt cx="263316" cy="354754"/>
          </a:xfrm>
        </p:grpSpPr>
        <p:sp>
          <p:nvSpPr>
            <p:cNvPr id="12622" name="Google Shape;12622;p68"/>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8"/>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8"/>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8"/>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8"/>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8"/>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8"/>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8"/>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8"/>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8"/>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8"/>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8"/>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8"/>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8"/>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8"/>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8"/>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8"/>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8"/>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8"/>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8"/>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8"/>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8"/>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8"/>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8"/>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8"/>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8"/>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8"/>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8"/>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0" name="Google Shape;12650;p68"/>
          <p:cNvSpPr/>
          <p:nvPr/>
        </p:nvSpPr>
        <p:spPr>
          <a:xfrm>
            <a:off x="5880422" y="3210650"/>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1" name="Google Shape;12651;p68"/>
          <p:cNvGrpSpPr/>
          <p:nvPr/>
        </p:nvGrpSpPr>
        <p:grpSpPr>
          <a:xfrm>
            <a:off x="5811739" y="3193394"/>
            <a:ext cx="263316" cy="354754"/>
            <a:chOff x="5811739" y="3345794"/>
            <a:chExt cx="263316" cy="354754"/>
          </a:xfrm>
        </p:grpSpPr>
        <p:sp>
          <p:nvSpPr>
            <p:cNvPr id="12652" name="Google Shape;12652;p68"/>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8"/>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8"/>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8"/>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8"/>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8"/>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8"/>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8"/>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8"/>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8"/>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8"/>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8"/>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8"/>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8"/>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8"/>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8"/>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8"/>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8"/>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8"/>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8"/>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8"/>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3" name="Google Shape;12673;p68"/>
          <p:cNvGrpSpPr/>
          <p:nvPr/>
        </p:nvGrpSpPr>
        <p:grpSpPr>
          <a:xfrm>
            <a:off x="5363818" y="3193394"/>
            <a:ext cx="259074" cy="354493"/>
            <a:chOff x="5363818" y="3345794"/>
            <a:chExt cx="259074" cy="354493"/>
          </a:xfrm>
        </p:grpSpPr>
        <p:sp>
          <p:nvSpPr>
            <p:cNvPr id="12674" name="Google Shape;12674;p68"/>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8"/>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8"/>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8"/>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8"/>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8"/>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8"/>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8"/>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8"/>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8"/>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8"/>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8"/>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8"/>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8"/>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8"/>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8"/>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8"/>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8"/>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8"/>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8"/>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8"/>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8"/>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8"/>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8"/>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8"/>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9" name="Google Shape;12699;p68"/>
          <p:cNvGrpSpPr/>
          <p:nvPr/>
        </p:nvGrpSpPr>
        <p:grpSpPr>
          <a:xfrm>
            <a:off x="4912939" y="3193263"/>
            <a:ext cx="261326" cy="354885"/>
            <a:chOff x="4912939" y="3345663"/>
            <a:chExt cx="261326" cy="354885"/>
          </a:xfrm>
        </p:grpSpPr>
        <p:sp>
          <p:nvSpPr>
            <p:cNvPr id="12700" name="Google Shape;12700;p68"/>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8"/>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8"/>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8"/>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8"/>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8"/>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8"/>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8"/>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8"/>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8"/>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8"/>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8"/>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8"/>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8"/>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8"/>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8"/>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8"/>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8"/>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8"/>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8"/>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8"/>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68"/>
          <p:cNvGrpSpPr/>
          <p:nvPr/>
        </p:nvGrpSpPr>
        <p:grpSpPr>
          <a:xfrm>
            <a:off x="5809723" y="2727511"/>
            <a:ext cx="263081" cy="355016"/>
            <a:chOff x="5809723" y="2879911"/>
            <a:chExt cx="263081" cy="355016"/>
          </a:xfrm>
        </p:grpSpPr>
        <p:sp>
          <p:nvSpPr>
            <p:cNvPr id="12722" name="Google Shape;12722;p68"/>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8"/>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8"/>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8"/>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8"/>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8"/>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8"/>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8"/>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8"/>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8"/>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8"/>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8"/>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8"/>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8"/>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8"/>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8"/>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8"/>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8"/>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8"/>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8"/>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8"/>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8"/>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68"/>
          <p:cNvGrpSpPr/>
          <p:nvPr/>
        </p:nvGrpSpPr>
        <p:grpSpPr>
          <a:xfrm>
            <a:off x="7616069" y="4115656"/>
            <a:ext cx="263316" cy="354754"/>
            <a:chOff x="7616069" y="4268056"/>
            <a:chExt cx="263316" cy="354754"/>
          </a:xfrm>
        </p:grpSpPr>
        <p:sp>
          <p:nvSpPr>
            <p:cNvPr id="12745" name="Google Shape;12745;p68"/>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8"/>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8"/>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8"/>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8"/>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8"/>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8"/>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8"/>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8"/>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8"/>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8"/>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8"/>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8"/>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8"/>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8"/>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8"/>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8"/>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8"/>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8"/>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8"/>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8"/>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68"/>
          <p:cNvGrpSpPr/>
          <p:nvPr/>
        </p:nvGrpSpPr>
        <p:grpSpPr>
          <a:xfrm>
            <a:off x="7164404" y="4115918"/>
            <a:ext cx="263316" cy="354493"/>
            <a:chOff x="7164404" y="4268318"/>
            <a:chExt cx="263316" cy="354493"/>
          </a:xfrm>
        </p:grpSpPr>
        <p:sp>
          <p:nvSpPr>
            <p:cNvPr id="12767" name="Google Shape;12767;p68"/>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8"/>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8"/>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8"/>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8"/>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8"/>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8"/>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8"/>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8"/>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8"/>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8"/>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8"/>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8"/>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8"/>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8"/>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8"/>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68"/>
          <p:cNvGrpSpPr/>
          <p:nvPr/>
        </p:nvGrpSpPr>
        <p:grpSpPr>
          <a:xfrm>
            <a:off x="5358346" y="2727511"/>
            <a:ext cx="263316" cy="354754"/>
            <a:chOff x="5358346" y="2879911"/>
            <a:chExt cx="263316" cy="354754"/>
          </a:xfrm>
        </p:grpSpPr>
        <p:sp>
          <p:nvSpPr>
            <p:cNvPr id="12784" name="Google Shape;12784;p68"/>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8"/>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8"/>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8"/>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8"/>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8"/>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8"/>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8"/>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8"/>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8"/>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8"/>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8"/>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8"/>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8"/>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8"/>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8"/>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8"/>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8"/>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8"/>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8"/>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8"/>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5" name="Google Shape;12805;p68"/>
          <p:cNvGrpSpPr/>
          <p:nvPr/>
        </p:nvGrpSpPr>
        <p:grpSpPr>
          <a:xfrm>
            <a:off x="8061450" y="3193342"/>
            <a:ext cx="263316" cy="354807"/>
            <a:chOff x="8061450" y="3345742"/>
            <a:chExt cx="263316" cy="354807"/>
          </a:xfrm>
        </p:grpSpPr>
        <p:sp>
          <p:nvSpPr>
            <p:cNvPr id="12806" name="Google Shape;12806;p68"/>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8"/>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8"/>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8"/>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8"/>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8"/>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8"/>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8"/>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8"/>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8"/>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8"/>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8"/>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8"/>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8"/>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8"/>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8"/>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2" name="Google Shape;12822;p68"/>
          <p:cNvGrpSpPr/>
          <p:nvPr/>
        </p:nvGrpSpPr>
        <p:grpSpPr>
          <a:xfrm>
            <a:off x="8065953" y="2727511"/>
            <a:ext cx="263081" cy="354754"/>
            <a:chOff x="8065953" y="2879911"/>
            <a:chExt cx="263081" cy="354754"/>
          </a:xfrm>
        </p:grpSpPr>
        <p:sp>
          <p:nvSpPr>
            <p:cNvPr id="12823" name="Google Shape;12823;p68"/>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8"/>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8"/>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8"/>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8"/>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8"/>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8"/>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8"/>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8"/>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8"/>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8"/>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8"/>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8"/>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8"/>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8"/>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8"/>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68"/>
          <p:cNvGrpSpPr/>
          <p:nvPr/>
        </p:nvGrpSpPr>
        <p:grpSpPr>
          <a:xfrm>
            <a:off x="8064199" y="4115918"/>
            <a:ext cx="270308" cy="354493"/>
            <a:chOff x="8064199" y="4268318"/>
            <a:chExt cx="270308" cy="354493"/>
          </a:xfrm>
        </p:grpSpPr>
        <p:sp>
          <p:nvSpPr>
            <p:cNvPr id="12840" name="Google Shape;12840;p68"/>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8"/>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8"/>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8"/>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8"/>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8"/>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8"/>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8"/>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8"/>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8"/>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8"/>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8"/>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8"/>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8"/>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8"/>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8"/>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8"/>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8"/>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8" name="Google Shape;12858;p68"/>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859" name="Google Shape;12859;p68"/>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63" name="Shape 12863"/>
        <p:cNvGrpSpPr/>
        <p:nvPr/>
      </p:nvGrpSpPr>
      <p:grpSpPr>
        <a:xfrm>
          <a:off x="0" y="0"/>
          <a:ext cx="0" cy="0"/>
          <a:chOff x="0" y="0"/>
          <a:chExt cx="0" cy="0"/>
        </a:xfrm>
      </p:grpSpPr>
      <p:grpSp>
        <p:nvGrpSpPr>
          <p:cNvPr id="12864" name="Google Shape;12864;p69"/>
          <p:cNvGrpSpPr/>
          <p:nvPr/>
        </p:nvGrpSpPr>
        <p:grpSpPr>
          <a:xfrm>
            <a:off x="3511608" y="3163570"/>
            <a:ext cx="381482" cy="366926"/>
            <a:chOff x="3511608" y="3348218"/>
            <a:chExt cx="381482" cy="366926"/>
          </a:xfrm>
        </p:grpSpPr>
        <p:sp>
          <p:nvSpPr>
            <p:cNvPr id="12865" name="Google Shape;12865;p69"/>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9"/>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9"/>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9"/>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9"/>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9"/>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9"/>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9"/>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9"/>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9"/>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9"/>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9"/>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9"/>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9"/>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9" name="Google Shape;12879;p69"/>
          <p:cNvGrpSpPr/>
          <p:nvPr/>
        </p:nvGrpSpPr>
        <p:grpSpPr>
          <a:xfrm>
            <a:off x="1849816" y="3622692"/>
            <a:ext cx="163616" cy="366665"/>
            <a:chOff x="1849816" y="3807339"/>
            <a:chExt cx="163616" cy="366665"/>
          </a:xfrm>
        </p:grpSpPr>
        <p:sp>
          <p:nvSpPr>
            <p:cNvPr id="12880" name="Google Shape;12880;p69"/>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9"/>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9"/>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9"/>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9"/>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9"/>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9"/>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9"/>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9"/>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9"/>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9"/>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9"/>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9"/>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9"/>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69"/>
          <p:cNvGrpSpPr/>
          <p:nvPr/>
        </p:nvGrpSpPr>
        <p:grpSpPr>
          <a:xfrm>
            <a:off x="2274757" y="3622666"/>
            <a:ext cx="202292" cy="366430"/>
            <a:chOff x="2274757" y="3807313"/>
            <a:chExt cx="202292" cy="366430"/>
          </a:xfrm>
        </p:grpSpPr>
        <p:sp>
          <p:nvSpPr>
            <p:cNvPr id="12895" name="Google Shape;12895;p69"/>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9"/>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9"/>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9"/>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9"/>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9"/>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9"/>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9"/>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9"/>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9"/>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5" name="Google Shape;12905;p69"/>
          <p:cNvGrpSpPr/>
          <p:nvPr/>
        </p:nvGrpSpPr>
        <p:grpSpPr>
          <a:xfrm>
            <a:off x="3972716" y="3163570"/>
            <a:ext cx="366404" cy="366665"/>
            <a:chOff x="3972716" y="3348218"/>
            <a:chExt cx="366404" cy="366665"/>
          </a:xfrm>
        </p:grpSpPr>
        <p:sp>
          <p:nvSpPr>
            <p:cNvPr id="12906" name="Google Shape;12906;p69"/>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9"/>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9"/>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9"/>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9"/>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9"/>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9"/>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9"/>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9"/>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9"/>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9"/>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9"/>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8" name="Google Shape;12918;p69"/>
          <p:cNvGrpSpPr/>
          <p:nvPr/>
        </p:nvGrpSpPr>
        <p:grpSpPr>
          <a:xfrm>
            <a:off x="866528" y="3163701"/>
            <a:ext cx="317405" cy="366534"/>
            <a:chOff x="866528" y="3348348"/>
            <a:chExt cx="317405" cy="366534"/>
          </a:xfrm>
        </p:grpSpPr>
        <p:sp>
          <p:nvSpPr>
            <p:cNvPr id="12919" name="Google Shape;12919;p69"/>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9"/>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9"/>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9"/>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9"/>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9"/>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9"/>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9"/>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7" name="Google Shape;12927;p69"/>
          <p:cNvGrpSpPr/>
          <p:nvPr/>
        </p:nvGrpSpPr>
        <p:grpSpPr>
          <a:xfrm>
            <a:off x="1316818" y="3163648"/>
            <a:ext cx="310872" cy="366848"/>
            <a:chOff x="1316818" y="3348296"/>
            <a:chExt cx="310872" cy="366848"/>
          </a:xfrm>
        </p:grpSpPr>
        <p:sp>
          <p:nvSpPr>
            <p:cNvPr id="12928" name="Google Shape;12928;p69"/>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9"/>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9"/>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9"/>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9"/>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9"/>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9"/>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9"/>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9"/>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9"/>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9"/>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9"/>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9"/>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9"/>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9"/>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9"/>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9"/>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9"/>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9"/>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9"/>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9"/>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9"/>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9"/>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9"/>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2" name="Google Shape;12952;p69"/>
          <p:cNvGrpSpPr/>
          <p:nvPr/>
        </p:nvGrpSpPr>
        <p:grpSpPr>
          <a:xfrm>
            <a:off x="3105248" y="3163596"/>
            <a:ext cx="305620" cy="366430"/>
            <a:chOff x="3105248" y="3348244"/>
            <a:chExt cx="305620" cy="366430"/>
          </a:xfrm>
        </p:grpSpPr>
        <p:sp>
          <p:nvSpPr>
            <p:cNvPr id="12953" name="Google Shape;12953;p69"/>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9"/>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9"/>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9"/>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9"/>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9"/>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9"/>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0" name="Google Shape;12960;p69"/>
          <p:cNvGrpSpPr/>
          <p:nvPr/>
        </p:nvGrpSpPr>
        <p:grpSpPr>
          <a:xfrm>
            <a:off x="2661988" y="3163570"/>
            <a:ext cx="304078" cy="366665"/>
            <a:chOff x="2661988" y="3348218"/>
            <a:chExt cx="304078" cy="366665"/>
          </a:xfrm>
        </p:grpSpPr>
        <p:sp>
          <p:nvSpPr>
            <p:cNvPr id="12961" name="Google Shape;12961;p69"/>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9"/>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9"/>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9"/>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9"/>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9"/>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9"/>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9"/>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9"/>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9"/>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9"/>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9"/>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9"/>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9"/>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9"/>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9"/>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9"/>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9"/>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9"/>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69"/>
          <p:cNvGrpSpPr/>
          <p:nvPr/>
        </p:nvGrpSpPr>
        <p:grpSpPr>
          <a:xfrm>
            <a:off x="2212927" y="3164249"/>
            <a:ext cx="307606" cy="366482"/>
            <a:chOff x="2212927" y="3348897"/>
            <a:chExt cx="307606" cy="366482"/>
          </a:xfrm>
        </p:grpSpPr>
        <p:sp>
          <p:nvSpPr>
            <p:cNvPr id="12981" name="Google Shape;12981;p69"/>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9"/>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9"/>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9"/>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9"/>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9"/>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9"/>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9"/>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9"/>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9"/>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1" name="Google Shape;12991;p69"/>
          <p:cNvGrpSpPr/>
          <p:nvPr/>
        </p:nvGrpSpPr>
        <p:grpSpPr>
          <a:xfrm>
            <a:off x="1764389" y="3163570"/>
            <a:ext cx="310114" cy="366665"/>
            <a:chOff x="1764389" y="3348218"/>
            <a:chExt cx="310114" cy="366665"/>
          </a:xfrm>
        </p:grpSpPr>
        <p:sp>
          <p:nvSpPr>
            <p:cNvPr id="12992" name="Google Shape;12992;p69"/>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9"/>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9"/>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9"/>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9"/>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9"/>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9"/>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9"/>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9"/>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9"/>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9"/>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9"/>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9"/>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9"/>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9"/>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9"/>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9"/>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9"/>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9"/>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9"/>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2" name="Google Shape;13012;p69"/>
          <p:cNvGrpSpPr/>
          <p:nvPr/>
        </p:nvGrpSpPr>
        <p:grpSpPr>
          <a:xfrm>
            <a:off x="2777572" y="3622640"/>
            <a:ext cx="81716" cy="366717"/>
            <a:chOff x="2777572" y="3807287"/>
            <a:chExt cx="81716" cy="366717"/>
          </a:xfrm>
        </p:grpSpPr>
        <p:sp>
          <p:nvSpPr>
            <p:cNvPr id="13013" name="Google Shape;13013;p69"/>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9"/>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9"/>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9"/>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9"/>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9"/>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9"/>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9"/>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69"/>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9"/>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9"/>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4" name="Google Shape;13024;p69"/>
          <p:cNvGrpSpPr/>
          <p:nvPr/>
        </p:nvGrpSpPr>
        <p:grpSpPr>
          <a:xfrm>
            <a:off x="3934014" y="4145133"/>
            <a:ext cx="366665" cy="256334"/>
            <a:chOff x="3934014" y="4329780"/>
            <a:chExt cx="366665" cy="256334"/>
          </a:xfrm>
        </p:grpSpPr>
        <p:sp>
          <p:nvSpPr>
            <p:cNvPr id="13025" name="Google Shape;13025;p69"/>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9"/>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9"/>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9"/>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9"/>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9"/>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9"/>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9"/>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9"/>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9"/>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9"/>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9"/>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9"/>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8" name="Google Shape;13038;p69"/>
          <p:cNvGrpSpPr/>
          <p:nvPr/>
        </p:nvGrpSpPr>
        <p:grpSpPr>
          <a:xfrm>
            <a:off x="947670" y="3622692"/>
            <a:ext cx="194295" cy="366404"/>
            <a:chOff x="947670" y="3807339"/>
            <a:chExt cx="194295" cy="366404"/>
          </a:xfrm>
        </p:grpSpPr>
        <p:sp>
          <p:nvSpPr>
            <p:cNvPr id="13039" name="Google Shape;13039;p69"/>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9"/>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9"/>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9"/>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9"/>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9"/>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9"/>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9"/>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9"/>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9"/>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69"/>
          <p:cNvGrpSpPr/>
          <p:nvPr/>
        </p:nvGrpSpPr>
        <p:grpSpPr>
          <a:xfrm>
            <a:off x="3420379" y="4101910"/>
            <a:ext cx="368939" cy="342283"/>
            <a:chOff x="3420379" y="4286557"/>
            <a:chExt cx="368939" cy="342283"/>
          </a:xfrm>
        </p:grpSpPr>
        <p:sp>
          <p:nvSpPr>
            <p:cNvPr id="13050" name="Google Shape;13050;p69"/>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9"/>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9"/>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9"/>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9"/>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9"/>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9"/>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9"/>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9"/>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9"/>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9"/>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9"/>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9"/>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9"/>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9"/>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9"/>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6" name="Google Shape;13066;p69"/>
          <p:cNvGrpSpPr/>
          <p:nvPr/>
        </p:nvGrpSpPr>
        <p:grpSpPr>
          <a:xfrm>
            <a:off x="3965190" y="3657605"/>
            <a:ext cx="369801" cy="296813"/>
            <a:chOff x="3965190" y="3842252"/>
            <a:chExt cx="369801" cy="296813"/>
          </a:xfrm>
        </p:grpSpPr>
        <p:sp>
          <p:nvSpPr>
            <p:cNvPr id="13067" name="Google Shape;13067;p69"/>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9"/>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9"/>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9"/>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9"/>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9"/>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9"/>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9"/>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9"/>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9"/>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9"/>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9"/>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9"/>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9"/>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9"/>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9"/>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9"/>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9"/>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9"/>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9"/>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9"/>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8" name="Google Shape;13088;p69"/>
          <p:cNvGrpSpPr/>
          <p:nvPr/>
        </p:nvGrpSpPr>
        <p:grpSpPr>
          <a:xfrm>
            <a:off x="3506590" y="3649164"/>
            <a:ext cx="396796" cy="313407"/>
            <a:chOff x="3506590" y="3833812"/>
            <a:chExt cx="396796" cy="313407"/>
          </a:xfrm>
        </p:grpSpPr>
        <p:sp>
          <p:nvSpPr>
            <p:cNvPr id="13089" name="Google Shape;13089;p69"/>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9"/>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9"/>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69"/>
          <p:cNvGrpSpPr/>
          <p:nvPr/>
        </p:nvGrpSpPr>
        <p:grpSpPr>
          <a:xfrm>
            <a:off x="2769288" y="1780716"/>
            <a:ext cx="104556" cy="366665"/>
            <a:chOff x="2769288" y="1965364"/>
            <a:chExt cx="104556" cy="366665"/>
          </a:xfrm>
        </p:grpSpPr>
        <p:sp>
          <p:nvSpPr>
            <p:cNvPr id="13093" name="Google Shape;13093;p69"/>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9"/>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9"/>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9"/>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9"/>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9"/>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9"/>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9"/>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9"/>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9"/>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9"/>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9"/>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5" name="Google Shape;13105;p69"/>
          <p:cNvGrpSpPr/>
          <p:nvPr/>
        </p:nvGrpSpPr>
        <p:grpSpPr>
          <a:xfrm>
            <a:off x="3966679" y="1826213"/>
            <a:ext cx="367162" cy="275698"/>
            <a:chOff x="3966679" y="2010861"/>
            <a:chExt cx="367162" cy="275698"/>
          </a:xfrm>
        </p:grpSpPr>
        <p:sp>
          <p:nvSpPr>
            <p:cNvPr id="13106" name="Google Shape;13106;p69"/>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9"/>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9"/>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9"/>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0" name="Google Shape;13110;p69"/>
          <p:cNvGrpSpPr/>
          <p:nvPr/>
        </p:nvGrpSpPr>
        <p:grpSpPr>
          <a:xfrm>
            <a:off x="1752577" y="1840847"/>
            <a:ext cx="366404" cy="246220"/>
            <a:chOff x="1752577" y="2025495"/>
            <a:chExt cx="366404" cy="246220"/>
          </a:xfrm>
        </p:grpSpPr>
        <p:sp>
          <p:nvSpPr>
            <p:cNvPr id="13111" name="Google Shape;13111;p69"/>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9"/>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9"/>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9"/>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9"/>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9"/>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9"/>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9"/>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9"/>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9"/>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9"/>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9"/>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9"/>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9"/>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9"/>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9"/>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7" name="Google Shape;13127;p69"/>
          <p:cNvGrpSpPr/>
          <p:nvPr/>
        </p:nvGrpSpPr>
        <p:grpSpPr>
          <a:xfrm>
            <a:off x="1309553" y="1884933"/>
            <a:ext cx="366404" cy="158363"/>
            <a:chOff x="1309553" y="2069580"/>
            <a:chExt cx="366404" cy="158363"/>
          </a:xfrm>
        </p:grpSpPr>
        <p:sp>
          <p:nvSpPr>
            <p:cNvPr id="13128" name="Google Shape;13128;p69"/>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9"/>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9"/>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9"/>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9"/>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9"/>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9"/>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9"/>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9"/>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9"/>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9"/>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9"/>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9"/>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9"/>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9"/>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9"/>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9"/>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9"/>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9"/>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9"/>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9"/>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9"/>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9"/>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9"/>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9"/>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9"/>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4" name="Google Shape;13154;p69"/>
          <p:cNvGrpSpPr/>
          <p:nvPr/>
        </p:nvGrpSpPr>
        <p:grpSpPr>
          <a:xfrm>
            <a:off x="866528" y="1904114"/>
            <a:ext cx="366639" cy="119635"/>
            <a:chOff x="866528" y="2088762"/>
            <a:chExt cx="366639" cy="119635"/>
          </a:xfrm>
        </p:grpSpPr>
        <p:sp>
          <p:nvSpPr>
            <p:cNvPr id="13155" name="Google Shape;13155;p69"/>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9"/>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9"/>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9"/>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9"/>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9"/>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9"/>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9"/>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9"/>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9"/>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9"/>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9"/>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9"/>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9"/>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9" name="Google Shape;13169;p69"/>
          <p:cNvGrpSpPr/>
          <p:nvPr/>
        </p:nvGrpSpPr>
        <p:grpSpPr>
          <a:xfrm>
            <a:off x="2329269" y="1780664"/>
            <a:ext cx="98807" cy="366273"/>
            <a:chOff x="2329269" y="1965312"/>
            <a:chExt cx="98807" cy="366273"/>
          </a:xfrm>
        </p:grpSpPr>
        <p:sp>
          <p:nvSpPr>
            <p:cNvPr id="13170" name="Google Shape;13170;p69"/>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9"/>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9"/>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3" name="Google Shape;13173;p69"/>
          <p:cNvGrpSpPr/>
          <p:nvPr/>
        </p:nvGrpSpPr>
        <p:grpSpPr>
          <a:xfrm>
            <a:off x="3208053" y="1780324"/>
            <a:ext cx="112344" cy="366926"/>
            <a:chOff x="3208053" y="1964972"/>
            <a:chExt cx="112344" cy="366926"/>
          </a:xfrm>
        </p:grpSpPr>
        <p:sp>
          <p:nvSpPr>
            <p:cNvPr id="13174" name="Google Shape;13174;p69"/>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9"/>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9"/>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9"/>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9"/>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9"/>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0" name="Google Shape;13180;p69"/>
          <p:cNvGrpSpPr/>
          <p:nvPr/>
        </p:nvGrpSpPr>
        <p:grpSpPr>
          <a:xfrm>
            <a:off x="3225379" y="3622692"/>
            <a:ext cx="72413" cy="366404"/>
            <a:chOff x="3225379" y="3807339"/>
            <a:chExt cx="72413" cy="366404"/>
          </a:xfrm>
        </p:grpSpPr>
        <p:sp>
          <p:nvSpPr>
            <p:cNvPr id="13181" name="Google Shape;13181;p69"/>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9"/>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9"/>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9"/>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9"/>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9"/>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9"/>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9"/>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9" name="Google Shape;13189;p69"/>
          <p:cNvGrpSpPr/>
          <p:nvPr/>
        </p:nvGrpSpPr>
        <p:grpSpPr>
          <a:xfrm>
            <a:off x="3523916" y="1826448"/>
            <a:ext cx="366665" cy="275201"/>
            <a:chOff x="3523916" y="2011096"/>
            <a:chExt cx="366665" cy="275201"/>
          </a:xfrm>
        </p:grpSpPr>
        <p:sp>
          <p:nvSpPr>
            <p:cNvPr id="13190" name="Google Shape;13190;p69"/>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9"/>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9"/>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9"/>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9"/>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9"/>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9"/>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9"/>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9"/>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9"/>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9"/>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9"/>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9"/>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9"/>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9"/>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9"/>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9"/>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9"/>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9"/>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9"/>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0" name="Google Shape;13210;p69"/>
          <p:cNvGrpSpPr/>
          <p:nvPr/>
        </p:nvGrpSpPr>
        <p:grpSpPr>
          <a:xfrm>
            <a:off x="1742777" y="1315349"/>
            <a:ext cx="393791" cy="366744"/>
            <a:chOff x="1742777" y="1499997"/>
            <a:chExt cx="393791" cy="366744"/>
          </a:xfrm>
        </p:grpSpPr>
        <p:sp>
          <p:nvSpPr>
            <p:cNvPr id="13211" name="Google Shape;13211;p69"/>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9"/>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9"/>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9"/>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9"/>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9"/>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9"/>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9"/>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9"/>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9"/>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9"/>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9"/>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9"/>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9"/>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5" name="Google Shape;13225;p69"/>
          <p:cNvGrpSpPr/>
          <p:nvPr/>
        </p:nvGrpSpPr>
        <p:grpSpPr>
          <a:xfrm>
            <a:off x="4014449" y="1315349"/>
            <a:ext cx="319914" cy="366639"/>
            <a:chOff x="4014449" y="1499997"/>
            <a:chExt cx="319914" cy="366639"/>
          </a:xfrm>
        </p:grpSpPr>
        <p:sp>
          <p:nvSpPr>
            <p:cNvPr id="13226" name="Google Shape;13226;p69"/>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9"/>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9"/>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9"/>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9"/>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1" name="Google Shape;13231;p69"/>
          <p:cNvGrpSpPr/>
          <p:nvPr/>
        </p:nvGrpSpPr>
        <p:grpSpPr>
          <a:xfrm>
            <a:off x="866267" y="1406813"/>
            <a:ext cx="367397" cy="183711"/>
            <a:chOff x="866267" y="1591460"/>
            <a:chExt cx="367397" cy="183711"/>
          </a:xfrm>
        </p:grpSpPr>
        <p:sp>
          <p:nvSpPr>
            <p:cNvPr id="13232" name="Google Shape;13232;p69"/>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9"/>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9"/>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9"/>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69"/>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9"/>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9"/>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9"/>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9"/>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9"/>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9"/>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9"/>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9"/>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9"/>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9"/>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9"/>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9"/>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9"/>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0" name="Google Shape;13250;p69"/>
          <p:cNvGrpSpPr/>
          <p:nvPr/>
        </p:nvGrpSpPr>
        <p:grpSpPr>
          <a:xfrm>
            <a:off x="3117843" y="1315244"/>
            <a:ext cx="327440" cy="366744"/>
            <a:chOff x="3117843" y="1499892"/>
            <a:chExt cx="327440" cy="366744"/>
          </a:xfrm>
        </p:grpSpPr>
        <p:sp>
          <p:nvSpPr>
            <p:cNvPr id="13251" name="Google Shape;13251;p69"/>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69"/>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9"/>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9"/>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9"/>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9"/>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9"/>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8" name="Google Shape;13258;p69"/>
          <p:cNvGrpSpPr/>
          <p:nvPr/>
        </p:nvGrpSpPr>
        <p:grpSpPr>
          <a:xfrm>
            <a:off x="2667005" y="1315349"/>
            <a:ext cx="336770" cy="366639"/>
            <a:chOff x="2667005" y="1499997"/>
            <a:chExt cx="336770" cy="366639"/>
          </a:xfrm>
        </p:grpSpPr>
        <p:sp>
          <p:nvSpPr>
            <p:cNvPr id="13259" name="Google Shape;13259;p69"/>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9"/>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9"/>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9"/>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9"/>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9"/>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9"/>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9"/>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9"/>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9"/>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9"/>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9"/>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9"/>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9"/>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9"/>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9"/>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9"/>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9"/>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9"/>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69"/>
          <p:cNvGrpSpPr/>
          <p:nvPr/>
        </p:nvGrpSpPr>
        <p:grpSpPr>
          <a:xfrm>
            <a:off x="3564866" y="1315349"/>
            <a:ext cx="326473" cy="366639"/>
            <a:chOff x="3564866" y="1499997"/>
            <a:chExt cx="326473" cy="366639"/>
          </a:xfrm>
        </p:grpSpPr>
        <p:sp>
          <p:nvSpPr>
            <p:cNvPr id="13279" name="Google Shape;13279;p69"/>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9"/>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9"/>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9"/>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9"/>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9"/>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9"/>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9"/>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9"/>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8" name="Google Shape;13288;p69"/>
          <p:cNvGrpSpPr/>
          <p:nvPr/>
        </p:nvGrpSpPr>
        <p:grpSpPr>
          <a:xfrm>
            <a:off x="1314074" y="1315349"/>
            <a:ext cx="364392" cy="366639"/>
            <a:chOff x="1314074" y="1499997"/>
            <a:chExt cx="364392" cy="366639"/>
          </a:xfrm>
        </p:grpSpPr>
        <p:sp>
          <p:nvSpPr>
            <p:cNvPr id="13289" name="Google Shape;13289;p69"/>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9"/>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9"/>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9"/>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9"/>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9"/>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9"/>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9"/>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9"/>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9"/>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9"/>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9"/>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1" name="Google Shape;13301;p69"/>
          <p:cNvGrpSpPr/>
          <p:nvPr/>
        </p:nvGrpSpPr>
        <p:grpSpPr>
          <a:xfrm>
            <a:off x="2220479" y="1315349"/>
            <a:ext cx="337005" cy="366639"/>
            <a:chOff x="2220479" y="1499997"/>
            <a:chExt cx="337005" cy="366639"/>
          </a:xfrm>
        </p:grpSpPr>
        <p:sp>
          <p:nvSpPr>
            <p:cNvPr id="13302" name="Google Shape;13302;p69"/>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9"/>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9"/>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9"/>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9"/>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9"/>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9"/>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9"/>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9"/>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9"/>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9"/>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69"/>
          <p:cNvGrpSpPr/>
          <p:nvPr/>
        </p:nvGrpSpPr>
        <p:grpSpPr>
          <a:xfrm>
            <a:off x="4105155" y="2241328"/>
            <a:ext cx="87230" cy="366430"/>
            <a:chOff x="4105155" y="2425976"/>
            <a:chExt cx="87230" cy="366430"/>
          </a:xfrm>
        </p:grpSpPr>
        <p:sp>
          <p:nvSpPr>
            <p:cNvPr id="13314" name="Google Shape;13314;p69"/>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9"/>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9"/>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9"/>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9"/>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9"/>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0" name="Google Shape;13320;p69"/>
          <p:cNvGrpSpPr/>
          <p:nvPr/>
        </p:nvGrpSpPr>
        <p:grpSpPr>
          <a:xfrm>
            <a:off x="1808109" y="2241354"/>
            <a:ext cx="267884" cy="366639"/>
            <a:chOff x="1808109" y="2426002"/>
            <a:chExt cx="267884" cy="366639"/>
          </a:xfrm>
        </p:grpSpPr>
        <p:sp>
          <p:nvSpPr>
            <p:cNvPr id="13321" name="Google Shape;13321;p69"/>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9"/>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9"/>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9"/>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9"/>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9"/>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9"/>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9"/>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9"/>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9"/>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9"/>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9"/>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9"/>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9"/>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9"/>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9"/>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9"/>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9"/>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9"/>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9"/>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9"/>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2" name="Google Shape;13342;p69"/>
          <p:cNvGrpSpPr/>
          <p:nvPr/>
        </p:nvGrpSpPr>
        <p:grpSpPr>
          <a:xfrm>
            <a:off x="3603568" y="2241354"/>
            <a:ext cx="207597" cy="366639"/>
            <a:chOff x="3603568" y="2426002"/>
            <a:chExt cx="207597" cy="366639"/>
          </a:xfrm>
        </p:grpSpPr>
        <p:sp>
          <p:nvSpPr>
            <p:cNvPr id="13343" name="Google Shape;13343;p69"/>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9"/>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9"/>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9"/>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9"/>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9"/>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9" name="Google Shape;13349;p69"/>
          <p:cNvGrpSpPr/>
          <p:nvPr/>
        </p:nvGrpSpPr>
        <p:grpSpPr>
          <a:xfrm>
            <a:off x="2246115" y="2241354"/>
            <a:ext cx="274417" cy="366404"/>
            <a:chOff x="2246115" y="2426002"/>
            <a:chExt cx="274417" cy="366404"/>
          </a:xfrm>
        </p:grpSpPr>
        <p:sp>
          <p:nvSpPr>
            <p:cNvPr id="13350" name="Google Shape;13350;p69"/>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9"/>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9"/>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9"/>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9"/>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9"/>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9"/>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9"/>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8" name="Google Shape;13358;p69"/>
          <p:cNvGrpSpPr/>
          <p:nvPr/>
        </p:nvGrpSpPr>
        <p:grpSpPr>
          <a:xfrm>
            <a:off x="2696666" y="2241354"/>
            <a:ext cx="256099" cy="366639"/>
            <a:chOff x="2696666" y="2426002"/>
            <a:chExt cx="256099" cy="366639"/>
          </a:xfrm>
        </p:grpSpPr>
        <p:sp>
          <p:nvSpPr>
            <p:cNvPr id="13359" name="Google Shape;13359;p69"/>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9"/>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9"/>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9"/>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9"/>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9"/>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5" name="Google Shape;13365;p69"/>
          <p:cNvGrpSpPr/>
          <p:nvPr/>
        </p:nvGrpSpPr>
        <p:grpSpPr>
          <a:xfrm>
            <a:off x="3149072" y="2241354"/>
            <a:ext cx="225863" cy="366430"/>
            <a:chOff x="3149072" y="2426002"/>
            <a:chExt cx="225863" cy="366430"/>
          </a:xfrm>
        </p:grpSpPr>
        <p:sp>
          <p:nvSpPr>
            <p:cNvPr id="13366" name="Google Shape;13366;p69"/>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9"/>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9"/>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9"/>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9"/>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9"/>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9"/>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9"/>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9"/>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9"/>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9"/>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7" name="Google Shape;13377;p69"/>
          <p:cNvGrpSpPr/>
          <p:nvPr/>
        </p:nvGrpSpPr>
        <p:grpSpPr>
          <a:xfrm>
            <a:off x="1361556" y="2241276"/>
            <a:ext cx="283224" cy="366482"/>
            <a:chOff x="1361556" y="2425923"/>
            <a:chExt cx="283224" cy="366482"/>
          </a:xfrm>
        </p:grpSpPr>
        <p:sp>
          <p:nvSpPr>
            <p:cNvPr id="13378" name="Google Shape;13378;p69"/>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9"/>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9"/>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9"/>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9"/>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9"/>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9"/>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9"/>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9"/>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9"/>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9"/>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9"/>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9"/>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9"/>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9"/>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9"/>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9"/>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9"/>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9"/>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9"/>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8" name="Google Shape;13398;p69"/>
          <p:cNvGrpSpPr/>
          <p:nvPr/>
        </p:nvGrpSpPr>
        <p:grpSpPr>
          <a:xfrm>
            <a:off x="3973735" y="2706408"/>
            <a:ext cx="361883" cy="366979"/>
            <a:chOff x="3973735" y="2891056"/>
            <a:chExt cx="361883" cy="366979"/>
          </a:xfrm>
        </p:grpSpPr>
        <p:sp>
          <p:nvSpPr>
            <p:cNvPr id="13399" name="Google Shape;13399;p69"/>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9"/>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9"/>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9"/>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9"/>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9"/>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9"/>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9"/>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9"/>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9"/>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9"/>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9"/>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9"/>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9"/>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9"/>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9"/>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9"/>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69"/>
          <p:cNvGrpSpPr/>
          <p:nvPr/>
        </p:nvGrpSpPr>
        <p:grpSpPr>
          <a:xfrm>
            <a:off x="3527941" y="2732096"/>
            <a:ext cx="366665" cy="315654"/>
            <a:chOff x="3527941" y="2916744"/>
            <a:chExt cx="366665" cy="315654"/>
          </a:xfrm>
        </p:grpSpPr>
        <p:sp>
          <p:nvSpPr>
            <p:cNvPr id="13417" name="Google Shape;13417;p69"/>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9"/>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9"/>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9"/>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9"/>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9"/>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9"/>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9"/>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69"/>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69"/>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9"/>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9"/>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9"/>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9"/>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9"/>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9"/>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9"/>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9"/>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9"/>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9"/>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9"/>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9"/>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9"/>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9"/>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9"/>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9"/>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9"/>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9"/>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9"/>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9"/>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7" name="Google Shape;13447;p69"/>
          <p:cNvGrpSpPr/>
          <p:nvPr/>
        </p:nvGrpSpPr>
        <p:grpSpPr>
          <a:xfrm>
            <a:off x="2640873" y="2706983"/>
            <a:ext cx="366404" cy="366404"/>
            <a:chOff x="2640873" y="2891631"/>
            <a:chExt cx="366404" cy="366404"/>
          </a:xfrm>
        </p:grpSpPr>
        <p:sp>
          <p:nvSpPr>
            <p:cNvPr id="13448" name="Google Shape;13448;p69"/>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9"/>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9"/>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9"/>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9"/>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9"/>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9"/>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9"/>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9"/>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9"/>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9"/>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9"/>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9"/>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9"/>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2" name="Google Shape;13462;p69"/>
          <p:cNvGrpSpPr/>
          <p:nvPr/>
        </p:nvGrpSpPr>
        <p:grpSpPr>
          <a:xfrm>
            <a:off x="2197091" y="2753473"/>
            <a:ext cx="366665" cy="273189"/>
            <a:chOff x="2197091" y="2938120"/>
            <a:chExt cx="366665" cy="273189"/>
          </a:xfrm>
        </p:grpSpPr>
        <p:sp>
          <p:nvSpPr>
            <p:cNvPr id="13463" name="Google Shape;13463;p69"/>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9"/>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9"/>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9"/>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9"/>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9"/>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9"/>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9"/>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9"/>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9"/>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9"/>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9"/>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9"/>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9"/>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9"/>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9"/>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9"/>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9"/>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9"/>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9"/>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9"/>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9"/>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9"/>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9"/>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7" name="Google Shape;13487;p69"/>
          <p:cNvGrpSpPr/>
          <p:nvPr/>
        </p:nvGrpSpPr>
        <p:grpSpPr>
          <a:xfrm>
            <a:off x="1753570" y="2707479"/>
            <a:ext cx="366665" cy="365202"/>
            <a:chOff x="1753570" y="2892127"/>
            <a:chExt cx="366665" cy="365202"/>
          </a:xfrm>
        </p:grpSpPr>
        <p:sp>
          <p:nvSpPr>
            <p:cNvPr id="13488" name="Google Shape;13488;p69"/>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9"/>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9"/>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9"/>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9"/>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9"/>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9"/>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9"/>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9"/>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9"/>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9"/>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9"/>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9"/>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9"/>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9"/>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9"/>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9"/>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9"/>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6" name="Google Shape;13506;p69"/>
          <p:cNvGrpSpPr/>
          <p:nvPr/>
        </p:nvGrpSpPr>
        <p:grpSpPr>
          <a:xfrm>
            <a:off x="1303751" y="3622692"/>
            <a:ext cx="367684" cy="366561"/>
            <a:chOff x="1303751" y="3807339"/>
            <a:chExt cx="367684" cy="366561"/>
          </a:xfrm>
        </p:grpSpPr>
        <p:sp>
          <p:nvSpPr>
            <p:cNvPr id="13507" name="Google Shape;13507;p69"/>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9"/>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9"/>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9"/>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9"/>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9"/>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9"/>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9"/>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9"/>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9"/>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9"/>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9"/>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9"/>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9"/>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9"/>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9"/>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9"/>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9"/>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9"/>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9"/>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9"/>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9"/>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9"/>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9"/>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9"/>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9"/>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9"/>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9"/>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9"/>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9"/>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9"/>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9"/>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9"/>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9"/>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9"/>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9"/>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9"/>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9"/>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9"/>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9"/>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69"/>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48" name="Google Shape;13548;p69"/>
          <p:cNvSpPr/>
          <p:nvPr/>
        </p:nvSpPr>
        <p:spPr>
          <a:xfrm>
            <a:off x="1321365" y="2721303"/>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49" name="Google Shape;13549;p69"/>
          <p:cNvGrpSpPr/>
          <p:nvPr/>
        </p:nvGrpSpPr>
        <p:grpSpPr>
          <a:xfrm>
            <a:off x="1310049" y="2706774"/>
            <a:ext cx="384749" cy="366613"/>
            <a:chOff x="1310049" y="2891421"/>
            <a:chExt cx="384749" cy="366613"/>
          </a:xfrm>
        </p:grpSpPr>
        <p:sp>
          <p:nvSpPr>
            <p:cNvPr id="13550" name="Google Shape;13550;p69"/>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9"/>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9"/>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9"/>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9"/>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9"/>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9"/>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9"/>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9"/>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9"/>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9"/>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9"/>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9"/>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9"/>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69"/>
          <p:cNvGrpSpPr/>
          <p:nvPr/>
        </p:nvGrpSpPr>
        <p:grpSpPr>
          <a:xfrm>
            <a:off x="849673" y="2706695"/>
            <a:ext cx="383468" cy="366665"/>
            <a:chOff x="849673" y="2891343"/>
            <a:chExt cx="383468" cy="366665"/>
          </a:xfrm>
        </p:grpSpPr>
        <p:sp>
          <p:nvSpPr>
            <p:cNvPr id="13565" name="Google Shape;13565;p69"/>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9"/>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9"/>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9"/>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9"/>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9"/>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9"/>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9"/>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9"/>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9"/>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9"/>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9"/>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7" name="Google Shape;13577;p69"/>
          <p:cNvGrpSpPr/>
          <p:nvPr/>
        </p:nvGrpSpPr>
        <p:grpSpPr>
          <a:xfrm>
            <a:off x="920257" y="2241354"/>
            <a:ext cx="278024" cy="366508"/>
            <a:chOff x="920257" y="2426002"/>
            <a:chExt cx="278024" cy="366508"/>
          </a:xfrm>
        </p:grpSpPr>
        <p:sp>
          <p:nvSpPr>
            <p:cNvPr id="13578" name="Google Shape;13578;p69"/>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9"/>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9"/>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9"/>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9"/>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9"/>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9"/>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9"/>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9"/>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9"/>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9"/>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9"/>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9"/>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1" name="Google Shape;13591;p69"/>
          <p:cNvGrpSpPr/>
          <p:nvPr/>
        </p:nvGrpSpPr>
        <p:grpSpPr>
          <a:xfrm>
            <a:off x="866528" y="4089836"/>
            <a:ext cx="349810" cy="366665"/>
            <a:chOff x="866528" y="4274484"/>
            <a:chExt cx="349810" cy="366665"/>
          </a:xfrm>
        </p:grpSpPr>
        <p:sp>
          <p:nvSpPr>
            <p:cNvPr id="13592" name="Google Shape;13592;p69"/>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9"/>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9"/>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9"/>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9"/>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9"/>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9"/>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9"/>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9"/>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9"/>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9"/>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3" name="Google Shape;13603;p69"/>
          <p:cNvGrpSpPr/>
          <p:nvPr/>
        </p:nvGrpSpPr>
        <p:grpSpPr>
          <a:xfrm>
            <a:off x="1388708" y="4089836"/>
            <a:ext cx="330210" cy="366665"/>
            <a:chOff x="1388708" y="4274484"/>
            <a:chExt cx="330210" cy="366665"/>
          </a:xfrm>
        </p:grpSpPr>
        <p:sp>
          <p:nvSpPr>
            <p:cNvPr id="13604" name="Google Shape;13604;p69"/>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9"/>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9"/>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9"/>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9"/>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9"/>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9"/>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9"/>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9"/>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9"/>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9"/>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9"/>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9"/>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9"/>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9"/>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9"/>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9"/>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9"/>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9"/>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9"/>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4" name="Google Shape;13624;p69"/>
          <p:cNvGrpSpPr/>
          <p:nvPr/>
        </p:nvGrpSpPr>
        <p:grpSpPr>
          <a:xfrm>
            <a:off x="1874694" y="4108678"/>
            <a:ext cx="375446" cy="328982"/>
            <a:chOff x="1874694" y="4293326"/>
            <a:chExt cx="375446" cy="328982"/>
          </a:xfrm>
        </p:grpSpPr>
        <p:sp>
          <p:nvSpPr>
            <p:cNvPr id="13625" name="Google Shape;13625;p69"/>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9"/>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9"/>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9"/>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9"/>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9"/>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9"/>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9"/>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9"/>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9"/>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9"/>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9"/>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9"/>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9"/>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9"/>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9"/>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9"/>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9"/>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9"/>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9"/>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9"/>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9"/>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7" name="Google Shape;13647;p69"/>
          <p:cNvGrpSpPr/>
          <p:nvPr/>
        </p:nvGrpSpPr>
        <p:grpSpPr>
          <a:xfrm>
            <a:off x="2396116" y="4108443"/>
            <a:ext cx="366665" cy="329714"/>
            <a:chOff x="2396116" y="4293090"/>
            <a:chExt cx="366665" cy="329714"/>
          </a:xfrm>
        </p:grpSpPr>
        <p:sp>
          <p:nvSpPr>
            <p:cNvPr id="13648" name="Google Shape;13648;p69"/>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9"/>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9"/>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9"/>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9"/>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9"/>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9"/>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9"/>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9"/>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9"/>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9"/>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9"/>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9"/>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1" name="Google Shape;13661;p69"/>
          <p:cNvGrpSpPr/>
          <p:nvPr/>
        </p:nvGrpSpPr>
        <p:grpSpPr>
          <a:xfrm>
            <a:off x="2908757" y="4105176"/>
            <a:ext cx="367162" cy="336116"/>
            <a:chOff x="2908757" y="4289824"/>
            <a:chExt cx="367162" cy="336116"/>
          </a:xfrm>
        </p:grpSpPr>
        <p:sp>
          <p:nvSpPr>
            <p:cNvPr id="13662" name="Google Shape;13662;p69"/>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9"/>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9"/>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9"/>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9"/>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9"/>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9"/>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9"/>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9"/>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9"/>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9"/>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9"/>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9"/>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9"/>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9"/>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69"/>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69"/>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9"/>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9"/>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9"/>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9"/>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9"/>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9"/>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9"/>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9"/>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9"/>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9"/>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9" name="Google Shape;13689;p69"/>
          <p:cNvGrpSpPr/>
          <p:nvPr/>
        </p:nvGrpSpPr>
        <p:grpSpPr>
          <a:xfrm>
            <a:off x="3082408" y="2734892"/>
            <a:ext cx="368651" cy="310350"/>
            <a:chOff x="3082408" y="2919540"/>
            <a:chExt cx="368651" cy="310350"/>
          </a:xfrm>
        </p:grpSpPr>
        <p:sp>
          <p:nvSpPr>
            <p:cNvPr id="13690" name="Google Shape;13690;p69"/>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9"/>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9"/>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9"/>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9"/>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9"/>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9"/>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9"/>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9"/>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9"/>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9"/>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9"/>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2" name="Google Shape;13702;p69"/>
          <p:cNvGrpSpPr/>
          <p:nvPr/>
        </p:nvGrpSpPr>
        <p:grpSpPr>
          <a:xfrm>
            <a:off x="7069130" y="2240152"/>
            <a:ext cx="366169" cy="360498"/>
            <a:chOff x="7069130" y="2424800"/>
            <a:chExt cx="366169" cy="360498"/>
          </a:xfrm>
        </p:grpSpPr>
        <p:sp>
          <p:nvSpPr>
            <p:cNvPr id="13703" name="Google Shape;13703;p69"/>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9"/>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9"/>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9"/>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9"/>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9"/>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69"/>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9"/>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9"/>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9"/>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9"/>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9"/>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9"/>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9"/>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9"/>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9"/>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9"/>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9"/>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9"/>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9"/>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3" name="Google Shape;13723;p69"/>
          <p:cNvGrpSpPr/>
          <p:nvPr/>
        </p:nvGrpSpPr>
        <p:grpSpPr>
          <a:xfrm>
            <a:off x="4885655" y="2240073"/>
            <a:ext cx="281473" cy="360629"/>
            <a:chOff x="4885655" y="2424721"/>
            <a:chExt cx="281473" cy="360629"/>
          </a:xfrm>
        </p:grpSpPr>
        <p:sp>
          <p:nvSpPr>
            <p:cNvPr id="13724" name="Google Shape;13724;p69"/>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9"/>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9"/>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9"/>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9"/>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9"/>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9"/>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9"/>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9"/>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9"/>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69"/>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5" name="Google Shape;13735;p69"/>
          <p:cNvGrpSpPr/>
          <p:nvPr/>
        </p:nvGrpSpPr>
        <p:grpSpPr>
          <a:xfrm>
            <a:off x="6625609" y="2262129"/>
            <a:ext cx="364130" cy="316726"/>
            <a:chOff x="6625609" y="2446777"/>
            <a:chExt cx="364130" cy="316726"/>
          </a:xfrm>
        </p:grpSpPr>
        <p:sp>
          <p:nvSpPr>
            <p:cNvPr id="13736" name="Google Shape;13736;p69"/>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9"/>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9"/>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69"/>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69"/>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9"/>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9"/>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9"/>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9"/>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9"/>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9"/>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9"/>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8" name="Google Shape;13748;p69"/>
          <p:cNvGrpSpPr/>
          <p:nvPr/>
        </p:nvGrpSpPr>
        <p:grpSpPr>
          <a:xfrm>
            <a:off x="5757644" y="1827703"/>
            <a:ext cx="360628" cy="298825"/>
            <a:chOff x="5757644" y="2012350"/>
            <a:chExt cx="360628" cy="298825"/>
          </a:xfrm>
        </p:grpSpPr>
        <p:sp>
          <p:nvSpPr>
            <p:cNvPr id="13749" name="Google Shape;13749;p69"/>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9"/>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9"/>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9"/>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9"/>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9"/>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9"/>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9"/>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9"/>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9"/>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9"/>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9"/>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9"/>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9"/>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9"/>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9"/>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9"/>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9"/>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9"/>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9"/>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9"/>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69"/>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1" name="Google Shape;13771;p69"/>
          <p:cNvGrpSpPr/>
          <p:nvPr/>
        </p:nvGrpSpPr>
        <p:grpSpPr>
          <a:xfrm>
            <a:off x="5317625" y="1798826"/>
            <a:ext cx="360628" cy="356839"/>
            <a:chOff x="5317625" y="1983474"/>
            <a:chExt cx="360628" cy="356839"/>
          </a:xfrm>
        </p:grpSpPr>
        <p:sp>
          <p:nvSpPr>
            <p:cNvPr id="13772" name="Google Shape;13772;p69"/>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9"/>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9"/>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9"/>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69"/>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9"/>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9"/>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9"/>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9"/>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9"/>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9"/>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9"/>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9"/>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9"/>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9"/>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9"/>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9"/>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9"/>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9"/>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1" name="Google Shape;13791;p69"/>
          <p:cNvGrpSpPr/>
          <p:nvPr/>
        </p:nvGrpSpPr>
        <p:grpSpPr>
          <a:xfrm>
            <a:off x="6181827" y="2279037"/>
            <a:ext cx="360629" cy="282989"/>
            <a:chOff x="6181827" y="2463685"/>
            <a:chExt cx="360629" cy="282989"/>
          </a:xfrm>
        </p:grpSpPr>
        <p:sp>
          <p:nvSpPr>
            <p:cNvPr id="13792" name="Google Shape;13792;p69"/>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9"/>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9"/>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9"/>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9"/>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9"/>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9"/>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9"/>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9"/>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9"/>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9"/>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3" name="Google Shape;13803;p69"/>
          <p:cNvGrpSpPr/>
          <p:nvPr/>
        </p:nvGrpSpPr>
        <p:grpSpPr>
          <a:xfrm>
            <a:off x="5346292" y="3156044"/>
            <a:ext cx="291247" cy="360629"/>
            <a:chOff x="5346292" y="3340691"/>
            <a:chExt cx="291247" cy="360628"/>
          </a:xfrm>
        </p:grpSpPr>
        <p:sp>
          <p:nvSpPr>
            <p:cNvPr id="13804" name="Google Shape;13804;p69"/>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9"/>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9"/>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9"/>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9"/>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9"/>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9"/>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69"/>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69"/>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69"/>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9"/>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9"/>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9"/>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9"/>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9"/>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9"/>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9"/>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9"/>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69"/>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9"/>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9"/>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9"/>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9"/>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9"/>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9"/>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9" name="Google Shape;13829;p69"/>
          <p:cNvGrpSpPr/>
          <p:nvPr/>
        </p:nvGrpSpPr>
        <p:grpSpPr>
          <a:xfrm>
            <a:off x="7969264" y="1797049"/>
            <a:ext cx="337763" cy="360393"/>
            <a:chOff x="7969264" y="1981697"/>
            <a:chExt cx="337763" cy="360393"/>
          </a:xfrm>
        </p:grpSpPr>
        <p:sp>
          <p:nvSpPr>
            <p:cNvPr id="13830" name="Google Shape;13830;p69"/>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9"/>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9"/>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9"/>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9"/>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9"/>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9"/>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9"/>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9"/>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9"/>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9"/>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9"/>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9"/>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9"/>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69"/>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69"/>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9"/>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9"/>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8" name="Google Shape;13848;p69"/>
          <p:cNvGrpSpPr/>
          <p:nvPr/>
        </p:nvGrpSpPr>
        <p:grpSpPr>
          <a:xfrm>
            <a:off x="5736032" y="2245352"/>
            <a:ext cx="360890" cy="350332"/>
            <a:chOff x="5736032" y="2430000"/>
            <a:chExt cx="360890" cy="350332"/>
          </a:xfrm>
        </p:grpSpPr>
        <p:sp>
          <p:nvSpPr>
            <p:cNvPr id="13849" name="Google Shape;13849;p69"/>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69"/>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9"/>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9"/>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69"/>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69"/>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9"/>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69"/>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69"/>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9"/>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9"/>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9"/>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9"/>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9"/>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9"/>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9"/>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9"/>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69"/>
          <p:cNvGrpSpPr/>
          <p:nvPr/>
        </p:nvGrpSpPr>
        <p:grpSpPr>
          <a:xfrm>
            <a:off x="4877867" y="1811344"/>
            <a:ext cx="360628" cy="331778"/>
            <a:chOff x="4877867" y="1995991"/>
            <a:chExt cx="360628" cy="331778"/>
          </a:xfrm>
        </p:grpSpPr>
        <p:sp>
          <p:nvSpPr>
            <p:cNvPr id="13867" name="Google Shape;13867;p69"/>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9"/>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69"/>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69"/>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69"/>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9"/>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69"/>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69"/>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9"/>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9"/>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9"/>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9"/>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69"/>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9"/>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1" name="Google Shape;13881;p69"/>
          <p:cNvGrpSpPr/>
          <p:nvPr/>
        </p:nvGrpSpPr>
        <p:grpSpPr>
          <a:xfrm>
            <a:off x="7050889" y="2728856"/>
            <a:ext cx="363529" cy="339513"/>
            <a:chOff x="7050889" y="2913503"/>
            <a:chExt cx="363529" cy="339513"/>
          </a:xfrm>
        </p:grpSpPr>
        <p:sp>
          <p:nvSpPr>
            <p:cNvPr id="13882" name="Google Shape;13882;p69"/>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9"/>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9"/>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9"/>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69"/>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69"/>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9"/>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9"/>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9"/>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1" name="Google Shape;13891;p69"/>
          <p:cNvGrpSpPr/>
          <p:nvPr/>
        </p:nvGrpSpPr>
        <p:grpSpPr>
          <a:xfrm>
            <a:off x="7510900" y="1796814"/>
            <a:ext cx="372937" cy="360629"/>
            <a:chOff x="7510900" y="1981462"/>
            <a:chExt cx="372937" cy="360629"/>
          </a:xfrm>
        </p:grpSpPr>
        <p:sp>
          <p:nvSpPr>
            <p:cNvPr id="13892" name="Google Shape;13892;p69"/>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9"/>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9"/>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9"/>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9"/>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9"/>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69"/>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69"/>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9"/>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9"/>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69"/>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69"/>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9"/>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9"/>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9"/>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9"/>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8" name="Google Shape;13908;p69"/>
          <p:cNvGrpSpPr/>
          <p:nvPr/>
        </p:nvGrpSpPr>
        <p:grpSpPr>
          <a:xfrm>
            <a:off x="6599476" y="2733612"/>
            <a:ext cx="360629" cy="329975"/>
            <a:chOff x="6599476" y="2918260"/>
            <a:chExt cx="360629" cy="329975"/>
          </a:xfrm>
        </p:grpSpPr>
        <p:sp>
          <p:nvSpPr>
            <p:cNvPr id="13909" name="Google Shape;13909;p69"/>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69"/>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9"/>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9"/>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9"/>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9"/>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9"/>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9"/>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69"/>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69"/>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9"/>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9"/>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69"/>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9"/>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9"/>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9"/>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9"/>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9"/>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9"/>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69"/>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69"/>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69"/>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9"/>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9"/>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69"/>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4" name="Google Shape;13934;p69"/>
          <p:cNvGrpSpPr/>
          <p:nvPr/>
        </p:nvGrpSpPr>
        <p:grpSpPr>
          <a:xfrm>
            <a:off x="5290499" y="2296886"/>
            <a:ext cx="360628" cy="247292"/>
            <a:chOff x="5290499" y="2481533"/>
            <a:chExt cx="360628" cy="247292"/>
          </a:xfrm>
        </p:grpSpPr>
        <p:sp>
          <p:nvSpPr>
            <p:cNvPr id="13935" name="Google Shape;13935;p69"/>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9"/>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9"/>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9"/>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69"/>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9"/>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9"/>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69"/>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69"/>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9"/>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9"/>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9"/>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9"/>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9"/>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9"/>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9"/>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9"/>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9"/>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69"/>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69"/>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69"/>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69"/>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69"/>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9"/>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9"/>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9"/>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9"/>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2" name="Google Shape;13962;p69"/>
          <p:cNvGrpSpPr/>
          <p:nvPr/>
        </p:nvGrpSpPr>
        <p:grpSpPr>
          <a:xfrm>
            <a:off x="6201923" y="1796866"/>
            <a:ext cx="351325" cy="360576"/>
            <a:chOff x="6201923" y="1981514"/>
            <a:chExt cx="351325" cy="360576"/>
          </a:xfrm>
        </p:grpSpPr>
        <p:sp>
          <p:nvSpPr>
            <p:cNvPr id="13963" name="Google Shape;13963;p69"/>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9"/>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9"/>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9"/>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69"/>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9"/>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9"/>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0" name="Google Shape;13970;p69"/>
          <p:cNvGrpSpPr/>
          <p:nvPr/>
        </p:nvGrpSpPr>
        <p:grpSpPr>
          <a:xfrm>
            <a:off x="4894461" y="3156044"/>
            <a:ext cx="312884" cy="360785"/>
            <a:chOff x="4894461" y="3340691"/>
            <a:chExt cx="312884" cy="360785"/>
          </a:xfrm>
        </p:grpSpPr>
        <p:sp>
          <p:nvSpPr>
            <p:cNvPr id="13971" name="Google Shape;13971;p69"/>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9"/>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9"/>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9"/>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9"/>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9"/>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9"/>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9"/>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69"/>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9"/>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9"/>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9"/>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9"/>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9"/>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9"/>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9"/>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7" name="Google Shape;13987;p69"/>
          <p:cNvGrpSpPr/>
          <p:nvPr/>
        </p:nvGrpSpPr>
        <p:grpSpPr>
          <a:xfrm>
            <a:off x="5339237" y="1316603"/>
            <a:ext cx="245541" cy="360628"/>
            <a:chOff x="5339237" y="1501251"/>
            <a:chExt cx="245541" cy="360628"/>
          </a:xfrm>
        </p:grpSpPr>
        <p:sp>
          <p:nvSpPr>
            <p:cNvPr id="13988" name="Google Shape;13988;p69"/>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9"/>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9"/>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9"/>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9"/>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9"/>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69"/>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69"/>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9"/>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9"/>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69"/>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9"/>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9"/>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69"/>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9"/>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9"/>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9"/>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9"/>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69"/>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9"/>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9"/>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9"/>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9"/>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9"/>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9"/>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69"/>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69"/>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69"/>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9"/>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9"/>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9"/>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9"/>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9"/>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9"/>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9"/>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69"/>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69"/>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9"/>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9"/>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9"/>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69"/>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69"/>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0" name="Google Shape;14030;p69"/>
          <p:cNvGrpSpPr/>
          <p:nvPr/>
        </p:nvGrpSpPr>
        <p:grpSpPr>
          <a:xfrm>
            <a:off x="7959464" y="2289568"/>
            <a:ext cx="370428" cy="261926"/>
            <a:chOff x="7959464" y="2474216"/>
            <a:chExt cx="370428" cy="261926"/>
          </a:xfrm>
        </p:grpSpPr>
        <p:sp>
          <p:nvSpPr>
            <p:cNvPr id="14031" name="Google Shape;14031;p69"/>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9"/>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9"/>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69"/>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69"/>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9"/>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69"/>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9"/>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9"/>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9"/>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9"/>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9"/>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3" name="Google Shape;14043;p69"/>
          <p:cNvGrpSpPr/>
          <p:nvPr/>
        </p:nvGrpSpPr>
        <p:grpSpPr>
          <a:xfrm>
            <a:off x="7518687" y="2273262"/>
            <a:ext cx="360629" cy="294461"/>
            <a:chOff x="7518687" y="2457909"/>
            <a:chExt cx="360629" cy="294461"/>
          </a:xfrm>
        </p:grpSpPr>
        <p:sp>
          <p:nvSpPr>
            <p:cNvPr id="14044" name="Google Shape;14044;p69"/>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69"/>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69"/>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9"/>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69"/>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69"/>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9"/>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9"/>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9"/>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9"/>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9"/>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9"/>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9"/>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9"/>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9"/>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9"/>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9"/>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9"/>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9"/>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3" name="Google Shape;14063;p69"/>
          <p:cNvGrpSpPr/>
          <p:nvPr/>
        </p:nvGrpSpPr>
        <p:grpSpPr>
          <a:xfrm>
            <a:off x="7086220" y="1796919"/>
            <a:ext cx="343799" cy="360524"/>
            <a:chOff x="7086220" y="1981566"/>
            <a:chExt cx="343799" cy="360524"/>
          </a:xfrm>
        </p:grpSpPr>
        <p:sp>
          <p:nvSpPr>
            <p:cNvPr id="14064" name="Google Shape;14064;p69"/>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9"/>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9"/>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9"/>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69"/>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69"/>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9"/>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9"/>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69"/>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69"/>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9"/>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9"/>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9"/>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9"/>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9"/>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9"/>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0" name="Google Shape;14080;p69"/>
          <p:cNvGrpSpPr/>
          <p:nvPr/>
        </p:nvGrpSpPr>
        <p:grpSpPr>
          <a:xfrm>
            <a:off x="6141112" y="2742915"/>
            <a:ext cx="368416" cy="311369"/>
            <a:chOff x="6141112" y="2927563"/>
            <a:chExt cx="368416" cy="311369"/>
          </a:xfrm>
        </p:grpSpPr>
        <p:sp>
          <p:nvSpPr>
            <p:cNvPr id="14081" name="Google Shape;14081;p69"/>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9"/>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9"/>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69"/>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69"/>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9"/>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9"/>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8" name="Google Shape;14088;p69"/>
          <p:cNvGrpSpPr/>
          <p:nvPr/>
        </p:nvGrpSpPr>
        <p:grpSpPr>
          <a:xfrm>
            <a:off x="7520699" y="2718298"/>
            <a:ext cx="335489" cy="360629"/>
            <a:chOff x="7520699" y="2902946"/>
            <a:chExt cx="335489" cy="360629"/>
          </a:xfrm>
        </p:grpSpPr>
        <p:sp>
          <p:nvSpPr>
            <p:cNvPr id="14089" name="Google Shape;14089;p69"/>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9"/>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9"/>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9"/>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9"/>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9"/>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9"/>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9"/>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9"/>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9"/>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69"/>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9"/>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9"/>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9"/>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69"/>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4" name="Google Shape;14104;p69"/>
          <p:cNvGrpSpPr/>
          <p:nvPr/>
        </p:nvGrpSpPr>
        <p:grpSpPr>
          <a:xfrm>
            <a:off x="7988340" y="2718298"/>
            <a:ext cx="308886" cy="360628"/>
            <a:chOff x="7988340" y="2902946"/>
            <a:chExt cx="308886" cy="360628"/>
          </a:xfrm>
        </p:grpSpPr>
        <p:sp>
          <p:nvSpPr>
            <p:cNvPr id="14105" name="Google Shape;14105;p69"/>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9"/>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9"/>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69"/>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9"/>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69"/>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69"/>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9"/>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9"/>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9"/>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9"/>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9"/>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9"/>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69"/>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9"/>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9"/>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69"/>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9"/>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69"/>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9"/>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9"/>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9"/>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69"/>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8" name="Google Shape;14128;p69"/>
          <p:cNvGrpSpPr/>
          <p:nvPr/>
        </p:nvGrpSpPr>
        <p:grpSpPr>
          <a:xfrm>
            <a:off x="5690039" y="2718351"/>
            <a:ext cx="362902" cy="360498"/>
            <a:chOff x="5690039" y="2902998"/>
            <a:chExt cx="362902" cy="360498"/>
          </a:xfrm>
        </p:grpSpPr>
        <p:sp>
          <p:nvSpPr>
            <p:cNvPr id="14129" name="Google Shape;14129;p69"/>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9"/>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9"/>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69"/>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69"/>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9"/>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9"/>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6" name="Google Shape;14136;p69"/>
          <p:cNvGrpSpPr/>
          <p:nvPr/>
        </p:nvGrpSpPr>
        <p:grpSpPr>
          <a:xfrm>
            <a:off x="4871935" y="1316342"/>
            <a:ext cx="258503" cy="360890"/>
            <a:chOff x="4871935" y="1500990"/>
            <a:chExt cx="258503" cy="360890"/>
          </a:xfrm>
        </p:grpSpPr>
        <p:sp>
          <p:nvSpPr>
            <p:cNvPr id="14137" name="Google Shape;14137;p69"/>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69"/>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9"/>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9"/>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9"/>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9"/>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9"/>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9"/>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9"/>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69"/>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69"/>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9"/>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9"/>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9"/>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1" name="Google Shape;14151;p69"/>
          <p:cNvSpPr/>
          <p:nvPr/>
        </p:nvSpPr>
        <p:spPr>
          <a:xfrm>
            <a:off x="6342646"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52" name="Google Shape;14152;p69"/>
          <p:cNvGrpSpPr/>
          <p:nvPr/>
        </p:nvGrpSpPr>
        <p:grpSpPr>
          <a:xfrm>
            <a:off x="6265764" y="1316603"/>
            <a:ext cx="234983" cy="360628"/>
            <a:chOff x="6265764" y="1501251"/>
            <a:chExt cx="234983" cy="360628"/>
          </a:xfrm>
        </p:grpSpPr>
        <p:sp>
          <p:nvSpPr>
            <p:cNvPr id="14153" name="Google Shape;14153;p69"/>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69"/>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69"/>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9"/>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69"/>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69"/>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9"/>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9"/>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9"/>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9"/>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9"/>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9"/>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5" name="Google Shape;14165;p69"/>
          <p:cNvGrpSpPr/>
          <p:nvPr/>
        </p:nvGrpSpPr>
        <p:grpSpPr>
          <a:xfrm>
            <a:off x="6193639" y="3217351"/>
            <a:ext cx="360628" cy="238250"/>
            <a:chOff x="6193639" y="3401998"/>
            <a:chExt cx="360628" cy="238250"/>
          </a:xfrm>
        </p:grpSpPr>
        <p:sp>
          <p:nvSpPr>
            <p:cNvPr id="14166" name="Google Shape;14166;p69"/>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9"/>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9"/>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9"/>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69"/>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69"/>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9"/>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9"/>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69"/>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69"/>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9"/>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7" name="Google Shape;14177;p69"/>
          <p:cNvGrpSpPr/>
          <p:nvPr/>
        </p:nvGrpSpPr>
        <p:grpSpPr>
          <a:xfrm>
            <a:off x="5801625" y="1316603"/>
            <a:ext cx="246037" cy="360629"/>
            <a:chOff x="5801625" y="1501251"/>
            <a:chExt cx="246037" cy="360629"/>
          </a:xfrm>
        </p:grpSpPr>
        <p:sp>
          <p:nvSpPr>
            <p:cNvPr id="14178" name="Google Shape;14178;p69"/>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9"/>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9"/>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69"/>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9"/>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9"/>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9"/>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9"/>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9"/>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9"/>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69"/>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69"/>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9"/>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9"/>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9"/>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9"/>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9"/>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69"/>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9"/>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7" name="Google Shape;14197;p69"/>
          <p:cNvGrpSpPr/>
          <p:nvPr/>
        </p:nvGrpSpPr>
        <p:grpSpPr>
          <a:xfrm>
            <a:off x="6641680" y="1796814"/>
            <a:ext cx="352083" cy="360864"/>
            <a:chOff x="6641680" y="1981462"/>
            <a:chExt cx="352083" cy="360864"/>
          </a:xfrm>
        </p:grpSpPr>
        <p:sp>
          <p:nvSpPr>
            <p:cNvPr id="14198" name="Google Shape;14198;p69"/>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9"/>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69"/>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69"/>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9"/>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9"/>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69"/>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69"/>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9"/>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9"/>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9"/>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9"/>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9"/>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69"/>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69"/>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9"/>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9"/>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9"/>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9"/>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9"/>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9"/>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9"/>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9"/>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9"/>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9"/>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9"/>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9"/>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9"/>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6" name="Google Shape;14226;p69"/>
          <p:cNvGrpSpPr/>
          <p:nvPr/>
        </p:nvGrpSpPr>
        <p:grpSpPr>
          <a:xfrm>
            <a:off x="7205332" y="1316603"/>
            <a:ext cx="198032" cy="360629"/>
            <a:chOff x="7205332" y="1501251"/>
            <a:chExt cx="198032" cy="360629"/>
          </a:xfrm>
        </p:grpSpPr>
        <p:sp>
          <p:nvSpPr>
            <p:cNvPr id="14227" name="Google Shape;14227;p69"/>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9"/>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9"/>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9"/>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69"/>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69"/>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9"/>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9"/>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69"/>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69"/>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9"/>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9"/>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9"/>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9"/>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9"/>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9"/>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9"/>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9"/>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9"/>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69"/>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7" name="Google Shape;14247;p69"/>
          <p:cNvGrpSpPr/>
          <p:nvPr/>
        </p:nvGrpSpPr>
        <p:grpSpPr>
          <a:xfrm>
            <a:off x="7688313" y="1316603"/>
            <a:ext cx="153058" cy="360628"/>
            <a:chOff x="7688313" y="1501251"/>
            <a:chExt cx="153058" cy="360628"/>
          </a:xfrm>
        </p:grpSpPr>
        <p:sp>
          <p:nvSpPr>
            <p:cNvPr id="14248" name="Google Shape;14248;p69"/>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9"/>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9"/>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9"/>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9"/>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9"/>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9"/>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9"/>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9"/>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9"/>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9"/>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9"/>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9"/>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9"/>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9"/>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9"/>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4" name="Google Shape;14264;p69"/>
          <p:cNvGrpSpPr/>
          <p:nvPr/>
        </p:nvGrpSpPr>
        <p:grpSpPr>
          <a:xfrm>
            <a:off x="8150179" y="1316603"/>
            <a:ext cx="150811" cy="360628"/>
            <a:chOff x="8150179" y="1501251"/>
            <a:chExt cx="150811" cy="360628"/>
          </a:xfrm>
        </p:grpSpPr>
        <p:sp>
          <p:nvSpPr>
            <p:cNvPr id="14265" name="Google Shape;14265;p69"/>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9"/>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69"/>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69"/>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9"/>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9"/>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9"/>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9"/>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9"/>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4" name="Google Shape;14274;p69"/>
          <p:cNvSpPr/>
          <p:nvPr/>
        </p:nvSpPr>
        <p:spPr>
          <a:xfrm>
            <a:off x="4948085"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5" name="Google Shape;14275;p69"/>
          <p:cNvGrpSpPr/>
          <p:nvPr/>
        </p:nvGrpSpPr>
        <p:grpSpPr>
          <a:xfrm>
            <a:off x="4877867" y="2718298"/>
            <a:ext cx="170149" cy="360629"/>
            <a:chOff x="4877867" y="2902946"/>
            <a:chExt cx="170149" cy="360629"/>
          </a:xfrm>
        </p:grpSpPr>
        <p:sp>
          <p:nvSpPr>
            <p:cNvPr id="14276" name="Google Shape;14276;p69"/>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9"/>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69"/>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69"/>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69"/>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9"/>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9"/>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9"/>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9"/>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9"/>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9"/>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9"/>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69"/>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9" name="Google Shape;14289;p69"/>
          <p:cNvGrpSpPr/>
          <p:nvPr/>
        </p:nvGrpSpPr>
        <p:grpSpPr>
          <a:xfrm>
            <a:off x="6741689" y="1316028"/>
            <a:ext cx="207962" cy="361203"/>
            <a:chOff x="6741689" y="1500676"/>
            <a:chExt cx="207962" cy="361203"/>
          </a:xfrm>
        </p:grpSpPr>
        <p:sp>
          <p:nvSpPr>
            <p:cNvPr id="14290" name="Google Shape;14290;p69"/>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9"/>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9"/>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9"/>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9"/>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9"/>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9"/>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9"/>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9"/>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9"/>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9"/>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9"/>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9"/>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9"/>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9"/>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69"/>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9"/>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9"/>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9"/>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9" name="Google Shape;14309;p69"/>
          <p:cNvGrpSpPr/>
          <p:nvPr/>
        </p:nvGrpSpPr>
        <p:grpSpPr>
          <a:xfrm>
            <a:off x="5752627" y="3245757"/>
            <a:ext cx="360628" cy="181464"/>
            <a:chOff x="5752627" y="3430404"/>
            <a:chExt cx="360628" cy="181464"/>
          </a:xfrm>
        </p:grpSpPr>
        <p:sp>
          <p:nvSpPr>
            <p:cNvPr id="14310" name="Google Shape;14310;p69"/>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69"/>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69"/>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9"/>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69"/>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9"/>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9"/>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9"/>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9"/>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69"/>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69"/>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9"/>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69"/>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69"/>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9"/>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9"/>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9"/>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9"/>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9"/>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9"/>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9"/>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9"/>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9"/>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9"/>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9"/>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9"/>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9"/>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69"/>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8" name="Google Shape;14338;p69"/>
          <p:cNvGrpSpPr/>
          <p:nvPr/>
        </p:nvGrpSpPr>
        <p:grpSpPr>
          <a:xfrm>
            <a:off x="5235700" y="2718351"/>
            <a:ext cx="361909" cy="360759"/>
            <a:chOff x="5235700" y="2902998"/>
            <a:chExt cx="361909" cy="360759"/>
          </a:xfrm>
        </p:grpSpPr>
        <p:sp>
          <p:nvSpPr>
            <p:cNvPr id="14339" name="Google Shape;14339;p69"/>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9"/>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9"/>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9"/>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9"/>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9"/>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9"/>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6" name="Google Shape;14346;p69"/>
          <p:cNvGrpSpPr/>
          <p:nvPr/>
        </p:nvGrpSpPr>
        <p:grpSpPr>
          <a:xfrm>
            <a:off x="6634912" y="3210321"/>
            <a:ext cx="360367" cy="252309"/>
            <a:chOff x="6634912" y="3394969"/>
            <a:chExt cx="360367" cy="252309"/>
          </a:xfrm>
        </p:grpSpPr>
        <p:sp>
          <p:nvSpPr>
            <p:cNvPr id="14347" name="Google Shape;14347;p69"/>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69"/>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9"/>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9"/>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9"/>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9"/>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9"/>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9"/>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9"/>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69"/>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69"/>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9"/>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69"/>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0" name="Google Shape;14360;p69"/>
          <p:cNvGrpSpPr/>
          <p:nvPr/>
        </p:nvGrpSpPr>
        <p:grpSpPr>
          <a:xfrm>
            <a:off x="7059330" y="3156148"/>
            <a:ext cx="377170" cy="360655"/>
            <a:chOff x="7059330" y="3340796"/>
            <a:chExt cx="377170" cy="360655"/>
          </a:xfrm>
        </p:grpSpPr>
        <p:sp>
          <p:nvSpPr>
            <p:cNvPr id="14361" name="Google Shape;14361;p69"/>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9"/>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9"/>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9"/>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9"/>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9"/>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9"/>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69"/>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9"/>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69"/>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69"/>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69"/>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3" name="Google Shape;14373;p69"/>
          <p:cNvGrpSpPr/>
          <p:nvPr/>
        </p:nvGrpSpPr>
        <p:grpSpPr>
          <a:xfrm>
            <a:off x="7957948" y="3190983"/>
            <a:ext cx="360629" cy="291012"/>
            <a:chOff x="7957948" y="3375631"/>
            <a:chExt cx="360629" cy="291012"/>
          </a:xfrm>
        </p:grpSpPr>
        <p:sp>
          <p:nvSpPr>
            <p:cNvPr id="14374" name="Google Shape;14374;p69"/>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9"/>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9"/>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69"/>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69"/>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9"/>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9"/>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9"/>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9"/>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69"/>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69"/>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9"/>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69"/>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69"/>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9"/>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9"/>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69"/>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69"/>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2" name="Google Shape;14392;p69"/>
          <p:cNvGrpSpPr/>
          <p:nvPr/>
        </p:nvGrpSpPr>
        <p:grpSpPr>
          <a:xfrm>
            <a:off x="6198656" y="3683241"/>
            <a:ext cx="347562" cy="227954"/>
            <a:chOff x="6198656" y="3867888"/>
            <a:chExt cx="347562" cy="227954"/>
          </a:xfrm>
        </p:grpSpPr>
        <p:sp>
          <p:nvSpPr>
            <p:cNvPr id="14393" name="Google Shape;14393;p69"/>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9"/>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9"/>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69"/>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69"/>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9"/>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9"/>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9"/>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9"/>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9"/>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69"/>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4" name="Google Shape;14404;p69"/>
          <p:cNvGrpSpPr/>
          <p:nvPr/>
        </p:nvGrpSpPr>
        <p:grpSpPr>
          <a:xfrm>
            <a:off x="5706895" y="3634504"/>
            <a:ext cx="349392" cy="325454"/>
            <a:chOff x="5706895" y="3819151"/>
            <a:chExt cx="349392" cy="325454"/>
          </a:xfrm>
        </p:grpSpPr>
        <p:sp>
          <p:nvSpPr>
            <p:cNvPr id="14405" name="Google Shape;14405;p69"/>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9"/>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69"/>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9"/>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9"/>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69"/>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69"/>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9"/>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9"/>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9"/>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69"/>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69"/>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9"/>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9"/>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9"/>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0" name="Google Shape;14420;p69"/>
          <p:cNvGrpSpPr/>
          <p:nvPr/>
        </p:nvGrpSpPr>
        <p:grpSpPr>
          <a:xfrm>
            <a:off x="7648618" y="3156096"/>
            <a:ext cx="97265" cy="360393"/>
            <a:chOff x="7648618" y="3340744"/>
            <a:chExt cx="97265" cy="360393"/>
          </a:xfrm>
        </p:grpSpPr>
        <p:sp>
          <p:nvSpPr>
            <p:cNvPr id="14421" name="Google Shape;14421;p69"/>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9"/>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9"/>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4" name="Google Shape;14424;p69"/>
          <p:cNvGrpSpPr/>
          <p:nvPr/>
        </p:nvGrpSpPr>
        <p:grpSpPr>
          <a:xfrm>
            <a:off x="7164356" y="3606019"/>
            <a:ext cx="385507" cy="382501"/>
            <a:chOff x="7164356" y="3790667"/>
            <a:chExt cx="385507" cy="382501"/>
          </a:xfrm>
        </p:grpSpPr>
        <p:sp>
          <p:nvSpPr>
            <p:cNvPr id="14425" name="Google Shape;14425;p69"/>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69"/>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69"/>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69"/>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69"/>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69"/>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69"/>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69"/>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69"/>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69"/>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9"/>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9"/>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9"/>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9"/>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69"/>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69"/>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69"/>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9"/>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9"/>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9"/>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9"/>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69"/>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9"/>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9"/>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69"/>
          <p:cNvGrpSpPr/>
          <p:nvPr/>
        </p:nvGrpSpPr>
        <p:grpSpPr>
          <a:xfrm>
            <a:off x="6670400" y="3641821"/>
            <a:ext cx="387911" cy="310846"/>
            <a:chOff x="6670400" y="3826468"/>
            <a:chExt cx="387911" cy="310846"/>
          </a:xfrm>
        </p:grpSpPr>
        <p:sp>
          <p:nvSpPr>
            <p:cNvPr id="14450" name="Google Shape;14450;p69"/>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9"/>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9"/>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69"/>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69"/>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9"/>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9"/>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9"/>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9"/>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69"/>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9"/>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9"/>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9"/>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69"/>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69"/>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9"/>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9"/>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9"/>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8" name="Google Shape;14468;p69"/>
          <p:cNvGrpSpPr/>
          <p:nvPr/>
        </p:nvGrpSpPr>
        <p:grpSpPr>
          <a:xfrm>
            <a:off x="7662181" y="3618798"/>
            <a:ext cx="302823" cy="360498"/>
            <a:chOff x="7662181" y="3803446"/>
            <a:chExt cx="302823" cy="360498"/>
          </a:xfrm>
        </p:grpSpPr>
        <p:sp>
          <p:nvSpPr>
            <p:cNvPr id="14469" name="Google Shape;14469;p69"/>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69"/>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69"/>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9"/>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9"/>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9"/>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9"/>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69"/>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69"/>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9"/>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9" name="Google Shape;14479;p69"/>
          <p:cNvGrpSpPr/>
          <p:nvPr/>
        </p:nvGrpSpPr>
        <p:grpSpPr>
          <a:xfrm>
            <a:off x="5206562" y="3619347"/>
            <a:ext cx="363895" cy="355663"/>
            <a:chOff x="5206562" y="3803994"/>
            <a:chExt cx="363895" cy="355663"/>
          </a:xfrm>
        </p:grpSpPr>
        <p:sp>
          <p:nvSpPr>
            <p:cNvPr id="14480" name="Google Shape;14480;p69"/>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69"/>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69"/>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69"/>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9"/>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9"/>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69"/>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9"/>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9"/>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9"/>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9"/>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9"/>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9"/>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9"/>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4" name="Google Shape;14494;p69"/>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495" name="Google Shape;14495;p69"/>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99" name="Shape 14499"/>
        <p:cNvGrpSpPr/>
        <p:nvPr/>
      </p:nvGrpSpPr>
      <p:grpSpPr>
        <a:xfrm>
          <a:off x="0" y="0"/>
          <a:ext cx="0" cy="0"/>
          <a:chOff x="0" y="0"/>
          <a:chExt cx="0" cy="0"/>
        </a:xfrm>
      </p:grpSpPr>
      <p:grpSp>
        <p:nvGrpSpPr>
          <p:cNvPr id="14500" name="Google Shape;14500;p70"/>
          <p:cNvGrpSpPr/>
          <p:nvPr/>
        </p:nvGrpSpPr>
        <p:grpSpPr>
          <a:xfrm>
            <a:off x="4682526" y="1512217"/>
            <a:ext cx="369948" cy="370132"/>
            <a:chOff x="4682526" y="1512217"/>
            <a:chExt cx="369948" cy="370132"/>
          </a:xfrm>
        </p:grpSpPr>
        <p:sp>
          <p:nvSpPr>
            <p:cNvPr id="14501" name="Google Shape;14501;p70"/>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0"/>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0"/>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0"/>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0"/>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0"/>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0"/>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70"/>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70"/>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0"/>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0"/>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0"/>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0"/>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0"/>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0"/>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6" name="Google Shape;14516;p70"/>
          <p:cNvGrpSpPr/>
          <p:nvPr/>
        </p:nvGrpSpPr>
        <p:grpSpPr>
          <a:xfrm>
            <a:off x="3592433" y="1980212"/>
            <a:ext cx="381542" cy="370079"/>
            <a:chOff x="3592433" y="1980212"/>
            <a:chExt cx="381542" cy="370079"/>
          </a:xfrm>
        </p:grpSpPr>
        <p:sp>
          <p:nvSpPr>
            <p:cNvPr id="14517" name="Google Shape;14517;p70"/>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70"/>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0"/>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0"/>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0"/>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0"/>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70"/>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0"/>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0"/>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0"/>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0"/>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0"/>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9" name="Google Shape;14529;p70"/>
          <p:cNvGrpSpPr/>
          <p:nvPr/>
        </p:nvGrpSpPr>
        <p:grpSpPr>
          <a:xfrm>
            <a:off x="1398582" y="2973490"/>
            <a:ext cx="371391" cy="235126"/>
            <a:chOff x="1398582" y="2973490"/>
            <a:chExt cx="371391" cy="235126"/>
          </a:xfrm>
        </p:grpSpPr>
        <p:sp>
          <p:nvSpPr>
            <p:cNvPr id="14530" name="Google Shape;14530;p70"/>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0"/>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0"/>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0"/>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70"/>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70"/>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0"/>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70"/>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70"/>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0"/>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0"/>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0"/>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0"/>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70"/>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0"/>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5" name="Google Shape;14545;p70"/>
          <p:cNvGrpSpPr/>
          <p:nvPr/>
        </p:nvGrpSpPr>
        <p:grpSpPr>
          <a:xfrm>
            <a:off x="850795" y="1512217"/>
            <a:ext cx="370132" cy="370132"/>
            <a:chOff x="850795" y="1512217"/>
            <a:chExt cx="370132" cy="370132"/>
          </a:xfrm>
        </p:grpSpPr>
        <p:sp>
          <p:nvSpPr>
            <p:cNvPr id="14546" name="Google Shape;14546;p70"/>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0"/>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0"/>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0"/>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0"/>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70"/>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70"/>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0"/>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0"/>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0"/>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0"/>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0"/>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0"/>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0"/>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0"/>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0"/>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0"/>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0"/>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4" name="Google Shape;14564;p70"/>
          <p:cNvGrpSpPr/>
          <p:nvPr/>
        </p:nvGrpSpPr>
        <p:grpSpPr>
          <a:xfrm>
            <a:off x="8038497" y="2906079"/>
            <a:ext cx="236568" cy="370105"/>
            <a:chOff x="8038497" y="2906079"/>
            <a:chExt cx="236568" cy="370105"/>
          </a:xfrm>
        </p:grpSpPr>
        <p:sp>
          <p:nvSpPr>
            <p:cNvPr id="14565" name="Google Shape;14565;p70"/>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0"/>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70"/>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70"/>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70"/>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0"/>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0"/>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2" name="Google Shape;14572;p70"/>
          <p:cNvGrpSpPr/>
          <p:nvPr/>
        </p:nvGrpSpPr>
        <p:grpSpPr>
          <a:xfrm>
            <a:off x="6324130" y="1566303"/>
            <a:ext cx="370630" cy="261802"/>
            <a:chOff x="6324130" y="1566303"/>
            <a:chExt cx="370630" cy="261802"/>
          </a:xfrm>
        </p:grpSpPr>
        <p:sp>
          <p:nvSpPr>
            <p:cNvPr id="14573" name="Google Shape;14573;p70"/>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70"/>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70"/>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0"/>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0"/>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0"/>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0"/>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0"/>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0"/>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70"/>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0"/>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70"/>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70"/>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0"/>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0"/>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0"/>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0"/>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0" name="Google Shape;14590;p70"/>
          <p:cNvGrpSpPr/>
          <p:nvPr/>
        </p:nvGrpSpPr>
        <p:grpSpPr>
          <a:xfrm>
            <a:off x="5232280" y="2026587"/>
            <a:ext cx="370840" cy="353213"/>
            <a:chOff x="5232280" y="2026587"/>
            <a:chExt cx="370840" cy="353213"/>
          </a:xfrm>
        </p:grpSpPr>
        <p:sp>
          <p:nvSpPr>
            <p:cNvPr id="14591" name="Google Shape;14591;p70"/>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0"/>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0"/>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70"/>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0"/>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0"/>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70"/>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0"/>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70"/>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0"/>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1" name="Google Shape;14601;p70"/>
          <p:cNvGrpSpPr/>
          <p:nvPr/>
        </p:nvGrpSpPr>
        <p:grpSpPr>
          <a:xfrm>
            <a:off x="7968961" y="2435329"/>
            <a:ext cx="379548" cy="365331"/>
            <a:chOff x="7968961" y="2435329"/>
            <a:chExt cx="379548" cy="365331"/>
          </a:xfrm>
        </p:grpSpPr>
        <p:sp>
          <p:nvSpPr>
            <p:cNvPr id="14602" name="Google Shape;14602;p70"/>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0"/>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0"/>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70"/>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0"/>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0"/>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8" name="Google Shape;14608;p70"/>
          <p:cNvGrpSpPr/>
          <p:nvPr/>
        </p:nvGrpSpPr>
        <p:grpSpPr>
          <a:xfrm>
            <a:off x="4136679" y="2115323"/>
            <a:ext cx="373305" cy="223217"/>
            <a:chOff x="4136679" y="2115323"/>
            <a:chExt cx="373305" cy="223217"/>
          </a:xfrm>
        </p:grpSpPr>
        <p:sp>
          <p:nvSpPr>
            <p:cNvPr id="14609" name="Google Shape;14609;p70"/>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70"/>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0"/>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70"/>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70"/>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0"/>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0"/>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0"/>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0"/>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0"/>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9" name="Google Shape;14619;p70"/>
          <p:cNvGrpSpPr/>
          <p:nvPr/>
        </p:nvGrpSpPr>
        <p:grpSpPr>
          <a:xfrm>
            <a:off x="7423823" y="2464077"/>
            <a:ext cx="372046" cy="307730"/>
            <a:chOff x="7423823" y="2464077"/>
            <a:chExt cx="372046" cy="307730"/>
          </a:xfrm>
        </p:grpSpPr>
        <p:sp>
          <p:nvSpPr>
            <p:cNvPr id="14620" name="Google Shape;14620;p70"/>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0"/>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0"/>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70"/>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0"/>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0"/>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70"/>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70"/>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0"/>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0"/>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0"/>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70"/>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70"/>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3" name="Google Shape;14633;p70"/>
          <p:cNvGrpSpPr/>
          <p:nvPr/>
        </p:nvGrpSpPr>
        <p:grpSpPr>
          <a:xfrm>
            <a:off x="3882511" y="3365156"/>
            <a:ext cx="295061" cy="370263"/>
            <a:chOff x="3882511" y="3365156"/>
            <a:chExt cx="295061" cy="370263"/>
          </a:xfrm>
        </p:grpSpPr>
        <p:sp>
          <p:nvSpPr>
            <p:cNvPr id="14634" name="Google Shape;14634;p70"/>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0"/>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70"/>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70"/>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0"/>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9" name="Google Shape;14639;p70"/>
          <p:cNvGrpSpPr/>
          <p:nvPr/>
        </p:nvGrpSpPr>
        <p:grpSpPr>
          <a:xfrm>
            <a:off x="5229788" y="1512217"/>
            <a:ext cx="370132" cy="370132"/>
            <a:chOff x="5229788" y="1512217"/>
            <a:chExt cx="370132" cy="370132"/>
          </a:xfrm>
        </p:grpSpPr>
        <p:sp>
          <p:nvSpPr>
            <p:cNvPr id="14640" name="Google Shape;14640;p70"/>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0"/>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0"/>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70"/>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0"/>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0"/>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0"/>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0"/>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0"/>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0"/>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0"/>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0"/>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70"/>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70"/>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0"/>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0"/>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0"/>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7" name="Google Shape;14657;p70"/>
          <p:cNvGrpSpPr/>
          <p:nvPr/>
        </p:nvGrpSpPr>
        <p:grpSpPr>
          <a:xfrm>
            <a:off x="6041869" y="3365392"/>
            <a:ext cx="373882" cy="370053"/>
            <a:chOff x="6041869" y="3365392"/>
            <a:chExt cx="373882" cy="370053"/>
          </a:xfrm>
        </p:grpSpPr>
        <p:sp>
          <p:nvSpPr>
            <p:cNvPr id="14658" name="Google Shape;14658;p70"/>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0"/>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0"/>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70"/>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0"/>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0"/>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0"/>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0"/>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0"/>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0"/>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8" name="Google Shape;14668;p70"/>
          <p:cNvGrpSpPr/>
          <p:nvPr/>
        </p:nvGrpSpPr>
        <p:grpSpPr>
          <a:xfrm>
            <a:off x="4684309" y="2087493"/>
            <a:ext cx="374748" cy="279140"/>
            <a:chOff x="4684309" y="2087493"/>
            <a:chExt cx="374748" cy="279140"/>
          </a:xfrm>
        </p:grpSpPr>
        <p:sp>
          <p:nvSpPr>
            <p:cNvPr id="14669" name="Google Shape;14669;p70"/>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70"/>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0"/>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0"/>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0"/>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0"/>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0"/>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0"/>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70"/>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0"/>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0"/>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0"/>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1" name="Google Shape;14681;p70"/>
          <p:cNvGrpSpPr/>
          <p:nvPr/>
        </p:nvGrpSpPr>
        <p:grpSpPr>
          <a:xfrm>
            <a:off x="7521110" y="2906131"/>
            <a:ext cx="175400" cy="370053"/>
            <a:chOff x="7521110" y="2906131"/>
            <a:chExt cx="175400" cy="370053"/>
          </a:xfrm>
        </p:grpSpPr>
        <p:sp>
          <p:nvSpPr>
            <p:cNvPr id="14682" name="Google Shape;14682;p70"/>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0"/>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0"/>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0"/>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70"/>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0"/>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0"/>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0"/>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70"/>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1" name="Google Shape;14691;p70"/>
          <p:cNvGrpSpPr/>
          <p:nvPr/>
        </p:nvGrpSpPr>
        <p:grpSpPr>
          <a:xfrm>
            <a:off x="3586925" y="1523286"/>
            <a:ext cx="371023" cy="347915"/>
            <a:chOff x="3586925" y="1523286"/>
            <a:chExt cx="371023" cy="347915"/>
          </a:xfrm>
        </p:grpSpPr>
        <p:sp>
          <p:nvSpPr>
            <p:cNvPr id="14692" name="Google Shape;14692;p70"/>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0"/>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0"/>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0"/>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0"/>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0"/>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0"/>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0"/>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0"/>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0"/>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70"/>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70"/>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70"/>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0"/>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0"/>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0"/>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0"/>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0"/>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0"/>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1" name="Google Shape;14711;p70"/>
          <p:cNvGrpSpPr/>
          <p:nvPr/>
        </p:nvGrpSpPr>
        <p:grpSpPr>
          <a:xfrm>
            <a:off x="6876009" y="2475461"/>
            <a:ext cx="370158" cy="285120"/>
            <a:chOff x="6876009" y="2475461"/>
            <a:chExt cx="370158" cy="285120"/>
          </a:xfrm>
        </p:grpSpPr>
        <p:sp>
          <p:nvSpPr>
            <p:cNvPr id="14712" name="Google Shape;14712;p70"/>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0"/>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0"/>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0"/>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70"/>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0"/>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0"/>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0"/>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0"/>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1" name="Google Shape;14721;p70"/>
          <p:cNvGrpSpPr/>
          <p:nvPr/>
        </p:nvGrpSpPr>
        <p:grpSpPr>
          <a:xfrm>
            <a:off x="6328222" y="2445847"/>
            <a:ext cx="370158" cy="344269"/>
            <a:chOff x="6328222" y="2445847"/>
            <a:chExt cx="370158" cy="344269"/>
          </a:xfrm>
        </p:grpSpPr>
        <p:sp>
          <p:nvSpPr>
            <p:cNvPr id="14722" name="Google Shape;14722;p70"/>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0"/>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0"/>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0"/>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0"/>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0"/>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0"/>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0"/>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0" name="Google Shape;14730;p70"/>
          <p:cNvGrpSpPr/>
          <p:nvPr/>
        </p:nvGrpSpPr>
        <p:grpSpPr>
          <a:xfrm>
            <a:off x="5249540" y="2432942"/>
            <a:ext cx="351639" cy="370184"/>
            <a:chOff x="5249540" y="2432942"/>
            <a:chExt cx="351639" cy="370184"/>
          </a:xfrm>
        </p:grpSpPr>
        <p:sp>
          <p:nvSpPr>
            <p:cNvPr id="14731" name="Google Shape;14731;p70"/>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0"/>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0"/>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70"/>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70"/>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0"/>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0"/>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8" name="Google Shape;14738;p70"/>
          <p:cNvGrpSpPr/>
          <p:nvPr/>
        </p:nvGrpSpPr>
        <p:grpSpPr>
          <a:xfrm>
            <a:off x="4137047" y="2482176"/>
            <a:ext cx="371102" cy="271585"/>
            <a:chOff x="4137047" y="2482176"/>
            <a:chExt cx="371102" cy="271585"/>
          </a:xfrm>
        </p:grpSpPr>
        <p:sp>
          <p:nvSpPr>
            <p:cNvPr id="14739" name="Google Shape;14739;p70"/>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70"/>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70"/>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0"/>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0"/>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0"/>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0"/>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0"/>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0"/>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0"/>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0"/>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0" name="Google Shape;14750;p70"/>
          <p:cNvGrpSpPr/>
          <p:nvPr/>
        </p:nvGrpSpPr>
        <p:grpSpPr>
          <a:xfrm>
            <a:off x="4686434" y="2432916"/>
            <a:ext cx="367377" cy="370079"/>
            <a:chOff x="4686434" y="2432916"/>
            <a:chExt cx="367377" cy="370079"/>
          </a:xfrm>
        </p:grpSpPr>
        <p:sp>
          <p:nvSpPr>
            <p:cNvPr id="14751" name="Google Shape;14751;p70"/>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0"/>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0"/>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70"/>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70"/>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0"/>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0"/>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0"/>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0"/>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70"/>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70"/>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2" name="Google Shape;14762;p70"/>
          <p:cNvGrpSpPr/>
          <p:nvPr/>
        </p:nvGrpSpPr>
        <p:grpSpPr>
          <a:xfrm>
            <a:off x="6328222" y="2056306"/>
            <a:ext cx="372099" cy="293986"/>
            <a:chOff x="6328222" y="2056306"/>
            <a:chExt cx="372099" cy="293986"/>
          </a:xfrm>
        </p:grpSpPr>
        <p:sp>
          <p:nvSpPr>
            <p:cNvPr id="14763" name="Google Shape;14763;p70"/>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0"/>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0"/>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0"/>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0"/>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0"/>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0"/>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0"/>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0"/>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2" name="Google Shape;14772;p70"/>
          <p:cNvGrpSpPr/>
          <p:nvPr/>
        </p:nvGrpSpPr>
        <p:grpSpPr>
          <a:xfrm>
            <a:off x="5789327" y="2432968"/>
            <a:ext cx="352531" cy="370132"/>
            <a:chOff x="5789327" y="2432968"/>
            <a:chExt cx="352531" cy="370132"/>
          </a:xfrm>
        </p:grpSpPr>
        <p:sp>
          <p:nvSpPr>
            <p:cNvPr id="14773" name="Google Shape;14773;p70"/>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0"/>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70"/>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0"/>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0"/>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0"/>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70"/>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70"/>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0"/>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0"/>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3" name="Google Shape;14783;p70"/>
          <p:cNvGrpSpPr/>
          <p:nvPr/>
        </p:nvGrpSpPr>
        <p:grpSpPr>
          <a:xfrm>
            <a:off x="874612" y="1980134"/>
            <a:ext cx="322314" cy="370158"/>
            <a:chOff x="874612" y="1980134"/>
            <a:chExt cx="322314" cy="370158"/>
          </a:xfrm>
        </p:grpSpPr>
        <p:sp>
          <p:nvSpPr>
            <p:cNvPr id="14784" name="Google Shape;14784;p70"/>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0"/>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70"/>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0"/>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0"/>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0"/>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0"/>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70"/>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70"/>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0"/>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0"/>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0"/>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0"/>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70"/>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0"/>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0"/>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0"/>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1" name="Google Shape;14801;p70"/>
          <p:cNvGrpSpPr/>
          <p:nvPr/>
        </p:nvGrpSpPr>
        <p:grpSpPr>
          <a:xfrm>
            <a:off x="3039662" y="2514780"/>
            <a:ext cx="374223" cy="329764"/>
            <a:chOff x="3039662" y="2514780"/>
            <a:chExt cx="374223" cy="329764"/>
          </a:xfrm>
        </p:grpSpPr>
        <p:sp>
          <p:nvSpPr>
            <p:cNvPr id="14802" name="Google Shape;14802;p70"/>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0"/>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0"/>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0"/>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0"/>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0"/>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70"/>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70"/>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0"/>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70"/>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70"/>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0"/>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0"/>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0"/>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0"/>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0"/>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0"/>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0"/>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0" name="Google Shape;14820;p70"/>
          <p:cNvGrpSpPr/>
          <p:nvPr/>
        </p:nvGrpSpPr>
        <p:grpSpPr>
          <a:xfrm>
            <a:off x="1946369" y="2563122"/>
            <a:ext cx="374066" cy="233395"/>
            <a:chOff x="1946369" y="2563122"/>
            <a:chExt cx="374066" cy="233395"/>
          </a:xfrm>
        </p:grpSpPr>
        <p:sp>
          <p:nvSpPr>
            <p:cNvPr id="14821" name="Google Shape;14821;p70"/>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0"/>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0"/>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0"/>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0"/>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0"/>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70"/>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70"/>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9" name="Google Shape;14829;p70"/>
          <p:cNvGrpSpPr/>
          <p:nvPr/>
        </p:nvGrpSpPr>
        <p:grpSpPr>
          <a:xfrm>
            <a:off x="4135263" y="2906184"/>
            <a:ext cx="374040" cy="370184"/>
            <a:chOff x="4135263" y="2906184"/>
            <a:chExt cx="374040" cy="370184"/>
          </a:xfrm>
        </p:grpSpPr>
        <p:sp>
          <p:nvSpPr>
            <p:cNvPr id="14830" name="Google Shape;14830;p70"/>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0"/>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0"/>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3" name="Google Shape;14833;p70"/>
          <p:cNvGrpSpPr/>
          <p:nvPr/>
        </p:nvGrpSpPr>
        <p:grpSpPr>
          <a:xfrm>
            <a:off x="4683601" y="2906184"/>
            <a:ext cx="372676" cy="370184"/>
            <a:chOff x="4683601" y="2906184"/>
            <a:chExt cx="372676" cy="370184"/>
          </a:xfrm>
        </p:grpSpPr>
        <p:sp>
          <p:nvSpPr>
            <p:cNvPr id="14834" name="Google Shape;14834;p70"/>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0"/>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0"/>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0"/>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70"/>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70"/>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0" name="Google Shape;14840;p70"/>
          <p:cNvGrpSpPr/>
          <p:nvPr/>
        </p:nvGrpSpPr>
        <p:grpSpPr>
          <a:xfrm>
            <a:off x="870808" y="2906053"/>
            <a:ext cx="329134" cy="370132"/>
            <a:chOff x="870808" y="2906053"/>
            <a:chExt cx="329134" cy="370132"/>
          </a:xfrm>
        </p:grpSpPr>
        <p:sp>
          <p:nvSpPr>
            <p:cNvPr id="14841" name="Google Shape;14841;p70"/>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0"/>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0"/>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0"/>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0"/>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0"/>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70"/>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70"/>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70"/>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0"/>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0"/>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0"/>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0"/>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0"/>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0"/>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0"/>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0"/>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70"/>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70"/>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0" name="Google Shape;14860;p70"/>
          <p:cNvGrpSpPr/>
          <p:nvPr/>
        </p:nvGrpSpPr>
        <p:grpSpPr>
          <a:xfrm>
            <a:off x="1943878" y="2909069"/>
            <a:ext cx="374774" cy="364282"/>
            <a:chOff x="1943878" y="2909069"/>
            <a:chExt cx="374774" cy="364282"/>
          </a:xfrm>
        </p:grpSpPr>
        <p:sp>
          <p:nvSpPr>
            <p:cNvPr id="14861" name="Google Shape;14861;p70"/>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70"/>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0"/>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0"/>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0"/>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0"/>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70"/>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0"/>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0"/>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0"/>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0"/>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0"/>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0"/>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0"/>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70"/>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0"/>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0"/>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0"/>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70"/>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0"/>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0"/>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2" name="Google Shape;14882;p70"/>
          <p:cNvGrpSpPr/>
          <p:nvPr/>
        </p:nvGrpSpPr>
        <p:grpSpPr>
          <a:xfrm>
            <a:off x="1128072" y="3365261"/>
            <a:ext cx="328872" cy="370158"/>
            <a:chOff x="1128072" y="3365261"/>
            <a:chExt cx="328872" cy="370158"/>
          </a:xfrm>
        </p:grpSpPr>
        <p:sp>
          <p:nvSpPr>
            <p:cNvPr id="14883" name="Google Shape;14883;p70"/>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70"/>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0"/>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0"/>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0"/>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0"/>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0"/>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70"/>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0"/>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0"/>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70"/>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0"/>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0"/>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0"/>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0"/>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70"/>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0"/>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0"/>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0"/>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0"/>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70"/>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70"/>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0"/>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0"/>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0"/>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0"/>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0"/>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0"/>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0"/>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70"/>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70"/>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70"/>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70"/>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0"/>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0"/>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0"/>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0"/>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0"/>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0"/>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0"/>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0"/>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0"/>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0"/>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0"/>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7" name="Google Shape;14927;p70"/>
          <p:cNvGrpSpPr/>
          <p:nvPr/>
        </p:nvGrpSpPr>
        <p:grpSpPr>
          <a:xfrm>
            <a:off x="5776868" y="1515181"/>
            <a:ext cx="370866" cy="364151"/>
            <a:chOff x="5776868" y="1515181"/>
            <a:chExt cx="370866" cy="364151"/>
          </a:xfrm>
        </p:grpSpPr>
        <p:sp>
          <p:nvSpPr>
            <p:cNvPr id="14928" name="Google Shape;14928;p70"/>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70"/>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70"/>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0"/>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70"/>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70"/>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70"/>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0"/>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0"/>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0"/>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70"/>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70"/>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0"/>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0"/>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70"/>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0"/>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0"/>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5" name="Google Shape;14945;p70"/>
          <p:cNvGrpSpPr/>
          <p:nvPr/>
        </p:nvGrpSpPr>
        <p:grpSpPr>
          <a:xfrm>
            <a:off x="3577849" y="2432942"/>
            <a:ext cx="393660" cy="370079"/>
            <a:chOff x="3577849" y="2432942"/>
            <a:chExt cx="393660" cy="370079"/>
          </a:xfrm>
        </p:grpSpPr>
        <p:sp>
          <p:nvSpPr>
            <p:cNvPr id="14946" name="Google Shape;14946;p70"/>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70"/>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0"/>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0"/>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70"/>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70"/>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70"/>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0"/>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0"/>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0"/>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6" name="Google Shape;14956;p70"/>
          <p:cNvGrpSpPr/>
          <p:nvPr/>
        </p:nvGrpSpPr>
        <p:grpSpPr>
          <a:xfrm>
            <a:off x="2493999" y="2927037"/>
            <a:ext cx="370132" cy="328164"/>
            <a:chOff x="2493999" y="2927037"/>
            <a:chExt cx="370132" cy="328164"/>
          </a:xfrm>
        </p:grpSpPr>
        <p:sp>
          <p:nvSpPr>
            <p:cNvPr id="14957" name="Google Shape;14957;p70"/>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0"/>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70"/>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0"/>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70"/>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70"/>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0"/>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0"/>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0"/>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70"/>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70"/>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0"/>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9" name="Google Shape;14969;p70"/>
          <p:cNvGrpSpPr/>
          <p:nvPr/>
        </p:nvGrpSpPr>
        <p:grpSpPr>
          <a:xfrm>
            <a:off x="3589417" y="2950696"/>
            <a:ext cx="370315" cy="281028"/>
            <a:chOff x="3589417" y="2950696"/>
            <a:chExt cx="370315" cy="281028"/>
          </a:xfrm>
        </p:grpSpPr>
        <p:sp>
          <p:nvSpPr>
            <p:cNvPr id="14970" name="Google Shape;14970;p70"/>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70"/>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70"/>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70"/>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70"/>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0"/>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0"/>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0"/>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0"/>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0"/>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0"/>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0"/>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0"/>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0"/>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0"/>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0"/>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70"/>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70"/>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70"/>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0"/>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0" name="Google Shape;14990;p70"/>
          <p:cNvGrpSpPr/>
          <p:nvPr/>
        </p:nvGrpSpPr>
        <p:grpSpPr>
          <a:xfrm>
            <a:off x="3032711" y="2911718"/>
            <a:ext cx="396125" cy="359062"/>
            <a:chOff x="3032711" y="2911718"/>
            <a:chExt cx="396125" cy="359062"/>
          </a:xfrm>
        </p:grpSpPr>
        <p:sp>
          <p:nvSpPr>
            <p:cNvPr id="14991" name="Google Shape;14991;p70"/>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0"/>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0"/>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0"/>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0"/>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0"/>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0"/>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0"/>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0"/>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70"/>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70"/>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70"/>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3" name="Google Shape;15003;p70"/>
          <p:cNvGrpSpPr/>
          <p:nvPr/>
        </p:nvGrpSpPr>
        <p:grpSpPr>
          <a:xfrm>
            <a:off x="7417764" y="1513397"/>
            <a:ext cx="373174" cy="367692"/>
            <a:chOff x="7417764" y="1513397"/>
            <a:chExt cx="373174" cy="367692"/>
          </a:xfrm>
        </p:grpSpPr>
        <p:sp>
          <p:nvSpPr>
            <p:cNvPr id="15004" name="Google Shape;15004;p70"/>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0"/>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0"/>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0"/>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70"/>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70"/>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70"/>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0"/>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0"/>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0"/>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70"/>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70"/>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0"/>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0"/>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0"/>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0"/>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0"/>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0"/>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0"/>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3" name="Google Shape;15023;p70"/>
          <p:cNvGrpSpPr/>
          <p:nvPr/>
        </p:nvGrpSpPr>
        <p:grpSpPr>
          <a:xfrm>
            <a:off x="6871944" y="1514368"/>
            <a:ext cx="370132" cy="365672"/>
            <a:chOff x="6871944" y="1514368"/>
            <a:chExt cx="370132" cy="365672"/>
          </a:xfrm>
        </p:grpSpPr>
        <p:sp>
          <p:nvSpPr>
            <p:cNvPr id="15024" name="Google Shape;15024;p70"/>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0"/>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70"/>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70"/>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70"/>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70"/>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0"/>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0"/>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70"/>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70"/>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0"/>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0"/>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70"/>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70"/>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70"/>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0"/>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0"/>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0"/>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2" name="Google Shape;15042;p70"/>
          <p:cNvGrpSpPr/>
          <p:nvPr/>
        </p:nvGrpSpPr>
        <p:grpSpPr>
          <a:xfrm>
            <a:off x="6561931" y="3365261"/>
            <a:ext cx="400375" cy="370184"/>
            <a:chOff x="6561931" y="3365261"/>
            <a:chExt cx="400375" cy="370184"/>
          </a:xfrm>
        </p:grpSpPr>
        <p:sp>
          <p:nvSpPr>
            <p:cNvPr id="15043" name="Google Shape;15043;p70"/>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70"/>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70"/>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0"/>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0"/>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0"/>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70"/>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70"/>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70"/>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70"/>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70"/>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0"/>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5" name="Google Shape;15055;p70"/>
          <p:cNvGrpSpPr/>
          <p:nvPr/>
        </p:nvGrpSpPr>
        <p:grpSpPr>
          <a:xfrm>
            <a:off x="1942120" y="1985852"/>
            <a:ext cx="378315" cy="358695"/>
            <a:chOff x="1942120" y="1985852"/>
            <a:chExt cx="378315" cy="358695"/>
          </a:xfrm>
        </p:grpSpPr>
        <p:sp>
          <p:nvSpPr>
            <p:cNvPr id="15056" name="Google Shape;15056;p70"/>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0"/>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0"/>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0"/>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70"/>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70"/>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70"/>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70"/>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70"/>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70"/>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70"/>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70"/>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70"/>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70"/>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70"/>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70"/>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70"/>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0"/>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70"/>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70"/>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6" name="Google Shape;15076;p70"/>
          <p:cNvGrpSpPr/>
          <p:nvPr/>
        </p:nvGrpSpPr>
        <p:grpSpPr>
          <a:xfrm>
            <a:off x="1401415" y="2429218"/>
            <a:ext cx="364282" cy="374197"/>
            <a:chOff x="1401415" y="2429218"/>
            <a:chExt cx="364282" cy="374197"/>
          </a:xfrm>
        </p:grpSpPr>
        <p:sp>
          <p:nvSpPr>
            <p:cNvPr id="15077" name="Google Shape;15077;p70"/>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70"/>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70"/>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0"/>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0"/>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70"/>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70"/>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70"/>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70"/>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70"/>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0"/>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0"/>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0"/>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0"/>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70"/>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2" name="Google Shape;15092;p70"/>
          <p:cNvGrpSpPr/>
          <p:nvPr/>
        </p:nvGrpSpPr>
        <p:grpSpPr>
          <a:xfrm>
            <a:off x="7110427" y="3365261"/>
            <a:ext cx="400401" cy="370184"/>
            <a:chOff x="7110427" y="3365261"/>
            <a:chExt cx="400401" cy="370184"/>
          </a:xfrm>
        </p:grpSpPr>
        <p:sp>
          <p:nvSpPr>
            <p:cNvPr id="15093" name="Google Shape;15093;p70"/>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70"/>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0"/>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0"/>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0"/>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70"/>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70"/>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0" name="Google Shape;15100;p70"/>
          <p:cNvGrpSpPr/>
          <p:nvPr/>
        </p:nvGrpSpPr>
        <p:grpSpPr>
          <a:xfrm>
            <a:off x="7658949" y="3363137"/>
            <a:ext cx="400375" cy="370132"/>
            <a:chOff x="7658949" y="3363137"/>
            <a:chExt cx="400375" cy="370132"/>
          </a:xfrm>
        </p:grpSpPr>
        <p:sp>
          <p:nvSpPr>
            <p:cNvPr id="15101" name="Google Shape;15101;p70"/>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70"/>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70"/>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70"/>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0"/>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6" name="Google Shape;15106;p70"/>
          <p:cNvGrpSpPr/>
          <p:nvPr/>
        </p:nvGrpSpPr>
        <p:grpSpPr>
          <a:xfrm>
            <a:off x="3304481" y="3379389"/>
            <a:ext cx="356623" cy="370105"/>
            <a:chOff x="3307156" y="3365314"/>
            <a:chExt cx="356623" cy="370105"/>
          </a:xfrm>
        </p:grpSpPr>
        <p:sp>
          <p:nvSpPr>
            <p:cNvPr id="15107" name="Google Shape;15107;p70"/>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70"/>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70"/>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70"/>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70"/>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70"/>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0"/>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70"/>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0"/>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70"/>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70"/>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70"/>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70"/>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70"/>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70"/>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2" name="Google Shape;15122;p70"/>
          <p:cNvGrpSpPr/>
          <p:nvPr/>
        </p:nvGrpSpPr>
        <p:grpSpPr>
          <a:xfrm>
            <a:off x="7422407" y="1980107"/>
            <a:ext cx="372807" cy="370079"/>
            <a:chOff x="7422407" y="1980107"/>
            <a:chExt cx="372807" cy="370079"/>
          </a:xfrm>
        </p:grpSpPr>
        <p:sp>
          <p:nvSpPr>
            <p:cNvPr id="15123" name="Google Shape;15123;p70"/>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70"/>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70"/>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70"/>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70"/>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70"/>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70"/>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70"/>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70"/>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70"/>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70"/>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70"/>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70"/>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6" name="Google Shape;15136;p70"/>
          <p:cNvGrpSpPr/>
          <p:nvPr/>
        </p:nvGrpSpPr>
        <p:grpSpPr>
          <a:xfrm>
            <a:off x="6916141" y="2906184"/>
            <a:ext cx="289737" cy="370394"/>
            <a:chOff x="6916141" y="2906184"/>
            <a:chExt cx="289737" cy="370394"/>
          </a:xfrm>
        </p:grpSpPr>
        <p:sp>
          <p:nvSpPr>
            <p:cNvPr id="15137" name="Google Shape;15137;p70"/>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70"/>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70"/>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70"/>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70"/>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70"/>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70"/>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70"/>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70"/>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70"/>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70"/>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0"/>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70"/>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70"/>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0"/>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0"/>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70"/>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70"/>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70"/>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70"/>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70"/>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8" name="Google Shape;15158;p70"/>
          <p:cNvGrpSpPr/>
          <p:nvPr/>
        </p:nvGrpSpPr>
        <p:grpSpPr>
          <a:xfrm>
            <a:off x="7970194" y="2013577"/>
            <a:ext cx="372676" cy="331731"/>
            <a:chOff x="7970194" y="2013577"/>
            <a:chExt cx="372676" cy="331731"/>
          </a:xfrm>
        </p:grpSpPr>
        <p:sp>
          <p:nvSpPr>
            <p:cNvPr id="15159" name="Google Shape;15159;p70"/>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70"/>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70"/>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70"/>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70"/>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70"/>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70"/>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70"/>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70"/>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0"/>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9" name="Google Shape;15169;p70"/>
          <p:cNvGrpSpPr/>
          <p:nvPr/>
        </p:nvGrpSpPr>
        <p:grpSpPr>
          <a:xfrm>
            <a:off x="1416733" y="1512190"/>
            <a:ext cx="332964" cy="370158"/>
            <a:chOff x="1416733" y="1512190"/>
            <a:chExt cx="332964" cy="370158"/>
          </a:xfrm>
        </p:grpSpPr>
        <p:sp>
          <p:nvSpPr>
            <p:cNvPr id="15170" name="Google Shape;15170;p70"/>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0"/>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70"/>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70"/>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70"/>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0"/>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0"/>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0"/>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70"/>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70"/>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70"/>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70"/>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70"/>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0"/>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0"/>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70"/>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70"/>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0"/>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0"/>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70"/>
          <p:cNvGrpSpPr/>
          <p:nvPr/>
        </p:nvGrpSpPr>
        <p:grpSpPr>
          <a:xfrm>
            <a:off x="5246366" y="2906105"/>
            <a:ext cx="342852" cy="370079"/>
            <a:chOff x="5246366" y="2906105"/>
            <a:chExt cx="342852" cy="370079"/>
          </a:xfrm>
        </p:grpSpPr>
        <p:sp>
          <p:nvSpPr>
            <p:cNvPr id="15190" name="Google Shape;15190;p70"/>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70"/>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70"/>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70"/>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70"/>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0"/>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6" name="Google Shape;15196;p70"/>
          <p:cNvGrpSpPr/>
          <p:nvPr/>
        </p:nvGrpSpPr>
        <p:grpSpPr>
          <a:xfrm>
            <a:off x="849667" y="2434883"/>
            <a:ext cx="371259" cy="366249"/>
            <a:chOff x="849667" y="2434883"/>
            <a:chExt cx="371259" cy="366249"/>
          </a:xfrm>
        </p:grpSpPr>
        <p:sp>
          <p:nvSpPr>
            <p:cNvPr id="15197" name="Google Shape;15197;p70"/>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70"/>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70"/>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70"/>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0"/>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0"/>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0"/>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0"/>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70"/>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70"/>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70"/>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70"/>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70"/>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0" name="Google Shape;15210;p70"/>
          <p:cNvGrpSpPr/>
          <p:nvPr/>
        </p:nvGrpSpPr>
        <p:grpSpPr>
          <a:xfrm>
            <a:off x="4417026" y="3365366"/>
            <a:ext cx="332728" cy="370053"/>
            <a:chOff x="4417026" y="3365366"/>
            <a:chExt cx="332728" cy="370053"/>
          </a:xfrm>
        </p:grpSpPr>
        <p:sp>
          <p:nvSpPr>
            <p:cNvPr id="15211" name="Google Shape;15211;p70"/>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70"/>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70"/>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70"/>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70"/>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70"/>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70"/>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70"/>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70"/>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70"/>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70"/>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0"/>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0"/>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0"/>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0"/>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70"/>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70"/>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70"/>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9" name="Google Shape;15229;p70"/>
          <p:cNvGrpSpPr/>
          <p:nvPr/>
        </p:nvGrpSpPr>
        <p:grpSpPr>
          <a:xfrm>
            <a:off x="2497068" y="1980186"/>
            <a:ext cx="363994" cy="370105"/>
            <a:chOff x="2497068" y="1980186"/>
            <a:chExt cx="363994" cy="370105"/>
          </a:xfrm>
        </p:grpSpPr>
        <p:sp>
          <p:nvSpPr>
            <p:cNvPr id="15230" name="Google Shape;15230;p70"/>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70"/>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70"/>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0"/>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70"/>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70"/>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0"/>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70"/>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70"/>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70"/>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70"/>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70"/>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70"/>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70"/>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70"/>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70"/>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70"/>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70"/>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70"/>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70"/>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0"/>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1" name="Google Shape;15251;p70"/>
          <p:cNvGrpSpPr/>
          <p:nvPr/>
        </p:nvGrpSpPr>
        <p:grpSpPr>
          <a:xfrm>
            <a:off x="5820278" y="2906158"/>
            <a:ext cx="294904" cy="370027"/>
            <a:chOff x="5820278" y="2906158"/>
            <a:chExt cx="294904" cy="370027"/>
          </a:xfrm>
        </p:grpSpPr>
        <p:sp>
          <p:nvSpPr>
            <p:cNvPr id="15252" name="Google Shape;15252;p70"/>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70"/>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70"/>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70"/>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0"/>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0"/>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0"/>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9" name="Google Shape;15259;p70"/>
          <p:cNvGrpSpPr/>
          <p:nvPr/>
        </p:nvGrpSpPr>
        <p:grpSpPr>
          <a:xfrm>
            <a:off x="4946819" y="3383229"/>
            <a:ext cx="370132" cy="334223"/>
            <a:chOff x="4946819" y="3383229"/>
            <a:chExt cx="370132" cy="334223"/>
          </a:xfrm>
        </p:grpSpPr>
        <p:sp>
          <p:nvSpPr>
            <p:cNvPr id="15260" name="Google Shape;15260;p70"/>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0"/>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0"/>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0"/>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70"/>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70"/>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70"/>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70"/>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70"/>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9" name="Google Shape;15269;p70"/>
          <p:cNvGrpSpPr/>
          <p:nvPr/>
        </p:nvGrpSpPr>
        <p:grpSpPr>
          <a:xfrm>
            <a:off x="3038403" y="1539234"/>
            <a:ext cx="375482" cy="316072"/>
            <a:chOff x="3038403" y="1539234"/>
            <a:chExt cx="375482" cy="316072"/>
          </a:xfrm>
        </p:grpSpPr>
        <p:sp>
          <p:nvSpPr>
            <p:cNvPr id="15270" name="Google Shape;15270;p70"/>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1" name="Google Shape;15271;p70"/>
            <p:cNvGrpSpPr/>
            <p:nvPr/>
          </p:nvGrpSpPr>
          <p:grpSpPr>
            <a:xfrm>
              <a:off x="3038403" y="1539234"/>
              <a:ext cx="375482" cy="316072"/>
              <a:chOff x="3038403" y="1539234"/>
              <a:chExt cx="375482" cy="316072"/>
            </a:xfrm>
          </p:grpSpPr>
          <p:sp>
            <p:nvSpPr>
              <p:cNvPr id="15272" name="Google Shape;15272;p70"/>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0"/>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0"/>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70"/>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70"/>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70"/>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0"/>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70"/>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70"/>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281" name="Google Shape;15281;p70"/>
          <p:cNvGrpSpPr/>
          <p:nvPr/>
        </p:nvGrpSpPr>
        <p:grpSpPr>
          <a:xfrm>
            <a:off x="6332865" y="2906131"/>
            <a:ext cx="360846" cy="370184"/>
            <a:chOff x="6332865" y="2906131"/>
            <a:chExt cx="360846" cy="370184"/>
          </a:xfrm>
        </p:grpSpPr>
        <p:sp>
          <p:nvSpPr>
            <p:cNvPr id="15282" name="Google Shape;15282;p70"/>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0"/>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0"/>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70"/>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70"/>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70"/>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70"/>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70"/>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70"/>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0"/>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70"/>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3" name="Google Shape;15293;p70"/>
          <p:cNvGrpSpPr/>
          <p:nvPr/>
        </p:nvGrpSpPr>
        <p:grpSpPr>
          <a:xfrm>
            <a:off x="4135079" y="1518066"/>
            <a:ext cx="370132" cy="358223"/>
            <a:chOff x="4135079" y="1518066"/>
            <a:chExt cx="370132" cy="358223"/>
          </a:xfrm>
        </p:grpSpPr>
        <p:sp>
          <p:nvSpPr>
            <p:cNvPr id="15294" name="Google Shape;15294;p70"/>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70"/>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70"/>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0"/>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70"/>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70"/>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0"/>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0"/>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70"/>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70"/>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70"/>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70"/>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70"/>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70"/>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70"/>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70"/>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70"/>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70"/>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70"/>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3" name="Google Shape;15313;p70"/>
          <p:cNvGrpSpPr/>
          <p:nvPr/>
        </p:nvGrpSpPr>
        <p:grpSpPr>
          <a:xfrm>
            <a:off x="6878869" y="1980134"/>
            <a:ext cx="361240" cy="370158"/>
            <a:chOff x="6878869" y="1980134"/>
            <a:chExt cx="361240" cy="370158"/>
          </a:xfrm>
        </p:grpSpPr>
        <p:sp>
          <p:nvSpPr>
            <p:cNvPr id="15314" name="Google Shape;15314;p70"/>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0"/>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70"/>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70"/>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70"/>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0"/>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70"/>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70"/>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70"/>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70"/>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70"/>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70"/>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70"/>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7" name="Google Shape;15327;p70"/>
          <p:cNvGrpSpPr/>
          <p:nvPr/>
        </p:nvGrpSpPr>
        <p:grpSpPr>
          <a:xfrm>
            <a:off x="2493999" y="2550033"/>
            <a:ext cx="370132" cy="259467"/>
            <a:chOff x="2493999" y="2550033"/>
            <a:chExt cx="370132" cy="259467"/>
          </a:xfrm>
        </p:grpSpPr>
        <p:sp>
          <p:nvSpPr>
            <p:cNvPr id="15328" name="Google Shape;15328;p70"/>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0"/>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0"/>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0"/>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0"/>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70"/>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70"/>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70"/>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0"/>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70"/>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70"/>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70"/>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70"/>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70"/>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70"/>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70"/>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70"/>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70"/>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0"/>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7" name="Google Shape;15347;p70"/>
          <p:cNvGrpSpPr/>
          <p:nvPr/>
        </p:nvGrpSpPr>
        <p:grpSpPr>
          <a:xfrm>
            <a:off x="1699703" y="3365261"/>
            <a:ext cx="281054" cy="370158"/>
            <a:chOff x="1699703" y="3365261"/>
            <a:chExt cx="281054" cy="370158"/>
          </a:xfrm>
        </p:grpSpPr>
        <p:sp>
          <p:nvSpPr>
            <p:cNvPr id="15348" name="Google Shape;15348;p70"/>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70"/>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70"/>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70"/>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70"/>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70"/>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70"/>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70"/>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70"/>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70"/>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70"/>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70"/>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70"/>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1" name="Google Shape;15361;p70"/>
          <p:cNvGrpSpPr/>
          <p:nvPr/>
        </p:nvGrpSpPr>
        <p:grpSpPr>
          <a:xfrm>
            <a:off x="7966810" y="1519430"/>
            <a:ext cx="369974" cy="355626"/>
            <a:chOff x="7966810" y="1519430"/>
            <a:chExt cx="369974" cy="355626"/>
          </a:xfrm>
        </p:grpSpPr>
        <p:sp>
          <p:nvSpPr>
            <p:cNvPr id="15362" name="Google Shape;15362;p70"/>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70"/>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70"/>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70"/>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70"/>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70"/>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70"/>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70"/>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0"/>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0"/>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0"/>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0"/>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0"/>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70"/>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70"/>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70"/>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8" name="Google Shape;15378;p70"/>
          <p:cNvGrpSpPr/>
          <p:nvPr/>
        </p:nvGrpSpPr>
        <p:grpSpPr>
          <a:xfrm>
            <a:off x="2792628" y="3365340"/>
            <a:ext cx="290445" cy="370079"/>
            <a:chOff x="2792628" y="3365340"/>
            <a:chExt cx="290445" cy="370079"/>
          </a:xfrm>
        </p:grpSpPr>
        <p:sp>
          <p:nvSpPr>
            <p:cNvPr id="15379" name="Google Shape;15379;p70"/>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70"/>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0"/>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0"/>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0"/>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0"/>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70"/>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70"/>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70"/>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70"/>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0"/>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70"/>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70"/>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70"/>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3" name="Google Shape;15393;p70"/>
          <p:cNvGrpSpPr/>
          <p:nvPr/>
        </p:nvGrpSpPr>
        <p:grpSpPr>
          <a:xfrm>
            <a:off x="1389585" y="1988317"/>
            <a:ext cx="388125" cy="353790"/>
            <a:chOff x="1389585" y="1988317"/>
            <a:chExt cx="388125" cy="353790"/>
          </a:xfrm>
        </p:grpSpPr>
        <p:sp>
          <p:nvSpPr>
            <p:cNvPr id="15394" name="Google Shape;15394;p70"/>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70"/>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70"/>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70"/>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70"/>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70"/>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70"/>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0"/>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70"/>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70"/>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70"/>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70"/>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70"/>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70"/>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0"/>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0"/>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0"/>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70"/>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70"/>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70"/>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70"/>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70"/>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6" name="Google Shape;15416;p70"/>
          <p:cNvGrpSpPr/>
          <p:nvPr/>
        </p:nvGrpSpPr>
        <p:grpSpPr>
          <a:xfrm>
            <a:off x="2492924" y="1512190"/>
            <a:ext cx="370158" cy="370158"/>
            <a:chOff x="2492924" y="1512190"/>
            <a:chExt cx="370158" cy="370158"/>
          </a:xfrm>
        </p:grpSpPr>
        <p:sp>
          <p:nvSpPr>
            <p:cNvPr id="15417" name="Google Shape;15417;p70"/>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70"/>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70"/>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0"/>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0"/>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0"/>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70"/>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70"/>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70"/>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70"/>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70"/>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70"/>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70"/>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70"/>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70"/>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70"/>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70"/>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70"/>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0"/>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0"/>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70"/>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70"/>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9" name="Google Shape;15439;p70"/>
          <p:cNvGrpSpPr/>
          <p:nvPr/>
        </p:nvGrpSpPr>
        <p:grpSpPr>
          <a:xfrm>
            <a:off x="1933569" y="1512243"/>
            <a:ext cx="393975" cy="370105"/>
            <a:chOff x="1933569" y="1512243"/>
            <a:chExt cx="393975" cy="370105"/>
          </a:xfrm>
        </p:grpSpPr>
        <p:sp>
          <p:nvSpPr>
            <p:cNvPr id="15440" name="Google Shape;15440;p70"/>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70"/>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0"/>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70"/>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70"/>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70"/>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0"/>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0"/>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70"/>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70"/>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70"/>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70"/>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70"/>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70"/>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70"/>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70"/>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0"/>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0"/>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70"/>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70"/>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70"/>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70"/>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70"/>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70"/>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70"/>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70"/>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70"/>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70"/>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8" name="Google Shape;15468;p70"/>
          <p:cNvGrpSpPr/>
          <p:nvPr/>
        </p:nvGrpSpPr>
        <p:grpSpPr>
          <a:xfrm>
            <a:off x="2236106" y="3365392"/>
            <a:ext cx="306471" cy="370000"/>
            <a:chOff x="2236106" y="3365392"/>
            <a:chExt cx="306471" cy="370000"/>
          </a:xfrm>
        </p:grpSpPr>
        <p:sp>
          <p:nvSpPr>
            <p:cNvPr id="15469" name="Google Shape;15469;p70"/>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70"/>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70"/>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70"/>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70"/>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70"/>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70"/>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70"/>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70"/>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70"/>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70"/>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70"/>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70"/>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70"/>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3" name="Google Shape;15483;p70"/>
          <p:cNvGrpSpPr/>
          <p:nvPr/>
        </p:nvGrpSpPr>
        <p:grpSpPr>
          <a:xfrm>
            <a:off x="5492823" y="3385563"/>
            <a:ext cx="375325" cy="329606"/>
            <a:chOff x="5492823" y="3385563"/>
            <a:chExt cx="375325" cy="329606"/>
          </a:xfrm>
        </p:grpSpPr>
        <p:sp>
          <p:nvSpPr>
            <p:cNvPr id="15484" name="Google Shape;15484;p70"/>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70"/>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70"/>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70"/>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70"/>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70"/>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70"/>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70"/>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70"/>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70"/>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70"/>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70"/>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70"/>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70"/>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70"/>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70"/>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70"/>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70"/>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70"/>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70"/>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4" name="Google Shape;15504;p70"/>
          <p:cNvGrpSpPr/>
          <p:nvPr/>
        </p:nvGrpSpPr>
        <p:grpSpPr>
          <a:xfrm>
            <a:off x="3041787" y="2001118"/>
            <a:ext cx="370158" cy="328164"/>
            <a:chOff x="3041787" y="2001118"/>
            <a:chExt cx="370158" cy="328164"/>
          </a:xfrm>
        </p:grpSpPr>
        <p:sp>
          <p:nvSpPr>
            <p:cNvPr id="15505" name="Google Shape;15505;p70"/>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70"/>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70"/>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70"/>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70"/>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70"/>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70"/>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70"/>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70"/>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70"/>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70"/>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70"/>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70"/>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70"/>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70"/>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70"/>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70"/>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70"/>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3" name="Google Shape;15523;p70"/>
          <p:cNvGrpSpPr/>
          <p:nvPr/>
        </p:nvGrpSpPr>
        <p:grpSpPr>
          <a:xfrm>
            <a:off x="5779884" y="2039125"/>
            <a:ext cx="372309" cy="328216"/>
            <a:chOff x="5779884" y="2039125"/>
            <a:chExt cx="372309" cy="328216"/>
          </a:xfrm>
        </p:grpSpPr>
        <p:sp>
          <p:nvSpPr>
            <p:cNvPr id="15524" name="Google Shape;15524;p70"/>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70"/>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70"/>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70"/>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70"/>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70"/>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70"/>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70"/>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70"/>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70"/>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70"/>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70"/>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70"/>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37" name="Google Shape;15537;p70"/>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541" name="Shape 15541"/>
        <p:cNvGrpSpPr/>
        <p:nvPr/>
      </p:nvGrpSpPr>
      <p:grpSpPr>
        <a:xfrm>
          <a:off x="0" y="0"/>
          <a:ext cx="0" cy="0"/>
          <a:chOff x="0" y="0"/>
          <a:chExt cx="0" cy="0"/>
        </a:xfrm>
      </p:grpSpPr>
      <p:grpSp>
        <p:nvGrpSpPr>
          <p:cNvPr id="15542" name="Google Shape;15542;p71"/>
          <p:cNvGrpSpPr/>
          <p:nvPr/>
        </p:nvGrpSpPr>
        <p:grpSpPr>
          <a:xfrm>
            <a:off x="878066" y="1981993"/>
            <a:ext cx="354610" cy="372358"/>
            <a:chOff x="878066" y="1981993"/>
            <a:chExt cx="354610" cy="372358"/>
          </a:xfrm>
        </p:grpSpPr>
        <p:sp>
          <p:nvSpPr>
            <p:cNvPr id="15543" name="Google Shape;15543;p71"/>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71"/>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71"/>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71"/>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71"/>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71"/>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71"/>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71"/>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71"/>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71"/>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71"/>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71"/>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71"/>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71"/>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7" name="Google Shape;15557;p71"/>
          <p:cNvGrpSpPr/>
          <p:nvPr/>
        </p:nvGrpSpPr>
        <p:grpSpPr>
          <a:xfrm>
            <a:off x="1345794" y="1982386"/>
            <a:ext cx="371650" cy="371624"/>
            <a:chOff x="1345794" y="1982386"/>
            <a:chExt cx="371650" cy="371624"/>
          </a:xfrm>
        </p:grpSpPr>
        <p:sp>
          <p:nvSpPr>
            <p:cNvPr id="15558" name="Google Shape;15558;p71"/>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71"/>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71"/>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71"/>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71"/>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71"/>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71"/>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71"/>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71"/>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71"/>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71"/>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71"/>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71"/>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71"/>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71"/>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71"/>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71"/>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71"/>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71"/>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71"/>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71"/>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71"/>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71"/>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71"/>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71"/>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71"/>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71"/>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71"/>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71"/>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71"/>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71"/>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71"/>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71"/>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71"/>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71"/>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71"/>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71"/>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5" name="Google Shape;15595;p71"/>
          <p:cNvGrpSpPr/>
          <p:nvPr/>
        </p:nvGrpSpPr>
        <p:grpSpPr>
          <a:xfrm>
            <a:off x="1821465" y="1981993"/>
            <a:ext cx="372410" cy="372410"/>
            <a:chOff x="1821465" y="1981993"/>
            <a:chExt cx="372410" cy="372410"/>
          </a:xfrm>
        </p:grpSpPr>
        <p:sp>
          <p:nvSpPr>
            <p:cNvPr id="15596" name="Google Shape;15596;p71"/>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71"/>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71"/>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71"/>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71"/>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71"/>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71"/>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71"/>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71"/>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71"/>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71"/>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71"/>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71"/>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71"/>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0" name="Google Shape;15610;p71"/>
          <p:cNvGrpSpPr/>
          <p:nvPr/>
        </p:nvGrpSpPr>
        <p:grpSpPr>
          <a:xfrm>
            <a:off x="2276348" y="1981809"/>
            <a:ext cx="415901" cy="372699"/>
            <a:chOff x="2276348" y="1981809"/>
            <a:chExt cx="415901" cy="372699"/>
          </a:xfrm>
        </p:grpSpPr>
        <p:sp>
          <p:nvSpPr>
            <p:cNvPr id="15611" name="Google Shape;15611;p71"/>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71"/>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71"/>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71"/>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71"/>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71"/>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71"/>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8" name="Google Shape;15618;p71"/>
          <p:cNvGrpSpPr/>
          <p:nvPr/>
        </p:nvGrpSpPr>
        <p:grpSpPr>
          <a:xfrm>
            <a:off x="2774354" y="2009990"/>
            <a:ext cx="372017" cy="316310"/>
            <a:chOff x="2774354" y="2009990"/>
            <a:chExt cx="372017" cy="316310"/>
          </a:xfrm>
        </p:grpSpPr>
        <p:sp>
          <p:nvSpPr>
            <p:cNvPr id="15619" name="Google Shape;15619;p71"/>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71"/>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71"/>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71"/>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71"/>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71"/>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71"/>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71"/>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71"/>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71"/>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71"/>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71"/>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71"/>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71"/>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71"/>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71"/>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71"/>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71"/>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71"/>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71"/>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71"/>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71"/>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71"/>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71"/>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71"/>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71"/>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5" name="Google Shape;15645;p71"/>
          <p:cNvGrpSpPr/>
          <p:nvPr/>
        </p:nvGrpSpPr>
        <p:grpSpPr>
          <a:xfrm>
            <a:off x="3722682" y="1981993"/>
            <a:ext cx="375818" cy="372043"/>
            <a:chOff x="3722682" y="1981993"/>
            <a:chExt cx="375818" cy="372043"/>
          </a:xfrm>
        </p:grpSpPr>
        <p:sp>
          <p:nvSpPr>
            <p:cNvPr id="15646" name="Google Shape;15646;p71"/>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71"/>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71"/>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71"/>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71"/>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71"/>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71"/>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71"/>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71"/>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71"/>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71"/>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71"/>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71"/>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71"/>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71"/>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1" name="Google Shape;15661;p71"/>
          <p:cNvGrpSpPr/>
          <p:nvPr/>
        </p:nvGrpSpPr>
        <p:grpSpPr>
          <a:xfrm>
            <a:off x="4201394" y="1981809"/>
            <a:ext cx="373538" cy="372305"/>
            <a:chOff x="4201394" y="1981809"/>
            <a:chExt cx="373538" cy="372305"/>
          </a:xfrm>
        </p:grpSpPr>
        <p:sp>
          <p:nvSpPr>
            <p:cNvPr id="15662" name="Google Shape;15662;p71"/>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71"/>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71"/>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71"/>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71"/>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71"/>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71"/>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71"/>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71"/>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71"/>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71"/>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71"/>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71"/>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71"/>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71"/>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71"/>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8" name="Google Shape;15678;p71"/>
          <p:cNvGrpSpPr/>
          <p:nvPr/>
        </p:nvGrpSpPr>
        <p:grpSpPr>
          <a:xfrm>
            <a:off x="4659658" y="1500266"/>
            <a:ext cx="422743" cy="377784"/>
            <a:chOff x="4659658" y="1500266"/>
            <a:chExt cx="422743" cy="377784"/>
          </a:xfrm>
        </p:grpSpPr>
        <p:sp>
          <p:nvSpPr>
            <p:cNvPr id="15679" name="Google Shape;15679;p71"/>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71"/>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71"/>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71"/>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71"/>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71"/>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71"/>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71"/>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71"/>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71"/>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71"/>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71"/>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71"/>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71"/>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71"/>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71"/>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71"/>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6" name="Google Shape;15696;p71"/>
          <p:cNvGrpSpPr/>
          <p:nvPr/>
        </p:nvGrpSpPr>
        <p:grpSpPr>
          <a:xfrm>
            <a:off x="5211406" y="1513504"/>
            <a:ext cx="260394" cy="351202"/>
            <a:chOff x="5211406" y="1513504"/>
            <a:chExt cx="260394" cy="351202"/>
          </a:xfrm>
        </p:grpSpPr>
        <p:sp>
          <p:nvSpPr>
            <p:cNvPr id="15697" name="Google Shape;15697;p71"/>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71"/>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71"/>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71"/>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71"/>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71"/>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71"/>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71"/>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71"/>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71"/>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71"/>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71"/>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71"/>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0" name="Google Shape;15710;p71"/>
          <p:cNvGrpSpPr/>
          <p:nvPr/>
        </p:nvGrpSpPr>
        <p:grpSpPr>
          <a:xfrm>
            <a:off x="5632602" y="1513216"/>
            <a:ext cx="366722" cy="351779"/>
            <a:chOff x="5632602" y="1513216"/>
            <a:chExt cx="366722" cy="351779"/>
          </a:xfrm>
        </p:grpSpPr>
        <p:sp>
          <p:nvSpPr>
            <p:cNvPr id="15711" name="Google Shape;15711;p71"/>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71"/>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71"/>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71"/>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71"/>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71"/>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71"/>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71"/>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9" name="Google Shape;15719;p71"/>
          <p:cNvGrpSpPr/>
          <p:nvPr/>
        </p:nvGrpSpPr>
        <p:grpSpPr>
          <a:xfrm>
            <a:off x="6089372" y="1527136"/>
            <a:ext cx="401902" cy="323965"/>
            <a:chOff x="6089372" y="1527136"/>
            <a:chExt cx="401902" cy="323965"/>
          </a:xfrm>
        </p:grpSpPr>
        <p:sp>
          <p:nvSpPr>
            <p:cNvPr id="15720" name="Google Shape;15720;p71"/>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71"/>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71"/>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71"/>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71"/>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71"/>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71"/>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71"/>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71"/>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71"/>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71"/>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71"/>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71"/>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71"/>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71"/>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71"/>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71"/>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71"/>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71"/>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71"/>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71"/>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71"/>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71"/>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71"/>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71"/>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71"/>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71"/>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71"/>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71"/>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71"/>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0" name="Google Shape;15750;p71"/>
          <p:cNvGrpSpPr/>
          <p:nvPr/>
        </p:nvGrpSpPr>
        <p:grpSpPr>
          <a:xfrm>
            <a:off x="6579435" y="1527897"/>
            <a:ext cx="370103" cy="322445"/>
            <a:chOff x="6579435" y="1527897"/>
            <a:chExt cx="370103" cy="322445"/>
          </a:xfrm>
        </p:grpSpPr>
        <p:sp>
          <p:nvSpPr>
            <p:cNvPr id="15751" name="Google Shape;15751;p71"/>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71"/>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71"/>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71"/>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71"/>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71"/>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71"/>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71"/>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71"/>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71"/>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71"/>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71"/>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71"/>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71"/>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71"/>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71"/>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71"/>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71"/>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71"/>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71"/>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71"/>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2" name="Google Shape;15772;p71"/>
          <p:cNvGrpSpPr/>
          <p:nvPr/>
        </p:nvGrpSpPr>
        <p:grpSpPr>
          <a:xfrm>
            <a:off x="6988887" y="1538854"/>
            <a:ext cx="499920" cy="300136"/>
            <a:chOff x="6988887" y="1538854"/>
            <a:chExt cx="499920" cy="300136"/>
          </a:xfrm>
        </p:grpSpPr>
        <p:sp>
          <p:nvSpPr>
            <p:cNvPr id="15773" name="Google Shape;15773;p71"/>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71"/>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71"/>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71"/>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71"/>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71"/>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71"/>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71"/>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71"/>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71"/>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71"/>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71"/>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71"/>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6" name="Google Shape;15786;p71"/>
          <p:cNvGrpSpPr/>
          <p:nvPr/>
        </p:nvGrpSpPr>
        <p:grpSpPr>
          <a:xfrm>
            <a:off x="8050359" y="1520687"/>
            <a:ext cx="279321" cy="336837"/>
            <a:chOff x="8050359" y="1520687"/>
            <a:chExt cx="279321" cy="336837"/>
          </a:xfrm>
        </p:grpSpPr>
        <p:sp>
          <p:nvSpPr>
            <p:cNvPr id="15787" name="Google Shape;15787;p71"/>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71"/>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71"/>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71"/>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71"/>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71"/>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71"/>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71"/>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71"/>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71"/>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71"/>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71"/>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71"/>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0" name="Google Shape;15800;p71"/>
          <p:cNvGrpSpPr/>
          <p:nvPr/>
        </p:nvGrpSpPr>
        <p:grpSpPr>
          <a:xfrm>
            <a:off x="6093907" y="2461832"/>
            <a:ext cx="364441" cy="339091"/>
            <a:chOff x="6093907" y="2461832"/>
            <a:chExt cx="364441" cy="339091"/>
          </a:xfrm>
        </p:grpSpPr>
        <p:sp>
          <p:nvSpPr>
            <p:cNvPr id="15801" name="Google Shape;15801;p71"/>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71"/>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71"/>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71"/>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71"/>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71"/>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71"/>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71"/>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71"/>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71"/>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1" name="Google Shape;15811;p71"/>
          <p:cNvGrpSpPr/>
          <p:nvPr/>
        </p:nvGrpSpPr>
        <p:grpSpPr>
          <a:xfrm>
            <a:off x="4676331" y="1980866"/>
            <a:ext cx="377680" cy="377680"/>
            <a:chOff x="4676331" y="1980866"/>
            <a:chExt cx="377680" cy="377680"/>
          </a:xfrm>
        </p:grpSpPr>
        <p:sp>
          <p:nvSpPr>
            <p:cNvPr id="15812" name="Google Shape;15812;p71"/>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71"/>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71"/>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71"/>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71"/>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71"/>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71"/>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71"/>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71"/>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71"/>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71"/>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71"/>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71"/>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71"/>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71"/>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71"/>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71"/>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71"/>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71"/>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1" name="Google Shape;15831;p71"/>
          <p:cNvGrpSpPr/>
          <p:nvPr/>
        </p:nvGrpSpPr>
        <p:grpSpPr>
          <a:xfrm>
            <a:off x="7526242" y="1522968"/>
            <a:ext cx="357651" cy="332275"/>
            <a:chOff x="7526242" y="1522968"/>
            <a:chExt cx="357651" cy="332275"/>
          </a:xfrm>
        </p:grpSpPr>
        <p:sp>
          <p:nvSpPr>
            <p:cNvPr id="15832" name="Google Shape;15832;p71"/>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71"/>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71"/>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71"/>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71"/>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71"/>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71"/>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71"/>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71"/>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71"/>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71"/>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71"/>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71"/>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71"/>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71"/>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71"/>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8" name="Google Shape;15848;p71"/>
          <p:cNvGrpSpPr/>
          <p:nvPr/>
        </p:nvGrpSpPr>
        <p:grpSpPr>
          <a:xfrm>
            <a:off x="3250786" y="1982386"/>
            <a:ext cx="371650" cy="371624"/>
            <a:chOff x="3250786" y="1982386"/>
            <a:chExt cx="371650" cy="371624"/>
          </a:xfrm>
        </p:grpSpPr>
        <p:sp>
          <p:nvSpPr>
            <p:cNvPr id="15849" name="Google Shape;15849;p71"/>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71"/>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71"/>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71"/>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71"/>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71"/>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71"/>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71"/>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71"/>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71"/>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71"/>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71"/>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71"/>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71"/>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71"/>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71"/>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71"/>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71"/>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71"/>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71"/>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71"/>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71"/>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71"/>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71"/>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71"/>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71"/>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71"/>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71"/>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71"/>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71"/>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9" name="Google Shape;15879;p71"/>
          <p:cNvGrpSpPr/>
          <p:nvPr/>
        </p:nvGrpSpPr>
        <p:grpSpPr>
          <a:xfrm>
            <a:off x="1342386" y="2916322"/>
            <a:ext cx="373538" cy="331515"/>
            <a:chOff x="1342386" y="2916322"/>
            <a:chExt cx="373538" cy="331515"/>
          </a:xfrm>
        </p:grpSpPr>
        <p:sp>
          <p:nvSpPr>
            <p:cNvPr id="15880" name="Google Shape;15880;p71"/>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71"/>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71"/>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71"/>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71"/>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71"/>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71"/>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71"/>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71"/>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71"/>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71"/>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1" name="Google Shape;15891;p71"/>
          <p:cNvGrpSpPr/>
          <p:nvPr/>
        </p:nvGrpSpPr>
        <p:grpSpPr>
          <a:xfrm>
            <a:off x="2294122" y="2946600"/>
            <a:ext cx="373931" cy="271351"/>
            <a:chOff x="2294122" y="2946600"/>
            <a:chExt cx="373931" cy="271351"/>
          </a:xfrm>
        </p:grpSpPr>
        <p:sp>
          <p:nvSpPr>
            <p:cNvPr id="15892" name="Google Shape;15892;p71"/>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71"/>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71"/>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71"/>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71"/>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71"/>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71"/>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71"/>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71"/>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71"/>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71"/>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71"/>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71"/>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71"/>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71"/>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71"/>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71"/>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71"/>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71"/>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71"/>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71"/>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71"/>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71"/>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71"/>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71"/>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71"/>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71"/>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71"/>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71"/>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71"/>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2" name="Google Shape;15922;p71"/>
          <p:cNvGrpSpPr/>
          <p:nvPr/>
        </p:nvGrpSpPr>
        <p:grpSpPr>
          <a:xfrm>
            <a:off x="2769819" y="2907251"/>
            <a:ext cx="373905" cy="349682"/>
            <a:chOff x="2769819" y="2907251"/>
            <a:chExt cx="373905" cy="349682"/>
          </a:xfrm>
        </p:grpSpPr>
        <p:sp>
          <p:nvSpPr>
            <p:cNvPr id="15923" name="Google Shape;15923;p71"/>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71"/>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71"/>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71"/>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71"/>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71"/>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71"/>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71"/>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71"/>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71"/>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71"/>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71"/>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71"/>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71"/>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71"/>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71"/>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71"/>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0" name="Google Shape;15940;p71"/>
          <p:cNvGrpSpPr/>
          <p:nvPr/>
        </p:nvGrpSpPr>
        <p:grpSpPr>
          <a:xfrm>
            <a:off x="3246251" y="2895245"/>
            <a:ext cx="375792" cy="373800"/>
            <a:chOff x="3246251" y="2895245"/>
            <a:chExt cx="375792" cy="373800"/>
          </a:xfrm>
        </p:grpSpPr>
        <p:sp>
          <p:nvSpPr>
            <p:cNvPr id="15941" name="Google Shape;15941;p71"/>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71"/>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71"/>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71"/>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71"/>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71"/>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71"/>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71"/>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71"/>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71"/>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71"/>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71"/>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71"/>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71"/>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5" name="Google Shape;15955;p71"/>
          <p:cNvGrpSpPr/>
          <p:nvPr/>
        </p:nvGrpSpPr>
        <p:grpSpPr>
          <a:xfrm>
            <a:off x="3791182" y="2895454"/>
            <a:ext cx="234650" cy="373590"/>
            <a:chOff x="3791182" y="2895454"/>
            <a:chExt cx="234650" cy="373590"/>
          </a:xfrm>
        </p:grpSpPr>
        <p:sp>
          <p:nvSpPr>
            <p:cNvPr id="15956" name="Google Shape;15956;p71"/>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71"/>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71"/>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71"/>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71"/>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71"/>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71"/>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71"/>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71"/>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5" name="Google Shape;15965;p71"/>
          <p:cNvGrpSpPr/>
          <p:nvPr/>
        </p:nvGrpSpPr>
        <p:grpSpPr>
          <a:xfrm>
            <a:off x="7042995" y="2489463"/>
            <a:ext cx="364441" cy="256225"/>
            <a:chOff x="7042995" y="2489463"/>
            <a:chExt cx="364441" cy="256225"/>
          </a:xfrm>
        </p:grpSpPr>
        <p:sp>
          <p:nvSpPr>
            <p:cNvPr id="15966" name="Google Shape;15966;p71"/>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71"/>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71"/>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71"/>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71"/>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71"/>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71"/>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71"/>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71"/>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5" name="Google Shape;15975;p71"/>
          <p:cNvGrpSpPr/>
          <p:nvPr/>
        </p:nvGrpSpPr>
        <p:grpSpPr>
          <a:xfrm>
            <a:off x="7517172" y="2437007"/>
            <a:ext cx="364284" cy="361243"/>
            <a:chOff x="7517172" y="2437007"/>
            <a:chExt cx="364284" cy="361243"/>
          </a:xfrm>
        </p:grpSpPr>
        <p:sp>
          <p:nvSpPr>
            <p:cNvPr id="15976" name="Google Shape;15976;p71"/>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71"/>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71"/>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71"/>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71"/>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71"/>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71"/>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71"/>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71"/>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71"/>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71"/>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71"/>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71"/>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71"/>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71"/>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71"/>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71"/>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71"/>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71"/>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71"/>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71"/>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7" name="Google Shape;15997;p71"/>
          <p:cNvGrpSpPr/>
          <p:nvPr/>
        </p:nvGrpSpPr>
        <p:grpSpPr>
          <a:xfrm>
            <a:off x="8006475" y="2436954"/>
            <a:ext cx="335290" cy="361321"/>
            <a:chOff x="8006475" y="2436954"/>
            <a:chExt cx="335290" cy="361321"/>
          </a:xfrm>
        </p:grpSpPr>
        <p:sp>
          <p:nvSpPr>
            <p:cNvPr id="15998" name="Google Shape;15998;p71"/>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71"/>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71"/>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71"/>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71"/>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71"/>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71"/>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71"/>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71"/>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71"/>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71"/>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71"/>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71"/>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71"/>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71"/>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71"/>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71"/>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71"/>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71"/>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7" name="Google Shape;16017;p71"/>
          <p:cNvGrpSpPr/>
          <p:nvPr/>
        </p:nvGrpSpPr>
        <p:grpSpPr>
          <a:xfrm>
            <a:off x="5596661" y="2909139"/>
            <a:ext cx="394326" cy="349682"/>
            <a:chOff x="5596661" y="2909139"/>
            <a:chExt cx="394326" cy="349682"/>
          </a:xfrm>
        </p:grpSpPr>
        <p:sp>
          <p:nvSpPr>
            <p:cNvPr id="16018" name="Google Shape;16018;p71"/>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71"/>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71"/>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71"/>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71"/>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71"/>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71"/>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71"/>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71"/>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71"/>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71"/>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71"/>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71"/>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71"/>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71"/>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71"/>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4" name="Google Shape;16034;p71"/>
          <p:cNvGrpSpPr/>
          <p:nvPr/>
        </p:nvGrpSpPr>
        <p:grpSpPr>
          <a:xfrm>
            <a:off x="874658" y="2914408"/>
            <a:ext cx="356891" cy="335709"/>
            <a:chOff x="874658" y="2914408"/>
            <a:chExt cx="356891" cy="335709"/>
          </a:xfrm>
        </p:grpSpPr>
        <p:sp>
          <p:nvSpPr>
            <p:cNvPr id="16035" name="Google Shape;16035;p71"/>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71"/>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71"/>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71"/>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71"/>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71"/>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71"/>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71"/>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71"/>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71"/>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71"/>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71"/>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71"/>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71"/>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71"/>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71"/>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71"/>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71"/>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71"/>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71"/>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5" name="Google Shape;16055;p71"/>
          <p:cNvGrpSpPr/>
          <p:nvPr/>
        </p:nvGrpSpPr>
        <p:grpSpPr>
          <a:xfrm>
            <a:off x="4230912" y="2929193"/>
            <a:ext cx="308813" cy="306165"/>
            <a:chOff x="4230912" y="2929193"/>
            <a:chExt cx="308813" cy="306165"/>
          </a:xfrm>
        </p:grpSpPr>
        <p:sp>
          <p:nvSpPr>
            <p:cNvPr id="16056" name="Google Shape;16056;p71"/>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71"/>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71"/>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71"/>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71"/>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71"/>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71"/>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71"/>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71"/>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71"/>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71"/>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71"/>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71"/>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71"/>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71"/>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1" name="Google Shape;16071;p71"/>
          <p:cNvGrpSpPr/>
          <p:nvPr/>
        </p:nvGrpSpPr>
        <p:grpSpPr>
          <a:xfrm>
            <a:off x="4627886" y="3401089"/>
            <a:ext cx="409111" cy="267944"/>
            <a:chOff x="4627886" y="3401089"/>
            <a:chExt cx="409111" cy="267944"/>
          </a:xfrm>
        </p:grpSpPr>
        <p:sp>
          <p:nvSpPr>
            <p:cNvPr id="16072" name="Google Shape;16072;p71"/>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71"/>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71"/>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71"/>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71"/>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71"/>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71"/>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71"/>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71"/>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71"/>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71"/>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3" name="Google Shape;16083;p71"/>
          <p:cNvGrpSpPr/>
          <p:nvPr/>
        </p:nvGrpSpPr>
        <p:grpSpPr>
          <a:xfrm>
            <a:off x="4652476" y="2898915"/>
            <a:ext cx="386016" cy="384495"/>
            <a:chOff x="4652476" y="2898915"/>
            <a:chExt cx="386016" cy="384495"/>
          </a:xfrm>
        </p:grpSpPr>
        <p:sp>
          <p:nvSpPr>
            <p:cNvPr id="16084" name="Google Shape;16084;p71"/>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71"/>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71"/>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71"/>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71"/>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71"/>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71"/>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71"/>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71"/>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3" name="Google Shape;16093;p71"/>
          <p:cNvGrpSpPr/>
          <p:nvPr/>
        </p:nvGrpSpPr>
        <p:grpSpPr>
          <a:xfrm>
            <a:off x="5156931" y="2922194"/>
            <a:ext cx="324699" cy="347611"/>
            <a:chOff x="5156931" y="2922194"/>
            <a:chExt cx="324699" cy="347611"/>
          </a:xfrm>
        </p:grpSpPr>
        <p:sp>
          <p:nvSpPr>
            <p:cNvPr id="16094" name="Google Shape;16094;p71"/>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71"/>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71"/>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71"/>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71"/>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71"/>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71"/>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71"/>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71"/>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71"/>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71"/>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71"/>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71"/>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71"/>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71"/>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71"/>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0" name="Google Shape;16110;p71"/>
          <p:cNvGrpSpPr/>
          <p:nvPr/>
        </p:nvGrpSpPr>
        <p:grpSpPr>
          <a:xfrm>
            <a:off x="6086331" y="2905337"/>
            <a:ext cx="364441" cy="364834"/>
            <a:chOff x="6086331" y="2905337"/>
            <a:chExt cx="364441" cy="364834"/>
          </a:xfrm>
        </p:grpSpPr>
        <p:sp>
          <p:nvSpPr>
            <p:cNvPr id="16111" name="Google Shape;16111;p71"/>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71"/>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71"/>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71"/>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71"/>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71"/>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7" name="Google Shape;16117;p71"/>
          <p:cNvGrpSpPr/>
          <p:nvPr/>
        </p:nvGrpSpPr>
        <p:grpSpPr>
          <a:xfrm>
            <a:off x="6554059" y="2907251"/>
            <a:ext cx="377706" cy="377680"/>
            <a:chOff x="6554059" y="2907251"/>
            <a:chExt cx="377706" cy="377680"/>
          </a:xfrm>
        </p:grpSpPr>
        <p:sp>
          <p:nvSpPr>
            <p:cNvPr id="16118" name="Google Shape;16118;p71"/>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71"/>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71"/>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71"/>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71"/>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71"/>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71"/>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71"/>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71"/>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71"/>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71"/>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71"/>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71"/>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71"/>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71"/>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71"/>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71"/>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71"/>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71"/>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71"/>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71"/>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9" name="Google Shape;16139;p71"/>
          <p:cNvGrpSpPr/>
          <p:nvPr/>
        </p:nvGrpSpPr>
        <p:grpSpPr>
          <a:xfrm>
            <a:off x="7491796" y="2945446"/>
            <a:ext cx="400801" cy="317542"/>
            <a:chOff x="7491796" y="2945446"/>
            <a:chExt cx="400801" cy="317542"/>
          </a:xfrm>
        </p:grpSpPr>
        <p:sp>
          <p:nvSpPr>
            <p:cNvPr id="16140" name="Google Shape;16140;p71"/>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71"/>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71"/>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71"/>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71"/>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71"/>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71"/>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71"/>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71"/>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71"/>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71"/>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71"/>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71"/>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71"/>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71"/>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71"/>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71"/>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71"/>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71"/>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71"/>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71"/>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71"/>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2" name="Google Shape;16162;p71"/>
          <p:cNvGrpSpPr/>
          <p:nvPr/>
        </p:nvGrpSpPr>
        <p:grpSpPr>
          <a:xfrm>
            <a:off x="7045643" y="2907723"/>
            <a:ext cx="345304" cy="365857"/>
            <a:chOff x="7045643" y="2907723"/>
            <a:chExt cx="345304" cy="365857"/>
          </a:xfrm>
        </p:grpSpPr>
        <p:sp>
          <p:nvSpPr>
            <p:cNvPr id="16163" name="Google Shape;16163;p71"/>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71"/>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71"/>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71"/>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71"/>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71"/>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71"/>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71"/>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71"/>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71"/>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71"/>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71"/>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71"/>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71"/>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71"/>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71"/>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71"/>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71"/>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71"/>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2" name="Google Shape;16182;p71"/>
          <p:cNvGrpSpPr/>
          <p:nvPr/>
        </p:nvGrpSpPr>
        <p:grpSpPr>
          <a:xfrm>
            <a:off x="7992843" y="2907251"/>
            <a:ext cx="347794" cy="366328"/>
            <a:chOff x="7992843" y="2907251"/>
            <a:chExt cx="347794" cy="366328"/>
          </a:xfrm>
        </p:grpSpPr>
        <p:sp>
          <p:nvSpPr>
            <p:cNvPr id="16183" name="Google Shape;16183;p71"/>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71"/>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71"/>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71"/>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71"/>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71"/>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71"/>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71"/>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71"/>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71"/>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71"/>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71"/>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71"/>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71"/>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71"/>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71"/>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71"/>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71"/>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71"/>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71"/>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71"/>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71"/>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71"/>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71"/>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71"/>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71"/>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71"/>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71"/>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71"/>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71"/>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71"/>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71"/>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71"/>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6" name="Google Shape;16216;p71"/>
          <p:cNvGrpSpPr/>
          <p:nvPr/>
        </p:nvGrpSpPr>
        <p:grpSpPr>
          <a:xfrm>
            <a:off x="873898" y="1512377"/>
            <a:ext cx="398127" cy="353457"/>
            <a:chOff x="873898" y="1512377"/>
            <a:chExt cx="398127" cy="353457"/>
          </a:xfrm>
        </p:grpSpPr>
        <p:sp>
          <p:nvSpPr>
            <p:cNvPr id="16217" name="Google Shape;16217;p71"/>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71"/>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71"/>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71"/>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71"/>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71"/>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71"/>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71"/>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71"/>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71"/>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71"/>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71"/>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71"/>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71"/>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71"/>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71"/>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71"/>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71"/>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71"/>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6" name="Google Shape;16236;p71"/>
          <p:cNvGrpSpPr/>
          <p:nvPr/>
        </p:nvGrpSpPr>
        <p:grpSpPr>
          <a:xfrm>
            <a:off x="1424125" y="1515680"/>
            <a:ext cx="246762" cy="347139"/>
            <a:chOff x="1424125" y="1515680"/>
            <a:chExt cx="246762" cy="347139"/>
          </a:xfrm>
        </p:grpSpPr>
        <p:sp>
          <p:nvSpPr>
            <p:cNvPr id="16237" name="Google Shape;16237;p71"/>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71"/>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71"/>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71"/>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71"/>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71"/>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71"/>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71"/>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71"/>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71"/>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71"/>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71"/>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71"/>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71"/>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71"/>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71"/>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71"/>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71"/>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71"/>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71"/>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7" name="Google Shape;16257;p71"/>
          <p:cNvGrpSpPr/>
          <p:nvPr/>
        </p:nvGrpSpPr>
        <p:grpSpPr>
          <a:xfrm>
            <a:off x="2319498" y="1512744"/>
            <a:ext cx="352697" cy="352723"/>
            <a:chOff x="2319498" y="1512744"/>
            <a:chExt cx="352697" cy="352723"/>
          </a:xfrm>
        </p:grpSpPr>
        <p:sp>
          <p:nvSpPr>
            <p:cNvPr id="16258" name="Google Shape;16258;p71"/>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71"/>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71"/>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71"/>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71"/>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71"/>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71"/>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71"/>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71"/>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71"/>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71"/>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71"/>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71"/>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71"/>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71"/>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71"/>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71"/>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71"/>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71"/>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7" name="Google Shape;16277;p71"/>
          <p:cNvGrpSpPr/>
          <p:nvPr/>
        </p:nvGrpSpPr>
        <p:grpSpPr>
          <a:xfrm>
            <a:off x="4236601" y="1512666"/>
            <a:ext cx="312981" cy="352697"/>
            <a:chOff x="4236601" y="1512666"/>
            <a:chExt cx="312981" cy="352697"/>
          </a:xfrm>
        </p:grpSpPr>
        <p:sp>
          <p:nvSpPr>
            <p:cNvPr id="16278" name="Google Shape;16278;p71"/>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71"/>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71"/>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71"/>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71"/>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71"/>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71"/>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71"/>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71"/>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71"/>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71"/>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71"/>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71"/>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71"/>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2" name="Google Shape;16292;p71"/>
          <p:cNvGrpSpPr/>
          <p:nvPr/>
        </p:nvGrpSpPr>
        <p:grpSpPr>
          <a:xfrm>
            <a:off x="849675" y="3347716"/>
            <a:ext cx="346300" cy="375818"/>
            <a:chOff x="849675" y="3347716"/>
            <a:chExt cx="346300" cy="375818"/>
          </a:xfrm>
        </p:grpSpPr>
        <p:sp>
          <p:nvSpPr>
            <p:cNvPr id="16293" name="Google Shape;16293;p71"/>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71"/>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71"/>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71"/>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71"/>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71"/>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71"/>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71"/>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71"/>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71"/>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71"/>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71"/>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71"/>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71"/>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71"/>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71"/>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71"/>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0" name="Google Shape;16310;p71"/>
          <p:cNvGrpSpPr/>
          <p:nvPr/>
        </p:nvGrpSpPr>
        <p:grpSpPr>
          <a:xfrm>
            <a:off x="1324219" y="3399202"/>
            <a:ext cx="376578" cy="272846"/>
            <a:chOff x="1324219" y="3399202"/>
            <a:chExt cx="376578" cy="272846"/>
          </a:xfrm>
        </p:grpSpPr>
        <p:sp>
          <p:nvSpPr>
            <p:cNvPr id="16311" name="Google Shape;16311;p71"/>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71"/>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71"/>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71"/>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71"/>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71"/>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71"/>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71"/>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71"/>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71"/>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71"/>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71"/>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71"/>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71"/>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71"/>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71"/>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71"/>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71"/>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71"/>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71"/>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71"/>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71"/>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71"/>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71"/>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71"/>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71"/>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71"/>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71"/>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71"/>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71"/>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71"/>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71"/>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71"/>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4" name="Google Shape;16344;p71"/>
          <p:cNvGrpSpPr/>
          <p:nvPr/>
        </p:nvGrpSpPr>
        <p:grpSpPr>
          <a:xfrm>
            <a:off x="1798763" y="3395401"/>
            <a:ext cx="376185" cy="280448"/>
            <a:chOff x="1798763" y="3395401"/>
            <a:chExt cx="376185" cy="280448"/>
          </a:xfrm>
        </p:grpSpPr>
        <p:sp>
          <p:nvSpPr>
            <p:cNvPr id="16345" name="Google Shape;16345;p71"/>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71"/>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71"/>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71"/>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71"/>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71"/>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71"/>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71"/>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71"/>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71"/>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71"/>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71"/>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71"/>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71"/>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71"/>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71"/>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71"/>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71"/>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71"/>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71"/>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71"/>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71"/>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71"/>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71"/>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71"/>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71"/>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71"/>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71"/>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71"/>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71"/>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71"/>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6" name="Google Shape;16376;p71"/>
          <p:cNvGrpSpPr/>
          <p:nvPr/>
        </p:nvGrpSpPr>
        <p:grpSpPr>
          <a:xfrm>
            <a:off x="2273307" y="3378754"/>
            <a:ext cx="375818" cy="313374"/>
            <a:chOff x="2273307" y="3378754"/>
            <a:chExt cx="375818" cy="313374"/>
          </a:xfrm>
        </p:grpSpPr>
        <p:sp>
          <p:nvSpPr>
            <p:cNvPr id="16377" name="Google Shape;16377;p71"/>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71"/>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71"/>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71"/>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71"/>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71"/>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71"/>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71"/>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71"/>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71"/>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71"/>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71"/>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71"/>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71"/>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71"/>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71"/>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71"/>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71"/>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71"/>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71"/>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71"/>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71"/>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71"/>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71"/>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71"/>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71"/>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71"/>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71"/>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71"/>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71"/>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71"/>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71"/>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71"/>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71"/>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71"/>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71"/>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71"/>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71"/>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71"/>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71"/>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71"/>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71"/>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71"/>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71"/>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71"/>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71"/>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71"/>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71"/>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71"/>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71"/>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71"/>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71"/>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71"/>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71"/>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71"/>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71"/>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71"/>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71"/>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71"/>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71"/>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71"/>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71"/>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71"/>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71"/>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71"/>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71"/>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71"/>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71"/>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71"/>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71"/>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71"/>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71"/>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71"/>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71"/>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71"/>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71"/>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71"/>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71"/>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71"/>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71"/>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71"/>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71"/>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71"/>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71"/>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1" name="Google Shape;16461;p71"/>
          <p:cNvGrpSpPr/>
          <p:nvPr/>
        </p:nvGrpSpPr>
        <p:grpSpPr>
          <a:xfrm>
            <a:off x="2747484" y="3359460"/>
            <a:ext cx="377706" cy="352330"/>
            <a:chOff x="2747484" y="3359460"/>
            <a:chExt cx="377706" cy="352330"/>
          </a:xfrm>
        </p:grpSpPr>
        <p:sp>
          <p:nvSpPr>
            <p:cNvPr id="16462" name="Google Shape;16462;p71"/>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71"/>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71"/>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71"/>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71"/>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71"/>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71"/>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71"/>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71"/>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71"/>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71"/>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71"/>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71"/>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71"/>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71"/>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7" name="Google Shape;16477;p71"/>
          <p:cNvGrpSpPr/>
          <p:nvPr/>
        </p:nvGrpSpPr>
        <p:grpSpPr>
          <a:xfrm>
            <a:off x="3696205" y="3371938"/>
            <a:ext cx="375792" cy="327373"/>
            <a:chOff x="3696205" y="3371938"/>
            <a:chExt cx="375792" cy="327373"/>
          </a:xfrm>
        </p:grpSpPr>
        <p:sp>
          <p:nvSpPr>
            <p:cNvPr id="16478" name="Google Shape;16478;p71"/>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71"/>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71"/>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71"/>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71"/>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71"/>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71"/>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71"/>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71"/>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71"/>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71"/>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71"/>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71"/>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71"/>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71"/>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71"/>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71"/>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71"/>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71"/>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71"/>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71"/>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71"/>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71"/>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1" name="Google Shape;16501;p71"/>
          <p:cNvGrpSpPr/>
          <p:nvPr/>
        </p:nvGrpSpPr>
        <p:grpSpPr>
          <a:xfrm>
            <a:off x="6567324" y="2436849"/>
            <a:ext cx="366722" cy="342892"/>
            <a:chOff x="6567324" y="2436849"/>
            <a:chExt cx="366722" cy="342892"/>
          </a:xfrm>
        </p:grpSpPr>
        <p:sp>
          <p:nvSpPr>
            <p:cNvPr id="16502" name="Google Shape;16502;p71"/>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71"/>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71"/>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71"/>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71"/>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71"/>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71"/>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71"/>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71"/>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71"/>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71"/>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71"/>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4" name="Google Shape;16514;p71"/>
          <p:cNvGrpSpPr/>
          <p:nvPr/>
        </p:nvGrpSpPr>
        <p:grpSpPr>
          <a:xfrm>
            <a:off x="4208970" y="3361347"/>
            <a:ext cx="299349" cy="348188"/>
            <a:chOff x="4208970" y="3361347"/>
            <a:chExt cx="299349" cy="348188"/>
          </a:xfrm>
        </p:grpSpPr>
        <p:sp>
          <p:nvSpPr>
            <p:cNvPr id="16515" name="Google Shape;16515;p71"/>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71"/>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71"/>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71"/>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71"/>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71"/>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71"/>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71"/>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71"/>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71"/>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71"/>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71"/>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71"/>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71"/>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9" name="Google Shape;16529;p71"/>
          <p:cNvGrpSpPr/>
          <p:nvPr/>
        </p:nvGrpSpPr>
        <p:grpSpPr>
          <a:xfrm>
            <a:off x="2786833" y="1512351"/>
            <a:ext cx="366722" cy="353667"/>
            <a:chOff x="2786833" y="1512351"/>
            <a:chExt cx="366722" cy="353667"/>
          </a:xfrm>
        </p:grpSpPr>
        <p:sp>
          <p:nvSpPr>
            <p:cNvPr id="16530" name="Google Shape;16530;p71"/>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71"/>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71"/>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71"/>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71"/>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71"/>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71"/>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71"/>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71"/>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71"/>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71"/>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71"/>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71"/>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71"/>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71"/>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71"/>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71"/>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71"/>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71"/>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71"/>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0" name="Google Shape;16550;p71"/>
          <p:cNvGrpSpPr/>
          <p:nvPr/>
        </p:nvGrpSpPr>
        <p:grpSpPr>
          <a:xfrm>
            <a:off x="1845321" y="1512744"/>
            <a:ext cx="352723" cy="353090"/>
            <a:chOff x="1845321" y="1512744"/>
            <a:chExt cx="352723" cy="353090"/>
          </a:xfrm>
        </p:grpSpPr>
        <p:sp>
          <p:nvSpPr>
            <p:cNvPr id="16551" name="Google Shape;16551;p71"/>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71"/>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71"/>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71"/>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71"/>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71"/>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71"/>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71"/>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71"/>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71"/>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71"/>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2" name="Google Shape;16562;p71"/>
          <p:cNvGrpSpPr/>
          <p:nvPr/>
        </p:nvGrpSpPr>
        <p:grpSpPr>
          <a:xfrm>
            <a:off x="3214452" y="3340533"/>
            <a:ext cx="392465" cy="389896"/>
            <a:chOff x="3214452" y="3340533"/>
            <a:chExt cx="392465" cy="389896"/>
          </a:xfrm>
        </p:grpSpPr>
        <p:sp>
          <p:nvSpPr>
            <p:cNvPr id="16563" name="Google Shape;16563;p71"/>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71"/>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71"/>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71"/>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71"/>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71"/>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71"/>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71"/>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71"/>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71"/>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71"/>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71"/>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71"/>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71"/>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71"/>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71"/>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71"/>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71"/>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71"/>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71"/>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71"/>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71"/>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71"/>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71"/>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71"/>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8" name="Google Shape;16588;p71"/>
          <p:cNvGrpSpPr/>
          <p:nvPr/>
        </p:nvGrpSpPr>
        <p:grpSpPr>
          <a:xfrm>
            <a:off x="3327229" y="1499899"/>
            <a:ext cx="234650" cy="378440"/>
            <a:chOff x="3327229" y="1499899"/>
            <a:chExt cx="234650" cy="378440"/>
          </a:xfrm>
        </p:grpSpPr>
        <p:sp>
          <p:nvSpPr>
            <p:cNvPr id="16589" name="Google Shape;16589;p71"/>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71"/>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71"/>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71"/>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71"/>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71"/>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71"/>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71"/>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71"/>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71"/>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71"/>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71"/>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71"/>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71"/>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71"/>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71"/>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71"/>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71"/>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71"/>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71"/>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71"/>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0" name="Google Shape;16610;p71"/>
          <p:cNvGrpSpPr/>
          <p:nvPr/>
        </p:nvGrpSpPr>
        <p:grpSpPr>
          <a:xfrm>
            <a:off x="3735553" y="1530151"/>
            <a:ext cx="366722" cy="317962"/>
            <a:chOff x="3735553" y="1530151"/>
            <a:chExt cx="366722" cy="317962"/>
          </a:xfrm>
        </p:grpSpPr>
        <p:sp>
          <p:nvSpPr>
            <p:cNvPr id="16611" name="Google Shape;16611;p71"/>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71"/>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71"/>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71"/>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71"/>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71"/>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71"/>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71"/>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71"/>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71"/>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71"/>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71"/>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3" name="Google Shape;16623;p71"/>
          <p:cNvGrpSpPr/>
          <p:nvPr/>
        </p:nvGrpSpPr>
        <p:grpSpPr>
          <a:xfrm>
            <a:off x="866322" y="2469775"/>
            <a:ext cx="379226" cy="322733"/>
            <a:chOff x="866322" y="2469775"/>
            <a:chExt cx="379226" cy="322733"/>
          </a:xfrm>
        </p:grpSpPr>
        <p:sp>
          <p:nvSpPr>
            <p:cNvPr id="16624" name="Google Shape;16624;p71"/>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71"/>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71"/>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71"/>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71"/>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71"/>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71"/>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71"/>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71"/>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71"/>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71"/>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71"/>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71"/>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71"/>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71"/>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71"/>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71"/>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71"/>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71"/>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71"/>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71"/>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71"/>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71"/>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71"/>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71"/>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71"/>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0" name="Google Shape;16650;p71"/>
          <p:cNvGrpSpPr/>
          <p:nvPr/>
        </p:nvGrpSpPr>
        <p:grpSpPr>
          <a:xfrm>
            <a:off x="1328387" y="2500814"/>
            <a:ext cx="404183" cy="289151"/>
            <a:chOff x="1328387" y="2500814"/>
            <a:chExt cx="404183" cy="289151"/>
          </a:xfrm>
        </p:grpSpPr>
        <p:sp>
          <p:nvSpPr>
            <p:cNvPr id="16651" name="Google Shape;16651;p71"/>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71"/>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71"/>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71"/>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71"/>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71"/>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71"/>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71"/>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71"/>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71"/>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71"/>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71"/>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71"/>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71"/>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71"/>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71"/>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71"/>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71"/>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71"/>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71"/>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71"/>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71"/>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71"/>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71"/>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71"/>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71"/>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71"/>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71"/>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71"/>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0" name="Google Shape;16680;p71"/>
          <p:cNvGrpSpPr/>
          <p:nvPr/>
        </p:nvGrpSpPr>
        <p:grpSpPr>
          <a:xfrm>
            <a:off x="1821465" y="2495702"/>
            <a:ext cx="365988" cy="270801"/>
            <a:chOff x="1821465" y="2495702"/>
            <a:chExt cx="365988" cy="270801"/>
          </a:xfrm>
        </p:grpSpPr>
        <p:sp>
          <p:nvSpPr>
            <p:cNvPr id="16681" name="Google Shape;16681;p71"/>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71"/>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71"/>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71"/>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71"/>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71"/>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71"/>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8" name="Google Shape;16688;p71"/>
          <p:cNvGrpSpPr/>
          <p:nvPr/>
        </p:nvGrpSpPr>
        <p:grpSpPr>
          <a:xfrm>
            <a:off x="3725723" y="2455776"/>
            <a:ext cx="354977" cy="351202"/>
            <a:chOff x="3725723" y="2455776"/>
            <a:chExt cx="354977" cy="351202"/>
          </a:xfrm>
        </p:grpSpPr>
        <p:sp>
          <p:nvSpPr>
            <p:cNvPr id="16689" name="Google Shape;16689;p71"/>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71"/>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71"/>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71"/>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71"/>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71"/>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71"/>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71"/>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71"/>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71"/>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71"/>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71"/>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71"/>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2" name="Google Shape;16702;p71"/>
          <p:cNvGrpSpPr/>
          <p:nvPr/>
        </p:nvGrpSpPr>
        <p:grpSpPr>
          <a:xfrm>
            <a:off x="5226165" y="1977641"/>
            <a:ext cx="230482" cy="388847"/>
            <a:chOff x="5226165" y="1977641"/>
            <a:chExt cx="230482" cy="388847"/>
          </a:xfrm>
        </p:grpSpPr>
        <p:sp>
          <p:nvSpPr>
            <p:cNvPr id="16703" name="Google Shape;16703;p71"/>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71"/>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71"/>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71"/>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71"/>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71"/>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71"/>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71"/>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71"/>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71"/>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71"/>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71"/>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5" name="Google Shape;16715;p71"/>
          <p:cNvGrpSpPr/>
          <p:nvPr/>
        </p:nvGrpSpPr>
        <p:grpSpPr>
          <a:xfrm>
            <a:off x="5632602" y="2025510"/>
            <a:ext cx="370130" cy="287264"/>
            <a:chOff x="5632602" y="2025510"/>
            <a:chExt cx="370130" cy="287264"/>
          </a:xfrm>
        </p:grpSpPr>
        <p:sp>
          <p:nvSpPr>
            <p:cNvPr id="16716" name="Google Shape;16716;p71"/>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71"/>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71"/>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71"/>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71"/>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71"/>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71"/>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71"/>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71"/>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71"/>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71"/>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71"/>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71"/>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71"/>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71"/>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71"/>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71"/>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71"/>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4" name="Google Shape;16734;p71"/>
          <p:cNvGrpSpPr/>
          <p:nvPr/>
        </p:nvGrpSpPr>
        <p:grpSpPr>
          <a:xfrm>
            <a:off x="4212378" y="2456537"/>
            <a:ext cx="331515" cy="330021"/>
            <a:chOff x="4212378" y="2456537"/>
            <a:chExt cx="331515" cy="330021"/>
          </a:xfrm>
        </p:grpSpPr>
        <p:sp>
          <p:nvSpPr>
            <p:cNvPr id="16735" name="Google Shape;16735;p71"/>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71"/>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71"/>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71"/>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71"/>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71"/>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71"/>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71"/>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71"/>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4" name="Google Shape;16744;p71"/>
          <p:cNvGrpSpPr/>
          <p:nvPr/>
        </p:nvGrpSpPr>
        <p:grpSpPr>
          <a:xfrm>
            <a:off x="6176013" y="1977825"/>
            <a:ext cx="235411" cy="347427"/>
            <a:chOff x="6176013" y="1977825"/>
            <a:chExt cx="235411" cy="347427"/>
          </a:xfrm>
        </p:grpSpPr>
        <p:sp>
          <p:nvSpPr>
            <p:cNvPr id="16745" name="Google Shape;16745;p71"/>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71"/>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71"/>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71"/>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71"/>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71"/>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71"/>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71"/>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71"/>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71"/>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71"/>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71"/>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71"/>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71"/>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71"/>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71"/>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71"/>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2" name="Google Shape;16762;p71"/>
          <p:cNvGrpSpPr/>
          <p:nvPr/>
        </p:nvGrpSpPr>
        <p:grpSpPr>
          <a:xfrm>
            <a:off x="6652077" y="1977458"/>
            <a:ext cx="235778" cy="347794"/>
            <a:chOff x="6652077" y="1977458"/>
            <a:chExt cx="235778" cy="347794"/>
          </a:xfrm>
        </p:grpSpPr>
        <p:sp>
          <p:nvSpPr>
            <p:cNvPr id="16763" name="Google Shape;16763;p71"/>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71"/>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71"/>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71"/>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71"/>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71"/>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71"/>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71"/>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71"/>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71"/>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71"/>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71"/>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71"/>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71"/>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71"/>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71"/>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9" name="Google Shape;16779;p71"/>
          <p:cNvGrpSpPr/>
          <p:nvPr/>
        </p:nvGrpSpPr>
        <p:grpSpPr>
          <a:xfrm>
            <a:off x="7072513" y="1997512"/>
            <a:ext cx="394352" cy="308052"/>
            <a:chOff x="7072513" y="1997512"/>
            <a:chExt cx="394352" cy="308052"/>
          </a:xfrm>
        </p:grpSpPr>
        <p:sp>
          <p:nvSpPr>
            <p:cNvPr id="16780" name="Google Shape;16780;p71"/>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71"/>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71"/>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71"/>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71"/>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71"/>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71"/>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71"/>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71"/>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71"/>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71"/>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1" name="Google Shape;16791;p71"/>
          <p:cNvGrpSpPr/>
          <p:nvPr/>
        </p:nvGrpSpPr>
        <p:grpSpPr>
          <a:xfrm>
            <a:off x="7576208" y="1977825"/>
            <a:ext cx="292533" cy="347454"/>
            <a:chOff x="7576208" y="1977825"/>
            <a:chExt cx="292533" cy="347454"/>
          </a:xfrm>
        </p:grpSpPr>
        <p:sp>
          <p:nvSpPr>
            <p:cNvPr id="16792" name="Google Shape;16792;p71"/>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71"/>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71"/>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71"/>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71"/>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71"/>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71"/>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71"/>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71"/>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71"/>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71"/>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71"/>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71"/>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5" name="Google Shape;16805;p71"/>
          <p:cNvGrpSpPr/>
          <p:nvPr/>
        </p:nvGrpSpPr>
        <p:grpSpPr>
          <a:xfrm>
            <a:off x="8023882" y="1977458"/>
            <a:ext cx="320557" cy="347794"/>
            <a:chOff x="8023882" y="1977458"/>
            <a:chExt cx="320557" cy="347794"/>
          </a:xfrm>
        </p:grpSpPr>
        <p:sp>
          <p:nvSpPr>
            <p:cNvPr id="16806" name="Google Shape;16806;p71"/>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71"/>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71"/>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71"/>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71"/>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71"/>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71"/>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71"/>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71"/>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71"/>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71"/>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71"/>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71"/>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71"/>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71"/>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71"/>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71"/>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71"/>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71"/>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71"/>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71"/>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71"/>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71"/>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71"/>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71"/>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71"/>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71"/>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71"/>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71"/>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71"/>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71"/>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71"/>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71"/>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71"/>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71"/>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71"/>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71"/>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71"/>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71"/>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71"/>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6" name="Google Shape;16846;p71"/>
          <p:cNvGrpSpPr/>
          <p:nvPr/>
        </p:nvGrpSpPr>
        <p:grpSpPr>
          <a:xfrm>
            <a:off x="5627674" y="2444819"/>
            <a:ext cx="345147" cy="342630"/>
            <a:chOff x="5627674" y="2444819"/>
            <a:chExt cx="345147" cy="342630"/>
          </a:xfrm>
        </p:grpSpPr>
        <p:sp>
          <p:nvSpPr>
            <p:cNvPr id="16847" name="Google Shape;16847;p71"/>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71"/>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71"/>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71"/>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71"/>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2" name="Google Shape;16852;p71"/>
          <p:cNvGrpSpPr/>
          <p:nvPr/>
        </p:nvGrpSpPr>
        <p:grpSpPr>
          <a:xfrm>
            <a:off x="4653996" y="2440257"/>
            <a:ext cx="396607" cy="348555"/>
            <a:chOff x="4653996" y="2440257"/>
            <a:chExt cx="396607" cy="348555"/>
          </a:xfrm>
        </p:grpSpPr>
        <p:sp>
          <p:nvSpPr>
            <p:cNvPr id="16853" name="Google Shape;16853;p71"/>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71"/>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71"/>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71"/>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71"/>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71"/>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71"/>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71"/>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71"/>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71"/>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71"/>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71"/>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71"/>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71"/>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71"/>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71"/>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71"/>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71"/>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1" name="Google Shape;16871;p71"/>
          <p:cNvGrpSpPr/>
          <p:nvPr/>
        </p:nvGrpSpPr>
        <p:grpSpPr>
          <a:xfrm>
            <a:off x="1854391" y="2895140"/>
            <a:ext cx="301630" cy="374272"/>
            <a:chOff x="1854391" y="2895140"/>
            <a:chExt cx="301630" cy="374272"/>
          </a:xfrm>
        </p:grpSpPr>
        <p:sp>
          <p:nvSpPr>
            <p:cNvPr id="16872" name="Google Shape;16872;p71"/>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71"/>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71"/>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71"/>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71"/>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71"/>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71"/>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71"/>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71"/>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71"/>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71"/>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71"/>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71"/>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71"/>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71"/>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71"/>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71"/>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71"/>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71"/>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71"/>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71"/>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71"/>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71"/>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71"/>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71"/>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71"/>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71"/>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71"/>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71"/>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71"/>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71"/>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71"/>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71"/>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71"/>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71"/>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71"/>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71"/>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71"/>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71"/>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71"/>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71"/>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71"/>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71"/>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71"/>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71"/>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71"/>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71"/>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71"/>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71"/>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1" name="Google Shape;16921;p71"/>
          <p:cNvGrpSpPr/>
          <p:nvPr/>
        </p:nvGrpSpPr>
        <p:grpSpPr>
          <a:xfrm>
            <a:off x="5172817" y="2438370"/>
            <a:ext cx="289518" cy="357651"/>
            <a:chOff x="5172817" y="2438370"/>
            <a:chExt cx="289518" cy="357651"/>
          </a:xfrm>
        </p:grpSpPr>
        <p:sp>
          <p:nvSpPr>
            <p:cNvPr id="16922" name="Google Shape;16922;p71"/>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71"/>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71"/>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71"/>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71"/>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71"/>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71"/>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71"/>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71"/>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71"/>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71"/>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3" name="Google Shape;16933;p71"/>
          <p:cNvGrpSpPr/>
          <p:nvPr/>
        </p:nvGrpSpPr>
        <p:grpSpPr>
          <a:xfrm>
            <a:off x="3234506" y="2484534"/>
            <a:ext cx="388297" cy="293320"/>
            <a:chOff x="3234506" y="2484534"/>
            <a:chExt cx="388297" cy="293320"/>
          </a:xfrm>
        </p:grpSpPr>
        <p:sp>
          <p:nvSpPr>
            <p:cNvPr id="16934" name="Google Shape;16934;p71"/>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71"/>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71"/>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71"/>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71"/>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71"/>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71"/>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71"/>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71"/>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71"/>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71"/>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71"/>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71"/>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71"/>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71"/>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71"/>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0" name="Google Shape;16950;p71"/>
          <p:cNvGrpSpPr/>
          <p:nvPr/>
        </p:nvGrpSpPr>
        <p:grpSpPr>
          <a:xfrm>
            <a:off x="6065149" y="3367036"/>
            <a:ext cx="362553" cy="356498"/>
            <a:chOff x="6065149" y="3367036"/>
            <a:chExt cx="362553" cy="356498"/>
          </a:xfrm>
        </p:grpSpPr>
        <p:sp>
          <p:nvSpPr>
            <p:cNvPr id="16951" name="Google Shape;16951;p71"/>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71"/>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71"/>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71"/>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71"/>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6" name="Google Shape;16956;p71"/>
          <p:cNvGrpSpPr/>
          <p:nvPr/>
        </p:nvGrpSpPr>
        <p:grpSpPr>
          <a:xfrm>
            <a:off x="6540821" y="3367036"/>
            <a:ext cx="362553" cy="356498"/>
            <a:chOff x="6540821" y="3367036"/>
            <a:chExt cx="362553" cy="356498"/>
          </a:xfrm>
        </p:grpSpPr>
        <p:sp>
          <p:nvSpPr>
            <p:cNvPr id="16957" name="Google Shape;16957;p71"/>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71"/>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71"/>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71"/>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71"/>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71"/>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71"/>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4" name="Google Shape;16964;p71"/>
          <p:cNvGrpSpPr/>
          <p:nvPr/>
        </p:nvGrpSpPr>
        <p:grpSpPr>
          <a:xfrm>
            <a:off x="2302458" y="2474704"/>
            <a:ext cx="354479" cy="312561"/>
            <a:chOff x="2302458" y="2474704"/>
            <a:chExt cx="354479" cy="312561"/>
          </a:xfrm>
        </p:grpSpPr>
        <p:sp>
          <p:nvSpPr>
            <p:cNvPr id="16965" name="Google Shape;16965;p71"/>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71"/>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71"/>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71"/>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71"/>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71"/>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71"/>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71"/>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71"/>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71"/>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71"/>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71"/>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7" name="Google Shape;16977;p71"/>
          <p:cNvGrpSpPr/>
          <p:nvPr/>
        </p:nvGrpSpPr>
        <p:grpSpPr>
          <a:xfrm>
            <a:off x="2831110" y="2442538"/>
            <a:ext cx="246002" cy="348922"/>
            <a:chOff x="2831110" y="2442538"/>
            <a:chExt cx="246002" cy="348922"/>
          </a:xfrm>
        </p:grpSpPr>
        <p:sp>
          <p:nvSpPr>
            <p:cNvPr id="16978" name="Google Shape;16978;p71"/>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71"/>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71"/>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71"/>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71"/>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71"/>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71"/>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71"/>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71"/>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71"/>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71"/>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71"/>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71"/>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71"/>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2" name="Google Shape;16992;p71"/>
          <p:cNvGrpSpPr/>
          <p:nvPr/>
        </p:nvGrpSpPr>
        <p:grpSpPr>
          <a:xfrm>
            <a:off x="7016492" y="3367036"/>
            <a:ext cx="362947" cy="356498"/>
            <a:chOff x="7016492" y="3367036"/>
            <a:chExt cx="362947" cy="356498"/>
          </a:xfrm>
        </p:grpSpPr>
        <p:sp>
          <p:nvSpPr>
            <p:cNvPr id="16993" name="Google Shape;16993;p71"/>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71"/>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71"/>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71"/>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71"/>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71"/>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9" name="Google Shape;16999;p71"/>
          <p:cNvGrpSpPr/>
          <p:nvPr/>
        </p:nvGrpSpPr>
        <p:grpSpPr>
          <a:xfrm>
            <a:off x="4831774" y="3817357"/>
            <a:ext cx="362947" cy="356576"/>
            <a:chOff x="5108852" y="3817357"/>
            <a:chExt cx="362947" cy="356576"/>
          </a:xfrm>
        </p:grpSpPr>
        <p:sp>
          <p:nvSpPr>
            <p:cNvPr id="17000" name="Google Shape;17000;p71"/>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71"/>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71"/>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71"/>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4" name="Google Shape;17004;p71"/>
          <p:cNvGrpSpPr/>
          <p:nvPr/>
        </p:nvGrpSpPr>
        <p:grpSpPr>
          <a:xfrm>
            <a:off x="5728642" y="3817357"/>
            <a:ext cx="362947" cy="356576"/>
            <a:chOff x="6005720" y="3817357"/>
            <a:chExt cx="362947" cy="356576"/>
          </a:xfrm>
        </p:grpSpPr>
        <p:sp>
          <p:nvSpPr>
            <p:cNvPr id="17005" name="Google Shape;17005;p71"/>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71"/>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71"/>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71"/>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9" name="Google Shape;17009;p71"/>
          <p:cNvGrpSpPr/>
          <p:nvPr/>
        </p:nvGrpSpPr>
        <p:grpSpPr>
          <a:xfrm>
            <a:off x="5589452" y="3367036"/>
            <a:ext cx="362580" cy="356498"/>
            <a:chOff x="5589452" y="3367036"/>
            <a:chExt cx="362580" cy="356498"/>
          </a:xfrm>
        </p:grpSpPr>
        <p:sp>
          <p:nvSpPr>
            <p:cNvPr id="17010" name="Google Shape;17010;p71"/>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71"/>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71"/>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3" name="Google Shape;17013;p71"/>
          <p:cNvGrpSpPr/>
          <p:nvPr/>
        </p:nvGrpSpPr>
        <p:grpSpPr>
          <a:xfrm>
            <a:off x="7488021" y="3362475"/>
            <a:ext cx="372017" cy="365621"/>
            <a:chOff x="7488021" y="3362475"/>
            <a:chExt cx="372017" cy="365621"/>
          </a:xfrm>
        </p:grpSpPr>
        <p:sp>
          <p:nvSpPr>
            <p:cNvPr id="17014" name="Google Shape;17014;p71"/>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71"/>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71"/>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71"/>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71"/>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71"/>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71"/>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71"/>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71"/>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71"/>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4" name="Google Shape;17024;p71"/>
          <p:cNvGrpSpPr/>
          <p:nvPr/>
        </p:nvGrpSpPr>
        <p:grpSpPr>
          <a:xfrm>
            <a:off x="5113781" y="3367036"/>
            <a:ext cx="362553" cy="356498"/>
            <a:chOff x="5113781" y="3367036"/>
            <a:chExt cx="362553" cy="356498"/>
          </a:xfrm>
        </p:grpSpPr>
        <p:sp>
          <p:nvSpPr>
            <p:cNvPr id="17025" name="Google Shape;17025;p71"/>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71"/>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27" name="Google Shape;17027;p71"/>
          <p:cNvSpPr/>
          <p:nvPr/>
        </p:nvSpPr>
        <p:spPr>
          <a:xfrm>
            <a:off x="5172817"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28" name="Google Shape;17028;p71"/>
          <p:cNvGrpSpPr/>
          <p:nvPr/>
        </p:nvGrpSpPr>
        <p:grpSpPr>
          <a:xfrm>
            <a:off x="7968621" y="3365489"/>
            <a:ext cx="375818" cy="357651"/>
            <a:chOff x="7968621" y="3365489"/>
            <a:chExt cx="375818" cy="357651"/>
          </a:xfrm>
        </p:grpSpPr>
        <p:sp>
          <p:nvSpPr>
            <p:cNvPr id="17029" name="Google Shape;17029;p71"/>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71"/>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71"/>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71"/>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71"/>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71"/>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71"/>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71"/>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71"/>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71"/>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71"/>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71"/>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1" name="Google Shape;17041;p71"/>
          <p:cNvGrpSpPr/>
          <p:nvPr/>
        </p:nvGrpSpPr>
        <p:grpSpPr>
          <a:xfrm>
            <a:off x="5280208" y="3817357"/>
            <a:ext cx="362947" cy="356576"/>
            <a:chOff x="5557286" y="3817357"/>
            <a:chExt cx="362947" cy="356576"/>
          </a:xfrm>
        </p:grpSpPr>
        <p:grpSp>
          <p:nvGrpSpPr>
            <p:cNvPr id="17042" name="Google Shape;17042;p71"/>
            <p:cNvGrpSpPr/>
            <p:nvPr/>
          </p:nvGrpSpPr>
          <p:grpSpPr>
            <a:xfrm>
              <a:off x="5557286" y="3817357"/>
              <a:ext cx="362947" cy="356576"/>
              <a:chOff x="5557286" y="3817357"/>
              <a:chExt cx="362947" cy="356576"/>
            </a:xfrm>
          </p:grpSpPr>
          <p:sp>
            <p:nvSpPr>
              <p:cNvPr id="17043" name="Google Shape;17043;p71"/>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71"/>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71"/>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46" name="Google Shape;17046;p71"/>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7" name="Google Shape;17047;p71"/>
          <p:cNvGrpSpPr/>
          <p:nvPr/>
        </p:nvGrpSpPr>
        <p:grpSpPr>
          <a:xfrm>
            <a:off x="4383341" y="3817357"/>
            <a:ext cx="362947" cy="356576"/>
            <a:chOff x="4660419" y="3817357"/>
            <a:chExt cx="362947" cy="356576"/>
          </a:xfrm>
        </p:grpSpPr>
        <p:grpSp>
          <p:nvGrpSpPr>
            <p:cNvPr id="17048" name="Google Shape;17048;p71"/>
            <p:cNvGrpSpPr/>
            <p:nvPr/>
          </p:nvGrpSpPr>
          <p:grpSpPr>
            <a:xfrm>
              <a:off x="4660419" y="3817357"/>
              <a:ext cx="362947" cy="356576"/>
              <a:chOff x="4660419" y="3817357"/>
              <a:chExt cx="362947" cy="356576"/>
            </a:xfrm>
          </p:grpSpPr>
          <p:sp>
            <p:nvSpPr>
              <p:cNvPr id="17049" name="Google Shape;17049;p71"/>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71"/>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1" name="Google Shape;17051;p71"/>
            <p:cNvGrpSpPr/>
            <p:nvPr/>
          </p:nvGrpSpPr>
          <p:grpSpPr>
            <a:xfrm>
              <a:off x="4694459" y="3856408"/>
              <a:ext cx="282308" cy="265356"/>
              <a:chOff x="4690600" y="3853050"/>
              <a:chExt cx="289488" cy="272132"/>
            </a:xfrm>
          </p:grpSpPr>
          <p:sp>
            <p:nvSpPr>
              <p:cNvPr id="17052" name="Google Shape;17052;p71"/>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71"/>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54" name="Google Shape;17054;p71"/>
          <p:cNvGrpSpPr/>
          <p:nvPr/>
        </p:nvGrpSpPr>
        <p:grpSpPr>
          <a:xfrm>
            <a:off x="6184880" y="3813323"/>
            <a:ext cx="369882" cy="364325"/>
            <a:chOff x="1190200" y="238125"/>
            <a:chExt cx="5306767" cy="5212083"/>
          </a:xfrm>
        </p:grpSpPr>
        <p:grpSp>
          <p:nvGrpSpPr>
            <p:cNvPr id="17055" name="Google Shape;17055;p71"/>
            <p:cNvGrpSpPr/>
            <p:nvPr/>
          </p:nvGrpSpPr>
          <p:grpSpPr>
            <a:xfrm>
              <a:off x="1190200" y="238125"/>
              <a:ext cx="5212075" cy="5212075"/>
              <a:chOff x="1190200" y="238125"/>
              <a:chExt cx="5212075" cy="5212075"/>
            </a:xfrm>
          </p:grpSpPr>
          <p:sp>
            <p:nvSpPr>
              <p:cNvPr id="17056" name="Google Shape;17056;p71"/>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71"/>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58" name="Google Shape;17058;p71"/>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59" name="Google Shape;17059;p71"/>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7060" name="Google Shape;17060;p71"/>
          <p:cNvGrpSpPr/>
          <p:nvPr/>
        </p:nvGrpSpPr>
        <p:grpSpPr>
          <a:xfrm>
            <a:off x="3486106" y="3817357"/>
            <a:ext cx="363314" cy="356576"/>
            <a:chOff x="3763184" y="3817357"/>
            <a:chExt cx="363314" cy="356576"/>
          </a:xfrm>
        </p:grpSpPr>
        <p:sp>
          <p:nvSpPr>
            <p:cNvPr id="17061" name="Google Shape;17061;p71"/>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71"/>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71"/>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71"/>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71"/>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6" name="Google Shape;17066;p71"/>
          <p:cNvGrpSpPr/>
          <p:nvPr/>
        </p:nvGrpSpPr>
        <p:grpSpPr>
          <a:xfrm>
            <a:off x="3934907" y="3817357"/>
            <a:ext cx="362947" cy="356576"/>
            <a:chOff x="4211985" y="3817357"/>
            <a:chExt cx="362947" cy="356576"/>
          </a:xfrm>
        </p:grpSpPr>
        <p:sp>
          <p:nvSpPr>
            <p:cNvPr id="17067" name="Google Shape;17067;p71"/>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71"/>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71"/>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0" name="Google Shape;17070;p71"/>
          <p:cNvGrpSpPr/>
          <p:nvPr/>
        </p:nvGrpSpPr>
        <p:grpSpPr>
          <a:xfrm>
            <a:off x="3037672" y="3817357"/>
            <a:ext cx="362920" cy="356865"/>
            <a:chOff x="3314750" y="3817357"/>
            <a:chExt cx="362920" cy="356865"/>
          </a:xfrm>
        </p:grpSpPr>
        <p:grpSp>
          <p:nvGrpSpPr>
            <p:cNvPr id="17071" name="Google Shape;17071;p71"/>
            <p:cNvGrpSpPr/>
            <p:nvPr/>
          </p:nvGrpSpPr>
          <p:grpSpPr>
            <a:xfrm>
              <a:off x="3314750" y="3817357"/>
              <a:ext cx="362920" cy="356865"/>
              <a:chOff x="3314750" y="3817357"/>
              <a:chExt cx="362920" cy="356865"/>
            </a:xfrm>
          </p:grpSpPr>
          <p:sp>
            <p:nvSpPr>
              <p:cNvPr id="17072" name="Google Shape;17072;p71"/>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71"/>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4" name="Google Shape;17074;p71"/>
            <p:cNvGrpSpPr/>
            <p:nvPr/>
          </p:nvGrpSpPr>
          <p:grpSpPr>
            <a:xfrm>
              <a:off x="3394986" y="3894612"/>
              <a:ext cx="202339" cy="202323"/>
              <a:chOff x="935197" y="1793977"/>
              <a:chExt cx="256451" cy="256430"/>
            </a:xfrm>
          </p:grpSpPr>
          <p:sp>
            <p:nvSpPr>
              <p:cNvPr id="17075" name="Google Shape;17075;p7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7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77" name="Google Shape;17077;p71"/>
          <p:cNvGrpSpPr/>
          <p:nvPr/>
        </p:nvGrpSpPr>
        <p:grpSpPr>
          <a:xfrm>
            <a:off x="2589238" y="3817357"/>
            <a:ext cx="362920" cy="356865"/>
            <a:chOff x="2866317" y="3817357"/>
            <a:chExt cx="362920" cy="356865"/>
          </a:xfrm>
        </p:grpSpPr>
        <p:sp>
          <p:nvSpPr>
            <p:cNvPr id="17078" name="Google Shape;17078;p71"/>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71"/>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71"/>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084" name="Shape 17084"/>
        <p:cNvGrpSpPr/>
        <p:nvPr/>
      </p:nvGrpSpPr>
      <p:grpSpPr>
        <a:xfrm>
          <a:off x="0" y="0"/>
          <a:ext cx="0" cy="0"/>
          <a:chOff x="0" y="0"/>
          <a:chExt cx="0" cy="0"/>
        </a:xfrm>
      </p:grpSpPr>
      <p:pic>
        <p:nvPicPr>
          <p:cNvPr id="17085" name="Google Shape;17085;p7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32"/>
          <p:cNvSpPr/>
          <p:nvPr/>
        </p:nvSpPr>
        <p:spPr>
          <a:xfrm flipH="1">
            <a:off x="3861647" y="837326"/>
            <a:ext cx="1511989" cy="1438497"/>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2"/>
          <p:cNvSpPr/>
          <p:nvPr/>
        </p:nvSpPr>
        <p:spPr>
          <a:xfrm>
            <a:off x="-16198" y="-49571"/>
            <a:ext cx="3920354" cy="1015074"/>
          </a:xfrm>
          <a:custGeom>
            <a:rect b="b" l="l" r="r" t="t"/>
            <a:pathLst>
              <a:path extrusionOk="0" h="20837" w="46292">
                <a:moveTo>
                  <a:pt x="0" y="1"/>
                </a:moveTo>
                <a:lnTo>
                  <a:pt x="0" y="14598"/>
                </a:lnTo>
                <a:lnTo>
                  <a:pt x="0" y="20837"/>
                </a:lnTo>
                <a:cubicBezTo>
                  <a:pt x="0" y="18129"/>
                  <a:pt x="5089" y="14670"/>
                  <a:pt x="10476" y="14670"/>
                </a:cubicBezTo>
                <a:cubicBezTo>
                  <a:pt x="10726" y="14670"/>
                  <a:pt x="10977" y="14678"/>
                  <a:pt x="11228" y="14693"/>
                </a:cubicBezTo>
                <a:cubicBezTo>
                  <a:pt x="13002" y="14812"/>
                  <a:pt x="14621" y="15277"/>
                  <a:pt x="16097" y="15812"/>
                </a:cubicBezTo>
                <a:cubicBezTo>
                  <a:pt x="19526" y="17051"/>
                  <a:pt x="22705" y="18753"/>
                  <a:pt x="26825" y="18967"/>
                </a:cubicBezTo>
                <a:cubicBezTo>
                  <a:pt x="27148" y="18987"/>
                  <a:pt x="27472" y="18997"/>
                  <a:pt x="27795" y="18997"/>
                </a:cubicBezTo>
                <a:cubicBezTo>
                  <a:pt x="29793" y="18997"/>
                  <a:pt x="31775" y="18633"/>
                  <a:pt x="33528" y="18110"/>
                </a:cubicBezTo>
                <a:cubicBezTo>
                  <a:pt x="37410" y="16943"/>
                  <a:pt x="40255" y="14955"/>
                  <a:pt x="42029" y="12776"/>
                </a:cubicBezTo>
                <a:cubicBezTo>
                  <a:pt x="44018" y="10335"/>
                  <a:pt x="44720" y="7680"/>
                  <a:pt x="45303" y="5061"/>
                </a:cubicBezTo>
                <a:cubicBezTo>
                  <a:pt x="45375" y="4704"/>
                  <a:pt x="46280" y="1"/>
                  <a:pt x="46292" y="1"/>
                </a:cubicBezTo>
                <a:close/>
              </a:path>
            </a:pathLst>
          </a:custGeom>
          <a:solidFill>
            <a:srgbClr val="D8F1C1">
              <a:alpha val="25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2"/>
          <p:cNvSpPr/>
          <p:nvPr/>
        </p:nvSpPr>
        <p:spPr>
          <a:xfrm flipH="1">
            <a:off x="3665330" y="2043375"/>
            <a:ext cx="5494870" cy="3117606"/>
          </a:xfrm>
          <a:custGeom>
            <a:rect b="b" l="l" r="r" t="t"/>
            <a:pathLst>
              <a:path extrusionOk="0" h="20331" w="45542">
                <a:moveTo>
                  <a:pt x="1053" y="0"/>
                </a:moveTo>
                <a:cubicBezTo>
                  <a:pt x="730" y="0"/>
                  <a:pt x="379" y="21"/>
                  <a:pt x="0" y="66"/>
                </a:cubicBezTo>
                <a:lnTo>
                  <a:pt x="0" y="6579"/>
                </a:lnTo>
                <a:lnTo>
                  <a:pt x="0" y="20128"/>
                </a:lnTo>
                <a:cubicBezTo>
                  <a:pt x="0" y="20128"/>
                  <a:pt x="45306" y="20329"/>
                  <a:pt x="45541" y="20330"/>
                </a:cubicBezTo>
                <a:lnTo>
                  <a:pt x="45541" y="20330"/>
                </a:lnTo>
                <a:cubicBezTo>
                  <a:pt x="45254" y="20328"/>
                  <a:pt x="44267" y="19259"/>
                  <a:pt x="44030" y="19104"/>
                </a:cubicBezTo>
                <a:cubicBezTo>
                  <a:pt x="42434" y="17997"/>
                  <a:pt x="40672" y="17151"/>
                  <a:pt x="38862" y="16461"/>
                </a:cubicBezTo>
                <a:cubicBezTo>
                  <a:pt x="35826" y="15306"/>
                  <a:pt x="32611" y="14603"/>
                  <a:pt x="29397" y="14187"/>
                </a:cubicBezTo>
                <a:cubicBezTo>
                  <a:pt x="22301" y="13270"/>
                  <a:pt x="12871" y="14842"/>
                  <a:pt x="7299" y="9222"/>
                </a:cubicBezTo>
                <a:cubicBezTo>
                  <a:pt x="5596" y="7519"/>
                  <a:pt x="4858" y="5376"/>
                  <a:pt x="4739" y="3031"/>
                </a:cubicBezTo>
                <a:cubicBezTo>
                  <a:pt x="4654" y="1558"/>
                  <a:pt x="3842" y="0"/>
                  <a:pt x="1053" y="0"/>
                </a:cubicBezTo>
                <a:close/>
                <a:moveTo>
                  <a:pt x="45541" y="20330"/>
                </a:moveTo>
                <a:lnTo>
                  <a:pt x="45541" y="20330"/>
                </a:lnTo>
                <a:cubicBezTo>
                  <a:pt x="45541" y="20330"/>
                  <a:pt x="45541" y="20330"/>
                  <a:pt x="45542" y="20330"/>
                </a:cubicBezTo>
                <a:cubicBezTo>
                  <a:pt x="45542" y="20330"/>
                  <a:pt x="45541" y="20330"/>
                  <a:pt x="45541" y="20330"/>
                </a:cubicBezTo>
                <a:close/>
              </a:path>
            </a:pathLst>
          </a:custGeom>
          <a:solidFill>
            <a:srgbClr val="D8F1C1">
              <a:alpha val="25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2"/>
          <p:cNvSpPr txBox="1"/>
          <p:nvPr>
            <p:ph idx="1" type="subTitle"/>
          </p:nvPr>
        </p:nvSpPr>
        <p:spPr>
          <a:xfrm>
            <a:off x="2132550" y="3358775"/>
            <a:ext cx="4878900" cy="4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770" name="Google Shape;770;p32"/>
          <p:cNvSpPr txBox="1"/>
          <p:nvPr>
            <p:ph type="title"/>
          </p:nvPr>
        </p:nvSpPr>
        <p:spPr>
          <a:xfrm>
            <a:off x="2132550" y="2272525"/>
            <a:ext cx="4878900" cy="1086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t>
            </a:r>
            <a:r>
              <a:rPr lang="en"/>
              <a:t>XPERIENCE</a:t>
            </a:r>
            <a:endParaRPr/>
          </a:p>
        </p:txBody>
      </p:sp>
      <p:sp>
        <p:nvSpPr>
          <p:cNvPr id="771" name="Google Shape;771;p32"/>
          <p:cNvSpPr txBox="1"/>
          <p:nvPr>
            <p:ph idx="2" type="title"/>
          </p:nvPr>
        </p:nvSpPr>
        <p:spPr>
          <a:xfrm>
            <a:off x="3681500" y="761125"/>
            <a:ext cx="1781100" cy="143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772" name="Google Shape;772;p32"/>
          <p:cNvGrpSpPr/>
          <p:nvPr/>
        </p:nvGrpSpPr>
        <p:grpSpPr>
          <a:xfrm>
            <a:off x="523400" y="411900"/>
            <a:ext cx="1679350" cy="1931100"/>
            <a:chOff x="771175" y="632150"/>
            <a:chExt cx="1679350" cy="1931100"/>
          </a:xfrm>
        </p:grpSpPr>
        <p:sp>
          <p:nvSpPr>
            <p:cNvPr id="773" name="Google Shape;773;p32"/>
            <p:cNvSpPr/>
            <p:nvPr/>
          </p:nvSpPr>
          <p:spPr>
            <a:xfrm>
              <a:off x="771175" y="632150"/>
              <a:ext cx="1679350" cy="1931100"/>
            </a:xfrm>
            <a:custGeom>
              <a:rect b="b" l="l" r="r" t="t"/>
              <a:pathLst>
                <a:path extrusionOk="0" h="77244" w="67174">
                  <a:moveTo>
                    <a:pt x="33589" y="0"/>
                  </a:moveTo>
                  <a:cubicBezTo>
                    <a:pt x="28851" y="0"/>
                    <a:pt x="24115" y="1302"/>
                    <a:pt x="19988" y="3906"/>
                  </a:cubicBezTo>
                  <a:cubicBezTo>
                    <a:pt x="12533" y="8591"/>
                    <a:pt x="10023" y="15292"/>
                    <a:pt x="9240" y="20079"/>
                  </a:cubicBezTo>
                  <a:cubicBezTo>
                    <a:pt x="9124" y="20847"/>
                    <a:pt x="9023" y="21631"/>
                    <a:pt x="8979" y="22414"/>
                  </a:cubicBezTo>
                  <a:lnTo>
                    <a:pt x="8878" y="22327"/>
                  </a:lnTo>
                  <a:cubicBezTo>
                    <a:pt x="8863" y="22298"/>
                    <a:pt x="8849" y="22283"/>
                    <a:pt x="8834" y="22283"/>
                  </a:cubicBezTo>
                  <a:cubicBezTo>
                    <a:pt x="8733" y="22196"/>
                    <a:pt x="8631" y="22124"/>
                    <a:pt x="8515" y="22051"/>
                  </a:cubicBezTo>
                  <a:cubicBezTo>
                    <a:pt x="8500" y="22051"/>
                    <a:pt x="8500" y="22037"/>
                    <a:pt x="8486" y="22037"/>
                  </a:cubicBezTo>
                  <a:cubicBezTo>
                    <a:pt x="8370" y="21964"/>
                    <a:pt x="8268" y="21906"/>
                    <a:pt x="8138" y="21848"/>
                  </a:cubicBezTo>
                  <a:cubicBezTo>
                    <a:pt x="8123" y="21848"/>
                    <a:pt x="8123" y="21834"/>
                    <a:pt x="8109" y="21834"/>
                  </a:cubicBezTo>
                  <a:cubicBezTo>
                    <a:pt x="7978" y="21776"/>
                    <a:pt x="7862" y="21747"/>
                    <a:pt x="7717" y="21703"/>
                  </a:cubicBezTo>
                  <a:cubicBezTo>
                    <a:pt x="7688" y="21703"/>
                    <a:pt x="7674" y="21689"/>
                    <a:pt x="7630" y="21689"/>
                  </a:cubicBezTo>
                  <a:cubicBezTo>
                    <a:pt x="7601" y="21689"/>
                    <a:pt x="7558" y="21674"/>
                    <a:pt x="7543" y="21674"/>
                  </a:cubicBezTo>
                  <a:cubicBezTo>
                    <a:pt x="7442" y="21645"/>
                    <a:pt x="7340" y="21631"/>
                    <a:pt x="7238" y="21631"/>
                  </a:cubicBezTo>
                  <a:lnTo>
                    <a:pt x="7224" y="21631"/>
                  </a:lnTo>
                  <a:cubicBezTo>
                    <a:pt x="7151" y="21623"/>
                    <a:pt x="7083" y="21620"/>
                    <a:pt x="7014" y="21620"/>
                  </a:cubicBezTo>
                  <a:cubicBezTo>
                    <a:pt x="6945" y="21620"/>
                    <a:pt x="6876" y="21623"/>
                    <a:pt x="6803" y="21631"/>
                  </a:cubicBezTo>
                  <a:lnTo>
                    <a:pt x="6760" y="21631"/>
                  </a:lnTo>
                  <a:cubicBezTo>
                    <a:pt x="6615" y="21645"/>
                    <a:pt x="6499" y="21674"/>
                    <a:pt x="6354" y="21703"/>
                  </a:cubicBezTo>
                  <a:cubicBezTo>
                    <a:pt x="6325" y="21703"/>
                    <a:pt x="6310" y="21703"/>
                    <a:pt x="6296" y="21718"/>
                  </a:cubicBezTo>
                  <a:cubicBezTo>
                    <a:pt x="6165" y="21761"/>
                    <a:pt x="6020" y="21790"/>
                    <a:pt x="5890" y="21848"/>
                  </a:cubicBezTo>
                  <a:cubicBezTo>
                    <a:pt x="5773" y="21906"/>
                    <a:pt x="5657" y="21964"/>
                    <a:pt x="5527" y="22037"/>
                  </a:cubicBezTo>
                  <a:cubicBezTo>
                    <a:pt x="5512" y="22051"/>
                    <a:pt x="5498" y="22051"/>
                    <a:pt x="5469" y="22066"/>
                  </a:cubicBezTo>
                  <a:cubicBezTo>
                    <a:pt x="5367" y="22138"/>
                    <a:pt x="5266" y="22211"/>
                    <a:pt x="5164" y="22298"/>
                  </a:cubicBezTo>
                  <a:lnTo>
                    <a:pt x="5106" y="22356"/>
                  </a:lnTo>
                  <a:cubicBezTo>
                    <a:pt x="5019" y="22443"/>
                    <a:pt x="4918" y="22545"/>
                    <a:pt x="4845" y="22646"/>
                  </a:cubicBezTo>
                  <a:lnTo>
                    <a:pt x="4845" y="22661"/>
                  </a:lnTo>
                  <a:cubicBezTo>
                    <a:pt x="4744" y="22777"/>
                    <a:pt x="4671" y="22878"/>
                    <a:pt x="4599" y="22994"/>
                  </a:cubicBezTo>
                  <a:cubicBezTo>
                    <a:pt x="4584" y="23009"/>
                    <a:pt x="4584" y="23023"/>
                    <a:pt x="4570" y="23052"/>
                  </a:cubicBezTo>
                  <a:cubicBezTo>
                    <a:pt x="4497" y="23154"/>
                    <a:pt x="4439" y="23284"/>
                    <a:pt x="4381" y="23415"/>
                  </a:cubicBezTo>
                  <a:cubicBezTo>
                    <a:pt x="4381" y="23429"/>
                    <a:pt x="4366" y="23429"/>
                    <a:pt x="4366" y="23444"/>
                  </a:cubicBezTo>
                  <a:cubicBezTo>
                    <a:pt x="827" y="32669"/>
                    <a:pt x="0" y="38863"/>
                    <a:pt x="1683" y="43475"/>
                  </a:cubicBezTo>
                  <a:cubicBezTo>
                    <a:pt x="3540" y="48320"/>
                    <a:pt x="7877" y="50655"/>
                    <a:pt x="12156" y="52643"/>
                  </a:cubicBezTo>
                  <a:lnTo>
                    <a:pt x="12199" y="52657"/>
                  </a:lnTo>
                  <a:cubicBezTo>
                    <a:pt x="16435" y="54615"/>
                    <a:pt x="19234" y="55950"/>
                    <a:pt x="21192" y="57313"/>
                  </a:cubicBezTo>
                  <a:cubicBezTo>
                    <a:pt x="21250" y="57473"/>
                    <a:pt x="21323" y="57647"/>
                    <a:pt x="21395" y="57792"/>
                  </a:cubicBezTo>
                  <a:cubicBezTo>
                    <a:pt x="21105" y="58401"/>
                    <a:pt x="20946" y="59097"/>
                    <a:pt x="20946" y="59823"/>
                  </a:cubicBezTo>
                  <a:cubicBezTo>
                    <a:pt x="20946" y="60548"/>
                    <a:pt x="21105" y="61230"/>
                    <a:pt x="21395" y="61853"/>
                  </a:cubicBezTo>
                  <a:cubicBezTo>
                    <a:pt x="21105" y="62462"/>
                    <a:pt x="20946" y="63159"/>
                    <a:pt x="20946" y="63884"/>
                  </a:cubicBezTo>
                  <a:cubicBezTo>
                    <a:pt x="20946" y="64609"/>
                    <a:pt x="21105" y="65291"/>
                    <a:pt x="21395" y="65915"/>
                  </a:cubicBezTo>
                  <a:cubicBezTo>
                    <a:pt x="21105" y="66524"/>
                    <a:pt x="20946" y="67220"/>
                    <a:pt x="20946" y="67945"/>
                  </a:cubicBezTo>
                  <a:cubicBezTo>
                    <a:pt x="20946" y="70281"/>
                    <a:pt x="22628" y="72239"/>
                    <a:pt x="24862" y="72660"/>
                  </a:cubicBezTo>
                  <a:lnTo>
                    <a:pt x="32231" y="76881"/>
                  </a:lnTo>
                  <a:cubicBezTo>
                    <a:pt x="32651" y="77113"/>
                    <a:pt x="33145" y="77243"/>
                    <a:pt x="33623" y="77243"/>
                  </a:cubicBezTo>
                  <a:cubicBezTo>
                    <a:pt x="34087" y="77243"/>
                    <a:pt x="34566" y="77113"/>
                    <a:pt x="35001" y="76881"/>
                  </a:cubicBezTo>
                  <a:lnTo>
                    <a:pt x="42370" y="72660"/>
                  </a:lnTo>
                  <a:cubicBezTo>
                    <a:pt x="44589" y="72239"/>
                    <a:pt x="46286" y="70281"/>
                    <a:pt x="46286" y="67945"/>
                  </a:cubicBezTo>
                  <a:cubicBezTo>
                    <a:pt x="46286" y="67220"/>
                    <a:pt x="46127" y="66524"/>
                    <a:pt x="45837" y="65915"/>
                  </a:cubicBezTo>
                  <a:cubicBezTo>
                    <a:pt x="46127" y="65291"/>
                    <a:pt x="46286" y="64609"/>
                    <a:pt x="46286" y="63884"/>
                  </a:cubicBezTo>
                  <a:cubicBezTo>
                    <a:pt x="46286" y="63159"/>
                    <a:pt x="46127" y="62462"/>
                    <a:pt x="45837" y="61853"/>
                  </a:cubicBezTo>
                  <a:cubicBezTo>
                    <a:pt x="46127" y="61230"/>
                    <a:pt x="46286" y="60548"/>
                    <a:pt x="46286" y="59823"/>
                  </a:cubicBezTo>
                  <a:cubicBezTo>
                    <a:pt x="46286" y="59097"/>
                    <a:pt x="46127" y="58401"/>
                    <a:pt x="45837" y="57792"/>
                  </a:cubicBezTo>
                  <a:cubicBezTo>
                    <a:pt x="45909" y="57647"/>
                    <a:pt x="45982" y="57473"/>
                    <a:pt x="46040" y="57313"/>
                  </a:cubicBezTo>
                  <a:cubicBezTo>
                    <a:pt x="47998" y="55950"/>
                    <a:pt x="50812" y="54615"/>
                    <a:pt x="55033" y="52657"/>
                  </a:cubicBezTo>
                  <a:lnTo>
                    <a:pt x="55091" y="52643"/>
                  </a:lnTo>
                  <a:cubicBezTo>
                    <a:pt x="59370" y="50655"/>
                    <a:pt x="63692" y="48306"/>
                    <a:pt x="65491" y="43403"/>
                  </a:cubicBezTo>
                  <a:cubicBezTo>
                    <a:pt x="67173" y="38790"/>
                    <a:pt x="66361" y="32626"/>
                    <a:pt x="62807" y="23371"/>
                  </a:cubicBezTo>
                  <a:cubicBezTo>
                    <a:pt x="62807" y="23357"/>
                    <a:pt x="62793" y="23357"/>
                    <a:pt x="62793" y="23342"/>
                  </a:cubicBezTo>
                  <a:cubicBezTo>
                    <a:pt x="62735" y="23212"/>
                    <a:pt x="62677" y="23081"/>
                    <a:pt x="62604" y="22980"/>
                  </a:cubicBezTo>
                  <a:cubicBezTo>
                    <a:pt x="62604" y="22951"/>
                    <a:pt x="62590" y="22936"/>
                    <a:pt x="62575" y="22936"/>
                  </a:cubicBezTo>
                  <a:cubicBezTo>
                    <a:pt x="62503" y="22806"/>
                    <a:pt x="62430" y="22704"/>
                    <a:pt x="62343" y="22588"/>
                  </a:cubicBezTo>
                  <a:cubicBezTo>
                    <a:pt x="62242" y="22486"/>
                    <a:pt x="62155" y="22399"/>
                    <a:pt x="62053" y="22298"/>
                  </a:cubicBezTo>
                  <a:cubicBezTo>
                    <a:pt x="62024" y="22283"/>
                    <a:pt x="62010" y="22269"/>
                    <a:pt x="61995" y="22269"/>
                  </a:cubicBezTo>
                  <a:cubicBezTo>
                    <a:pt x="61879" y="22182"/>
                    <a:pt x="61792" y="22109"/>
                    <a:pt x="61691" y="22037"/>
                  </a:cubicBezTo>
                  <a:cubicBezTo>
                    <a:pt x="61662" y="22008"/>
                    <a:pt x="61647" y="22008"/>
                    <a:pt x="61633" y="21993"/>
                  </a:cubicBezTo>
                  <a:cubicBezTo>
                    <a:pt x="61516" y="21921"/>
                    <a:pt x="61400" y="21863"/>
                    <a:pt x="61270" y="21819"/>
                  </a:cubicBezTo>
                  <a:cubicBezTo>
                    <a:pt x="61139" y="21761"/>
                    <a:pt x="61009" y="21718"/>
                    <a:pt x="60893" y="21689"/>
                  </a:cubicBezTo>
                  <a:cubicBezTo>
                    <a:pt x="60864" y="21689"/>
                    <a:pt x="60849" y="21674"/>
                    <a:pt x="60835" y="21674"/>
                  </a:cubicBezTo>
                  <a:cubicBezTo>
                    <a:pt x="60704" y="21631"/>
                    <a:pt x="60559" y="21616"/>
                    <a:pt x="60429" y="21616"/>
                  </a:cubicBezTo>
                  <a:lnTo>
                    <a:pt x="59935" y="21616"/>
                  </a:lnTo>
                  <a:cubicBezTo>
                    <a:pt x="59834" y="21631"/>
                    <a:pt x="59747" y="21631"/>
                    <a:pt x="59631" y="21645"/>
                  </a:cubicBezTo>
                  <a:cubicBezTo>
                    <a:pt x="59602" y="21645"/>
                    <a:pt x="59558" y="21674"/>
                    <a:pt x="59544" y="21674"/>
                  </a:cubicBezTo>
                  <a:cubicBezTo>
                    <a:pt x="59500" y="21674"/>
                    <a:pt x="59486" y="21689"/>
                    <a:pt x="59457" y="21689"/>
                  </a:cubicBezTo>
                  <a:cubicBezTo>
                    <a:pt x="59326" y="21718"/>
                    <a:pt x="59196" y="21761"/>
                    <a:pt x="59065" y="21819"/>
                  </a:cubicBezTo>
                  <a:cubicBezTo>
                    <a:pt x="59051" y="21819"/>
                    <a:pt x="59051" y="21834"/>
                    <a:pt x="59036" y="21834"/>
                  </a:cubicBezTo>
                  <a:cubicBezTo>
                    <a:pt x="58906" y="21892"/>
                    <a:pt x="58804" y="21935"/>
                    <a:pt x="58688" y="22008"/>
                  </a:cubicBezTo>
                  <a:cubicBezTo>
                    <a:pt x="58673" y="22008"/>
                    <a:pt x="58659" y="22037"/>
                    <a:pt x="58659" y="22037"/>
                  </a:cubicBezTo>
                  <a:cubicBezTo>
                    <a:pt x="58543" y="22109"/>
                    <a:pt x="58441" y="22196"/>
                    <a:pt x="58354" y="22269"/>
                  </a:cubicBezTo>
                  <a:lnTo>
                    <a:pt x="58296" y="22327"/>
                  </a:lnTo>
                  <a:cubicBezTo>
                    <a:pt x="58253" y="22356"/>
                    <a:pt x="58224" y="22370"/>
                    <a:pt x="58209" y="22414"/>
                  </a:cubicBezTo>
                  <a:cubicBezTo>
                    <a:pt x="58151" y="21631"/>
                    <a:pt x="58050" y="20847"/>
                    <a:pt x="57934" y="20079"/>
                  </a:cubicBezTo>
                  <a:cubicBezTo>
                    <a:pt x="57150" y="15292"/>
                    <a:pt x="54641" y="8591"/>
                    <a:pt x="47200" y="3906"/>
                  </a:cubicBezTo>
                  <a:cubicBezTo>
                    <a:pt x="43066" y="1302"/>
                    <a:pt x="38327" y="0"/>
                    <a:pt x="33589" y="0"/>
                  </a:cubicBezTo>
                  <a:close/>
                </a:path>
              </a:pathLst>
            </a:custGeom>
            <a:solidFill>
              <a:srgbClr val="FFFFFF"/>
            </a:solidFill>
            <a:ln>
              <a:noFill/>
            </a:ln>
            <a:effectLst>
              <a:outerShdw blurRad="57150" rotWithShape="0" algn="bl" dir="5400000" dist="28575">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2"/>
            <p:cNvSpPr/>
            <p:nvPr/>
          </p:nvSpPr>
          <p:spPr>
            <a:xfrm>
              <a:off x="1630950" y="1241800"/>
              <a:ext cx="816675" cy="933075"/>
            </a:xfrm>
            <a:custGeom>
              <a:rect b="b" l="l" r="r" t="t"/>
              <a:pathLst>
                <a:path extrusionOk="0" h="37323" w="32667">
                  <a:moveTo>
                    <a:pt x="25806" y="1"/>
                  </a:moveTo>
                  <a:lnTo>
                    <a:pt x="25806" y="1"/>
                  </a:lnTo>
                  <a:cubicBezTo>
                    <a:pt x="23528" y="12272"/>
                    <a:pt x="17364" y="8356"/>
                    <a:pt x="8690" y="17233"/>
                  </a:cubicBezTo>
                  <a:cubicBezTo>
                    <a:pt x="1" y="26095"/>
                    <a:pt x="4846" y="37322"/>
                    <a:pt x="4846" y="37322"/>
                  </a:cubicBezTo>
                  <a:cubicBezTo>
                    <a:pt x="7079" y="31477"/>
                    <a:pt x="10836" y="29751"/>
                    <a:pt x="19496" y="25762"/>
                  </a:cubicBezTo>
                  <a:cubicBezTo>
                    <a:pt x="28141" y="21758"/>
                    <a:pt x="32666" y="17900"/>
                    <a:pt x="25806"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2"/>
            <p:cNvSpPr/>
            <p:nvPr/>
          </p:nvSpPr>
          <p:spPr>
            <a:xfrm>
              <a:off x="1655625" y="1238825"/>
              <a:ext cx="636800" cy="1094500"/>
            </a:xfrm>
            <a:custGeom>
              <a:rect b="b" l="l" r="r" t="t"/>
              <a:pathLst>
                <a:path extrusionOk="0" h="43780" w="25472">
                  <a:moveTo>
                    <a:pt x="24825" y="1"/>
                  </a:moveTo>
                  <a:cubicBezTo>
                    <a:pt x="24819" y="1"/>
                    <a:pt x="24812" y="2"/>
                    <a:pt x="24804" y="4"/>
                  </a:cubicBezTo>
                  <a:cubicBezTo>
                    <a:pt x="24746" y="33"/>
                    <a:pt x="24717" y="62"/>
                    <a:pt x="24732" y="120"/>
                  </a:cubicBezTo>
                  <a:cubicBezTo>
                    <a:pt x="24732" y="163"/>
                    <a:pt x="25297" y="2934"/>
                    <a:pt x="24717" y="6444"/>
                  </a:cubicBezTo>
                  <a:cubicBezTo>
                    <a:pt x="24180" y="9693"/>
                    <a:pt x="22556" y="14277"/>
                    <a:pt x="17827" y="17598"/>
                  </a:cubicBezTo>
                  <a:cubicBezTo>
                    <a:pt x="10865" y="22486"/>
                    <a:pt x="0" y="32393"/>
                    <a:pt x="5657" y="43722"/>
                  </a:cubicBezTo>
                  <a:cubicBezTo>
                    <a:pt x="5657" y="43765"/>
                    <a:pt x="5686" y="43780"/>
                    <a:pt x="5730" y="43780"/>
                  </a:cubicBezTo>
                  <a:lnTo>
                    <a:pt x="5788" y="43780"/>
                  </a:lnTo>
                  <a:cubicBezTo>
                    <a:pt x="5817" y="43751"/>
                    <a:pt x="5831" y="43693"/>
                    <a:pt x="5817" y="43649"/>
                  </a:cubicBezTo>
                  <a:cubicBezTo>
                    <a:pt x="218" y="32451"/>
                    <a:pt x="11010" y="22603"/>
                    <a:pt x="17929" y="17743"/>
                  </a:cubicBezTo>
                  <a:cubicBezTo>
                    <a:pt x="22715" y="14378"/>
                    <a:pt x="24369" y="9751"/>
                    <a:pt x="24891" y="6473"/>
                  </a:cubicBezTo>
                  <a:cubicBezTo>
                    <a:pt x="25471" y="2905"/>
                    <a:pt x="24906" y="120"/>
                    <a:pt x="24906" y="91"/>
                  </a:cubicBezTo>
                  <a:cubicBezTo>
                    <a:pt x="24893" y="40"/>
                    <a:pt x="24869" y="1"/>
                    <a:pt x="24825" y="1"/>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2"/>
            <p:cNvSpPr/>
            <p:nvPr/>
          </p:nvSpPr>
          <p:spPr>
            <a:xfrm>
              <a:off x="774800" y="1241800"/>
              <a:ext cx="816300" cy="933075"/>
            </a:xfrm>
            <a:custGeom>
              <a:rect b="b" l="l" r="r" t="t"/>
              <a:pathLst>
                <a:path extrusionOk="0" h="37323" w="32652">
                  <a:moveTo>
                    <a:pt x="6861" y="1"/>
                  </a:moveTo>
                  <a:cubicBezTo>
                    <a:pt x="1" y="17900"/>
                    <a:pt x="4512" y="21758"/>
                    <a:pt x="13171" y="25762"/>
                  </a:cubicBezTo>
                  <a:cubicBezTo>
                    <a:pt x="21831" y="29751"/>
                    <a:pt x="25587" y="31477"/>
                    <a:pt x="27821" y="37322"/>
                  </a:cubicBezTo>
                  <a:cubicBezTo>
                    <a:pt x="27821" y="37322"/>
                    <a:pt x="32651" y="26095"/>
                    <a:pt x="23977" y="17233"/>
                  </a:cubicBezTo>
                  <a:cubicBezTo>
                    <a:pt x="15303" y="8356"/>
                    <a:pt x="9139" y="12272"/>
                    <a:pt x="6861"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2"/>
            <p:cNvSpPr/>
            <p:nvPr/>
          </p:nvSpPr>
          <p:spPr>
            <a:xfrm>
              <a:off x="930000" y="1238550"/>
              <a:ext cx="636800" cy="1094775"/>
            </a:xfrm>
            <a:custGeom>
              <a:rect b="b" l="l" r="r" t="t"/>
              <a:pathLst>
                <a:path extrusionOk="0" h="43791" w="25472">
                  <a:moveTo>
                    <a:pt x="668" y="0"/>
                  </a:moveTo>
                  <a:cubicBezTo>
                    <a:pt x="610" y="0"/>
                    <a:pt x="566" y="29"/>
                    <a:pt x="552" y="73"/>
                  </a:cubicBezTo>
                  <a:cubicBezTo>
                    <a:pt x="552" y="102"/>
                    <a:pt x="1" y="2901"/>
                    <a:pt x="566" y="6455"/>
                  </a:cubicBezTo>
                  <a:cubicBezTo>
                    <a:pt x="1103" y="9748"/>
                    <a:pt x="2757" y="14360"/>
                    <a:pt x="7543" y="17740"/>
                  </a:cubicBezTo>
                  <a:cubicBezTo>
                    <a:pt x="14462" y="22614"/>
                    <a:pt x="25254" y="32448"/>
                    <a:pt x="19655" y="43646"/>
                  </a:cubicBezTo>
                  <a:cubicBezTo>
                    <a:pt x="19626" y="43704"/>
                    <a:pt x="19655" y="43762"/>
                    <a:pt x="19684" y="43776"/>
                  </a:cubicBezTo>
                  <a:cubicBezTo>
                    <a:pt x="19684" y="43791"/>
                    <a:pt x="19699" y="43791"/>
                    <a:pt x="19713" y="43791"/>
                  </a:cubicBezTo>
                  <a:cubicBezTo>
                    <a:pt x="19757" y="43791"/>
                    <a:pt x="19800" y="43776"/>
                    <a:pt x="19815" y="43718"/>
                  </a:cubicBezTo>
                  <a:cubicBezTo>
                    <a:pt x="25472" y="32404"/>
                    <a:pt x="14622" y="22483"/>
                    <a:pt x="7645" y="17595"/>
                  </a:cubicBezTo>
                  <a:cubicBezTo>
                    <a:pt x="2916" y="14259"/>
                    <a:pt x="1277" y="9690"/>
                    <a:pt x="755" y="6440"/>
                  </a:cubicBezTo>
                  <a:cubicBezTo>
                    <a:pt x="175" y="2930"/>
                    <a:pt x="740" y="145"/>
                    <a:pt x="740" y="116"/>
                  </a:cubicBezTo>
                  <a:cubicBezTo>
                    <a:pt x="740" y="58"/>
                    <a:pt x="726" y="29"/>
                    <a:pt x="668"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2"/>
            <p:cNvSpPr/>
            <p:nvPr/>
          </p:nvSpPr>
          <p:spPr>
            <a:xfrm>
              <a:off x="986925" y="701850"/>
              <a:ext cx="1248550" cy="1285175"/>
            </a:xfrm>
            <a:custGeom>
              <a:rect b="b" l="l" r="r" t="t"/>
              <a:pathLst>
                <a:path extrusionOk="0" h="51407" w="49942">
                  <a:moveTo>
                    <a:pt x="24971" y="1"/>
                  </a:moveTo>
                  <a:cubicBezTo>
                    <a:pt x="20747" y="1"/>
                    <a:pt x="16522" y="1161"/>
                    <a:pt x="12838" y="3482"/>
                  </a:cubicBezTo>
                  <a:cubicBezTo>
                    <a:pt x="1" y="11576"/>
                    <a:pt x="1524" y="28039"/>
                    <a:pt x="7616" y="35509"/>
                  </a:cubicBezTo>
                  <a:cubicBezTo>
                    <a:pt x="15202" y="44807"/>
                    <a:pt x="16667" y="51407"/>
                    <a:pt x="16667" y="51407"/>
                  </a:cubicBezTo>
                  <a:lnTo>
                    <a:pt x="33305" y="51407"/>
                  </a:lnTo>
                  <a:cubicBezTo>
                    <a:pt x="33305" y="51407"/>
                    <a:pt x="34770" y="44807"/>
                    <a:pt x="42356" y="35509"/>
                  </a:cubicBezTo>
                  <a:cubicBezTo>
                    <a:pt x="48433" y="28053"/>
                    <a:pt x="49942" y="11576"/>
                    <a:pt x="37105" y="3482"/>
                  </a:cubicBezTo>
                  <a:cubicBezTo>
                    <a:pt x="33421" y="1161"/>
                    <a:pt x="29196" y="1"/>
                    <a:pt x="24971" y="1"/>
                  </a:cubicBezTo>
                  <a:close/>
                </a:path>
              </a:pathLst>
            </a:custGeom>
            <a:solidFill>
              <a:srgbClr val="FAF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2"/>
            <p:cNvSpPr/>
            <p:nvPr/>
          </p:nvSpPr>
          <p:spPr>
            <a:xfrm>
              <a:off x="1390900" y="1387150"/>
              <a:ext cx="398550" cy="602050"/>
            </a:xfrm>
            <a:custGeom>
              <a:rect b="b" l="l" r="r" t="t"/>
              <a:pathLst>
                <a:path extrusionOk="0" h="24082" w="15942">
                  <a:moveTo>
                    <a:pt x="1915" y="192"/>
                  </a:moveTo>
                  <a:cubicBezTo>
                    <a:pt x="2394" y="192"/>
                    <a:pt x="2960" y="424"/>
                    <a:pt x="3554" y="844"/>
                  </a:cubicBezTo>
                  <a:cubicBezTo>
                    <a:pt x="4889" y="1874"/>
                    <a:pt x="5701" y="4413"/>
                    <a:pt x="6180" y="7444"/>
                  </a:cubicBezTo>
                  <a:cubicBezTo>
                    <a:pt x="2902" y="6893"/>
                    <a:pt x="1161" y="5123"/>
                    <a:pt x="595" y="3412"/>
                  </a:cubicBezTo>
                  <a:cubicBezTo>
                    <a:pt x="189" y="2164"/>
                    <a:pt x="407" y="932"/>
                    <a:pt x="1132" y="424"/>
                  </a:cubicBezTo>
                  <a:cubicBezTo>
                    <a:pt x="1379" y="264"/>
                    <a:pt x="1625" y="192"/>
                    <a:pt x="1915" y="192"/>
                  </a:cubicBezTo>
                  <a:close/>
                  <a:moveTo>
                    <a:pt x="14100" y="2251"/>
                  </a:moveTo>
                  <a:cubicBezTo>
                    <a:pt x="14317" y="2251"/>
                    <a:pt x="14520" y="2295"/>
                    <a:pt x="14709" y="2382"/>
                  </a:cubicBezTo>
                  <a:cubicBezTo>
                    <a:pt x="15376" y="2701"/>
                    <a:pt x="15724" y="3542"/>
                    <a:pt x="15536" y="4398"/>
                  </a:cubicBezTo>
                  <a:cubicBezTo>
                    <a:pt x="15245" y="5675"/>
                    <a:pt x="13795" y="7053"/>
                    <a:pt x="10589" y="7488"/>
                  </a:cubicBezTo>
                  <a:cubicBezTo>
                    <a:pt x="10937" y="5791"/>
                    <a:pt x="11416" y="4355"/>
                    <a:pt x="12141" y="3455"/>
                  </a:cubicBezTo>
                  <a:cubicBezTo>
                    <a:pt x="12780" y="2672"/>
                    <a:pt x="13476" y="2251"/>
                    <a:pt x="14100" y="2251"/>
                  </a:cubicBezTo>
                  <a:close/>
                  <a:moveTo>
                    <a:pt x="1924" y="0"/>
                  </a:moveTo>
                  <a:cubicBezTo>
                    <a:pt x="1521" y="0"/>
                    <a:pt x="1223" y="141"/>
                    <a:pt x="1030" y="279"/>
                  </a:cubicBezTo>
                  <a:cubicBezTo>
                    <a:pt x="247" y="844"/>
                    <a:pt x="1" y="2164"/>
                    <a:pt x="436" y="3484"/>
                  </a:cubicBezTo>
                  <a:cubicBezTo>
                    <a:pt x="1016" y="5269"/>
                    <a:pt x="2829" y="7096"/>
                    <a:pt x="6209" y="7662"/>
                  </a:cubicBezTo>
                  <a:cubicBezTo>
                    <a:pt x="7268" y="14552"/>
                    <a:pt x="6658" y="23864"/>
                    <a:pt x="6629" y="23995"/>
                  </a:cubicBezTo>
                  <a:cubicBezTo>
                    <a:pt x="6629" y="24038"/>
                    <a:pt x="6673" y="24082"/>
                    <a:pt x="6716" y="24082"/>
                  </a:cubicBezTo>
                  <a:cubicBezTo>
                    <a:pt x="6760" y="24082"/>
                    <a:pt x="6818" y="24053"/>
                    <a:pt x="6818" y="23995"/>
                  </a:cubicBezTo>
                  <a:cubicBezTo>
                    <a:pt x="6847" y="23458"/>
                    <a:pt x="7442" y="14465"/>
                    <a:pt x="6412" y="7676"/>
                  </a:cubicBezTo>
                  <a:lnTo>
                    <a:pt x="6412" y="7676"/>
                  </a:lnTo>
                  <a:cubicBezTo>
                    <a:pt x="7010" y="7754"/>
                    <a:pt x="7679" y="7809"/>
                    <a:pt x="8386" y="7809"/>
                  </a:cubicBezTo>
                  <a:cubicBezTo>
                    <a:pt x="8467" y="7809"/>
                    <a:pt x="8549" y="7808"/>
                    <a:pt x="8631" y="7807"/>
                  </a:cubicBezTo>
                  <a:cubicBezTo>
                    <a:pt x="9240" y="7792"/>
                    <a:pt x="9821" y="7749"/>
                    <a:pt x="10343" y="7691"/>
                  </a:cubicBezTo>
                  <a:lnTo>
                    <a:pt x="10343" y="7691"/>
                  </a:lnTo>
                  <a:cubicBezTo>
                    <a:pt x="9153" y="13972"/>
                    <a:pt x="10024" y="23487"/>
                    <a:pt x="10082" y="23995"/>
                  </a:cubicBezTo>
                  <a:cubicBezTo>
                    <a:pt x="10082" y="24053"/>
                    <a:pt x="10111" y="24082"/>
                    <a:pt x="10169" y="24082"/>
                  </a:cubicBezTo>
                  <a:cubicBezTo>
                    <a:pt x="10241" y="24082"/>
                    <a:pt x="10285" y="24038"/>
                    <a:pt x="10285" y="23980"/>
                  </a:cubicBezTo>
                  <a:cubicBezTo>
                    <a:pt x="10285" y="23850"/>
                    <a:pt x="9356" y="14030"/>
                    <a:pt x="10575" y="7676"/>
                  </a:cubicBezTo>
                  <a:cubicBezTo>
                    <a:pt x="14781" y="7140"/>
                    <a:pt x="15579" y="5109"/>
                    <a:pt x="15724" y="4427"/>
                  </a:cubicBezTo>
                  <a:cubicBezTo>
                    <a:pt x="15942" y="3484"/>
                    <a:pt x="15536" y="2585"/>
                    <a:pt x="14796" y="2222"/>
                  </a:cubicBezTo>
                  <a:cubicBezTo>
                    <a:pt x="14577" y="2115"/>
                    <a:pt x="14346" y="2062"/>
                    <a:pt x="14109" y="2062"/>
                  </a:cubicBezTo>
                  <a:cubicBezTo>
                    <a:pt x="13422" y="2062"/>
                    <a:pt x="12683" y="2505"/>
                    <a:pt x="12025" y="3325"/>
                  </a:cubicBezTo>
                  <a:cubicBezTo>
                    <a:pt x="11271" y="4268"/>
                    <a:pt x="10749" y="5733"/>
                    <a:pt x="10401" y="7502"/>
                  </a:cubicBezTo>
                  <a:cubicBezTo>
                    <a:pt x="9864" y="7575"/>
                    <a:pt x="9269" y="7604"/>
                    <a:pt x="8631" y="7618"/>
                  </a:cubicBezTo>
                  <a:cubicBezTo>
                    <a:pt x="7819" y="7618"/>
                    <a:pt x="7065" y="7589"/>
                    <a:pt x="6397" y="7473"/>
                  </a:cubicBezTo>
                  <a:cubicBezTo>
                    <a:pt x="5904" y="4398"/>
                    <a:pt x="5063" y="1802"/>
                    <a:pt x="3656" y="714"/>
                  </a:cubicBezTo>
                  <a:cubicBezTo>
                    <a:pt x="2947" y="173"/>
                    <a:pt x="2371" y="0"/>
                    <a:pt x="1924" y="0"/>
                  </a:cubicBezTo>
                  <a:close/>
                </a:path>
              </a:pathLst>
            </a:custGeom>
            <a:solidFill>
              <a:srgbClr val="4E42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2"/>
            <p:cNvSpPr/>
            <p:nvPr/>
          </p:nvSpPr>
          <p:spPr>
            <a:xfrm>
              <a:off x="1363700" y="1975750"/>
              <a:ext cx="495025" cy="101575"/>
            </a:xfrm>
            <a:custGeom>
              <a:rect b="b" l="l" r="r" t="t"/>
              <a:pathLst>
                <a:path extrusionOk="0" h="4063" w="19801">
                  <a:moveTo>
                    <a:pt x="2031" y="1"/>
                  </a:moveTo>
                  <a:cubicBezTo>
                    <a:pt x="929" y="1"/>
                    <a:pt x="1" y="900"/>
                    <a:pt x="1" y="2032"/>
                  </a:cubicBezTo>
                  <a:cubicBezTo>
                    <a:pt x="1" y="3134"/>
                    <a:pt x="900" y="4062"/>
                    <a:pt x="2031" y="4062"/>
                  </a:cubicBezTo>
                  <a:lnTo>
                    <a:pt x="17769" y="4062"/>
                  </a:lnTo>
                  <a:cubicBezTo>
                    <a:pt x="18872" y="4062"/>
                    <a:pt x="19800" y="3149"/>
                    <a:pt x="19800" y="2032"/>
                  </a:cubicBezTo>
                  <a:cubicBezTo>
                    <a:pt x="19800" y="929"/>
                    <a:pt x="18886" y="1"/>
                    <a:pt x="17769"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2"/>
            <p:cNvSpPr/>
            <p:nvPr/>
          </p:nvSpPr>
          <p:spPr>
            <a:xfrm>
              <a:off x="1363700" y="2076925"/>
              <a:ext cx="495025" cy="101575"/>
            </a:xfrm>
            <a:custGeom>
              <a:rect b="b" l="l" r="r" t="t"/>
              <a:pathLst>
                <a:path extrusionOk="0" h="4063" w="19801">
                  <a:moveTo>
                    <a:pt x="2031" y="1"/>
                  </a:moveTo>
                  <a:cubicBezTo>
                    <a:pt x="929" y="1"/>
                    <a:pt x="1" y="900"/>
                    <a:pt x="1" y="2032"/>
                  </a:cubicBezTo>
                  <a:cubicBezTo>
                    <a:pt x="1" y="3148"/>
                    <a:pt x="900" y="4062"/>
                    <a:pt x="2031" y="4062"/>
                  </a:cubicBezTo>
                  <a:lnTo>
                    <a:pt x="17769" y="4062"/>
                  </a:lnTo>
                  <a:cubicBezTo>
                    <a:pt x="18872" y="4062"/>
                    <a:pt x="19800" y="3148"/>
                    <a:pt x="19800" y="2032"/>
                  </a:cubicBezTo>
                  <a:cubicBezTo>
                    <a:pt x="19800" y="915"/>
                    <a:pt x="18886" y="1"/>
                    <a:pt x="17769" y="1"/>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2"/>
            <p:cNvSpPr/>
            <p:nvPr/>
          </p:nvSpPr>
          <p:spPr>
            <a:xfrm>
              <a:off x="1363700" y="2177750"/>
              <a:ext cx="495025" cy="101550"/>
            </a:xfrm>
            <a:custGeom>
              <a:rect b="b" l="l" r="r" t="t"/>
              <a:pathLst>
                <a:path extrusionOk="0" h="4062" w="19801">
                  <a:moveTo>
                    <a:pt x="2031" y="0"/>
                  </a:moveTo>
                  <a:cubicBezTo>
                    <a:pt x="929" y="0"/>
                    <a:pt x="1" y="914"/>
                    <a:pt x="1" y="2031"/>
                  </a:cubicBezTo>
                  <a:cubicBezTo>
                    <a:pt x="1" y="3162"/>
                    <a:pt x="900" y="4062"/>
                    <a:pt x="2031" y="4062"/>
                  </a:cubicBezTo>
                  <a:lnTo>
                    <a:pt x="17769" y="4062"/>
                  </a:lnTo>
                  <a:cubicBezTo>
                    <a:pt x="18872" y="4062"/>
                    <a:pt x="19800" y="3162"/>
                    <a:pt x="19800" y="2031"/>
                  </a:cubicBezTo>
                  <a:cubicBezTo>
                    <a:pt x="19800" y="929"/>
                    <a:pt x="18886" y="0"/>
                    <a:pt x="17769"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2"/>
            <p:cNvSpPr/>
            <p:nvPr/>
          </p:nvSpPr>
          <p:spPr>
            <a:xfrm>
              <a:off x="1363700" y="2278925"/>
              <a:ext cx="495025" cy="101550"/>
            </a:xfrm>
            <a:custGeom>
              <a:rect b="b" l="l" r="r" t="t"/>
              <a:pathLst>
                <a:path extrusionOk="0" h="4062" w="19801">
                  <a:moveTo>
                    <a:pt x="2031" y="0"/>
                  </a:moveTo>
                  <a:cubicBezTo>
                    <a:pt x="929" y="0"/>
                    <a:pt x="1" y="914"/>
                    <a:pt x="1" y="2031"/>
                  </a:cubicBezTo>
                  <a:cubicBezTo>
                    <a:pt x="1" y="3162"/>
                    <a:pt x="900" y="4062"/>
                    <a:pt x="2031" y="4062"/>
                  </a:cubicBezTo>
                  <a:lnTo>
                    <a:pt x="17769" y="4062"/>
                  </a:lnTo>
                  <a:cubicBezTo>
                    <a:pt x="18872" y="4062"/>
                    <a:pt x="19800" y="3162"/>
                    <a:pt x="19800" y="2031"/>
                  </a:cubicBezTo>
                  <a:cubicBezTo>
                    <a:pt x="19800" y="928"/>
                    <a:pt x="18886" y="0"/>
                    <a:pt x="17769"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2"/>
            <p:cNvSpPr/>
            <p:nvPr/>
          </p:nvSpPr>
          <p:spPr>
            <a:xfrm>
              <a:off x="1414475" y="2380450"/>
              <a:ext cx="393475" cy="112450"/>
            </a:xfrm>
            <a:custGeom>
              <a:rect b="b" l="l" r="r" t="t"/>
              <a:pathLst>
                <a:path extrusionOk="0" h="4498" w="15739">
                  <a:moveTo>
                    <a:pt x="0" y="1"/>
                  </a:moveTo>
                  <a:lnTo>
                    <a:pt x="7862" y="4497"/>
                  </a:lnTo>
                  <a:lnTo>
                    <a:pt x="15738" y="1"/>
                  </a:ln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2"/>
            <p:cNvSpPr/>
            <p:nvPr/>
          </p:nvSpPr>
          <p:spPr>
            <a:xfrm>
              <a:off x="1249850" y="926325"/>
              <a:ext cx="138900" cy="163200"/>
            </a:xfrm>
            <a:custGeom>
              <a:rect b="b" l="l" r="r" t="t"/>
              <a:pathLst>
                <a:path extrusionOk="0" h="6528" w="5556">
                  <a:moveTo>
                    <a:pt x="3307" y="0"/>
                  </a:moveTo>
                  <a:cubicBezTo>
                    <a:pt x="2843" y="0"/>
                    <a:pt x="2408" y="87"/>
                    <a:pt x="2016" y="261"/>
                  </a:cubicBezTo>
                  <a:cubicBezTo>
                    <a:pt x="1610" y="435"/>
                    <a:pt x="1277" y="653"/>
                    <a:pt x="957" y="958"/>
                  </a:cubicBezTo>
                  <a:cubicBezTo>
                    <a:pt x="667" y="1248"/>
                    <a:pt x="435" y="1596"/>
                    <a:pt x="261" y="2002"/>
                  </a:cubicBezTo>
                  <a:cubicBezTo>
                    <a:pt x="87" y="2394"/>
                    <a:pt x="0" y="2814"/>
                    <a:pt x="0" y="3264"/>
                  </a:cubicBezTo>
                  <a:cubicBezTo>
                    <a:pt x="0" y="3714"/>
                    <a:pt x="73" y="4134"/>
                    <a:pt x="261" y="4540"/>
                  </a:cubicBezTo>
                  <a:cubicBezTo>
                    <a:pt x="421" y="4917"/>
                    <a:pt x="653" y="5266"/>
                    <a:pt x="957" y="5570"/>
                  </a:cubicBezTo>
                  <a:cubicBezTo>
                    <a:pt x="1277" y="5875"/>
                    <a:pt x="1610" y="6107"/>
                    <a:pt x="2016" y="6281"/>
                  </a:cubicBezTo>
                  <a:cubicBezTo>
                    <a:pt x="2408" y="6441"/>
                    <a:pt x="2843" y="6528"/>
                    <a:pt x="3307" y="6528"/>
                  </a:cubicBezTo>
                  <a:cubicBezTo>
                    <a:pt x="3670" y="6528"/>
                    <a:pt x="4004" y="6470"/>
                    <a:pt x="4352" y="6382"/>
                  </a:cubicBezTo>
                  <a:cubicBezTo>
                    <a:pt x="4685" y="6295"/>
                    <a:pt x="4990" y="6150"/>
                    <a:pt x="5266" y="5976"/>
                  </a:cubicBezTo>
                  <a:cubicBezTo>
                    <a:pt x="5338" y="5933"/>
                    <a:pt x="5396" y="5860"/>
                    <a:pt x="5454" y="5788"/>
                  </a:cubicBezTo>
                  <a:cubicBezTo>
                    <a:pt x="5512" y="5686"/>
                    <a:pt x="5556" y="5599"/>
                    <a:pt x="5556" y="5483"/>
                  </a:cubicBezTo>
                  <a:lnTo>
                    <a:pt x="5556" y="3554"/>
                  </a:lnTo>
                  <a:cubicBezTo>
                    <a:pt x="5556" y="3394"/>
                    <a:pt x="5498" y="3264"/>
                    <a:pt x="5382" y="3162"/>
                  </a:cubicBezTo>
                  <a:cubicBezTo>
                    <a:pt x="5280" y="3046"/>
                    <a:pt x="5149" y="2988"/>
                    <a:pt x="4990" y="2988"/>
                  </a:cubicBezTo>
                  <a:lnTo>
                    <a:pt x="3496" y="2988"/>
                  </a:lnTo>
                  <a:cubicBezTo>
                    <a:pt x="3336" y="2988"/>
                    <a:pt x="3206" y="3046"/>
                    <a:pt x="3104" y="3162"/>
                  </a:cubicBezTo>
                  <a:cubicBezTo>
                    <a:pt x="2988" y="3264"/>
                    <a:pt x="2945" y="3394"/>
                    <a:pt x="2945" y="3554"/>
                  </a:cubicBezTo>
                  <a:cubicBezTo>
                    <a:pt x="2945" y="3714"/>
                    <a:pt x="2988" y="3844"/>
                    <a:pt x="3104" y="3946"/>
                  </a:cubicBezTo>
                  <a:cubicBezTo>
                    <a:pt x="3206" y="4062"/>
                    <a:pt x="3336" y="4120"/>
                    <a:pt x="3496" y="4120"/>
                  </a:cubicBezTo>
                  <a:lnTo>
                    <a:pt x="4352" y="4120"/>
                  </a:lnTo>
                  <a:lnTo>
                    <a:pt x="4352" y="5284"/>
                  </a:lnTo>
                  <a:lnTo>
                    <a:pt x="4352" y="5284"/>
                  </a:lnTo>
                  <a:cubicBezTo>
                    <a:pt x="4225" y="5330"/>
                    <a:pt x="4078" y="5373"/>
                    <a:pt x="3902" y="5396"/>
                  </a:cubicBezTo>
                  <a:cubicBezTo>
                    <a:pt x="3684" y="5440"/>
                    <a:pt x="3481" y="5454"/>
                    <a:pt x="3293" y="5454"/>
                  </a:cubicBezTo>
                  <a:cubicBezTo>
                    <a:pt x="2916" y="5454"/>
                    <a:pt x="2553" y="5367"/>
                    <a:pt x="2234" y="5164"/>
                  </a:cubicBezTo>
                  <a:cubicBezTo>
                    <a:pt x="1900" y="4975"/>
                    <a:pt x="1654" y="4700"/>
                    <a:pt x="1451" y="4366"/>
                  </a:cubicBezTo>
                  <a:cubicBezTo>
                    <a:pt x="1248" y="4047"/>
                    <a:pt x="1161" y="3685"/>
                    <a:pt x="1161" y="3278"/>
                  </a:cubicBezTo>
                  <a:cubicBezTo>
                    <a:pt x="1161" y="2887"/>
                    <a:pt x="1248" y="2524"/>
                    <a:pt x="1451" y="2191"/>
                  </a:cubicBezTo>
                  <a:cubicBezTo>
                    <a:pt x="1654" y="1857"/>
                    <a:pt x="1900" y="1596"/>
                    <a:pt x="2234" y="1393"/>
                  </a:cubicBezTo>
                  <a:cubicBezTo>
                    <a:pt x="2539" y="1204"/>
                    <a:pt x="2901" y="1103"/>
                    <a:pt x="3293" y="1103"/>
                  </a:cubicBezTo>
                  <a:cubicBezTo>
                    <a:pt x="3496" y="1103"/>
                    <a:pt x="3684" y="1132"/>
                    <a:pt x="3844" y="1161"/>
                  </a:cubicBezTo>
                  <a:cubicBezTo>
                    <a:pt x="4018" y="1204"/>
                    <a:pt x="4192" y="1248"/>
                    <a:pt x="4337" y="1320"/>
                  </a:cubicBezTo>
                  <a:cubicBezTo>
                    <a:pt x="4366" y="1349"/>
                    <a:pt x="4424" y="1364"/>
                    <a:pt x="4482" y="1378"/>
                  </a:cubicBezTo>
                  <a:cubicBezTo>
                    <a:pt x="4540" y="1393"/>
                    <a:pt x="4569" y="1393"/>
                    <a:pt x="4627" y="1393"/>
                  </a:cubicBezTo>
                  <a:cubicBezTo>
                    <a:pt x="4787" y="1393"/>
                    <a:pt x="4917" y="1320"/>
                    <a:pt x="5004" y="1219"/>
                  </a:cubicBezTo>
                  <a:cubicBezTo>
                    <a:pt x="5091" y="1088"/>
                    <a:pt x="5149" y="958"/>
                    <a:pt x="5149" y="813"/>
                  </a:cubicBezTo>
                  <a:cubicBezTo>
                    <a:pt x="5149" y="726"/>
                    <a:pt x="5135" y="653"/>
                    <a:pt x="5077" y="566"/>
                  </a:cubicBezTo>
                  <a:cubicBezTo>
                    <a:pt x="5048" y="464"/>
                    <a:pt x="4975" y="421"/>
                    <a:pt x="4874" y="363"/>
                  </a:cubicBezTo>
                  <a:cubicBezTo>
                    <a:pt x="4642" y="232"/>
                    <a:pt x="4410" y="145"/>
                    <a:pt x="4134" y="87"/>
                  </a:cubicBezTo>
                  <a:cubicBezTo>
                    <a:pt x="3859" y="44"/>
                    <a:pt x="3597" y="0"/>
                    <a:pt x="330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2"/>
            <p:cNvSpPr/>
            <p:nvPr/>
          </p:nvSpPr>
          <p:spPr>
            <a:xfrm>
              <a:off x="1415550" y="927775"/>
              <a:ext cx="132400" cy="159575"/>
            </a:xfrm>
            <a:custGeom>
              <a:rect b="b" l="l" r="r" t="t"/>
              <a:pathLst>
                <a:path extrusionOk="0" h="6383" w="5296">
                  <a:moveTo>
                    <a:pt x="3149" y="1059"/>
                  </a:moveTo>
                  <a:cubicBezTo>
                    <a:pt x="3308" y="1059"/>
                    <a:pt x="3453" y="1161"/>
                    <a:pt x="3598" y="1335"/>
                  </a:cubicBezTo>
                  <a:cubicBezTo>
                    <a:pt x="3743" y="1523"/>
                    <a:pt x="3816" y="1741"/>
                    <a:pt x="3816" y="2002"/>
                  </a:cubicBezTo>
                  <a:cubicBezTo>
                    <a:pt x="3816" y="2205"/>
                    <a:pt x="3772" y="2394"/>
                    <a:pt x="3714" y="2568"/>
                  </a:cubicBezTo>
                  <a:cubicBezTo>
                    <a:pt x="3642" y="2756"/>
                    <a:pt x="3569" y="2887"/>
                    <a:pt x="3453" y="2988"/>
                  </a:cubicBezTo>
                  <a:cubicBezTo>
                    <a:pt x="3352" y="3075"/>
                    <a:pt x="3236" y="3133"/>
                    <a:pt x="3134" y="3133"/>
                  </a:cubicBezTo>
                  <a:lnTo>
                    <a:pt x="1147" y="3133"/>
                  </a:lnTo>
                  <a:lnTo>
                    <a:pt x="1147" y="1059"/>
                  </a:lnTo>
                  <a:close/>
                  <a:moveTo>
                    <a:pt x="567" y="0"/>
                  </a:moveTo>
                  <a:cubicBezTo>
                    <a:pt x="407" y="0"/>
                    <a:pt x="277" y="58"/>
                    <a:pt x="175" y="160"/>
                  </a:cubicBezTo>
                  <a:cubicBezTo>
                    <a:pt x="59" y="276"/>
                    <a:pt x="1" y="392"/>
                    <a:pt x="1" y="566"/>
                  </a:cubicBezTo>
                  <a:lnTo>
                    <a:pt x="1" y="5817"/>
                  </a:lnTo>
                  <a:cubicBezTo>
                    <a:pt x="1" y="5976"/>
                    <a:pt x="88" y="6107"/>
                    <a:pt x="204" y="6223"/>
                  </a:cubicBezTo>
                  <a:cubicBezTo>
                    <a:pt x="335" y="6324"/>
                    <a:pt x="494" y="6383"/>
                    <a:pt x="654" y="6383"/>
                  </a:cubicBezTo>
                  <a:cubicBezTo>
                    <a:pt x="813" y="6383"/>
                    <a:pt x="929" y="6324"/>
                    <a:pt x="1045" y="6179"/>
                  </a:cubicBezTo>
                  <a:cubicBezTo>
                    <a:pt x="1132" y="6063"/>
                    <a:pt x="1161" y="5947"/>
                    <a:pt x="1161" y="5788"/>
                  </a:cubicBezTo>
                  <a:lnTo>
                    <a:pt x="1161" y="4018"/>
                  </a:lnTo>
                  <a:lnTo>
                    <a:pt x="2858" y="4018"/>
                  </a:lnTo>
                  <a:cubicBezTo>
                    <a:pt x="3004" y="4018"/>
                    <a:pt x="3105" y="4047"/>
                    <a:pt x="3221" y="4076"/>
                  </a:cubicBezTo>
                  <a:cubicBezTo>
                    <a:pt x="3323" y="4120"/>
                    <a:pt x="3395" y="4149"/>
                    <a:pt x="3468" y="4221"/>
                  </a:cubicBezTo>
                  <a:cubicBezTo>
                    <a:pt x="3540" y="4294"/>
                    <a:pt x="3598" y="4366"/>
                    <a:pt x="3627" y="4453"/>
                  </a:cubicBezTo>
                  <a:cubicBezTo>
                    <a:pt x="3671" y="4555"/>
                    <a:pt x="3685" y="4642"/>
                    <a:pt x="3685" y="4743"/>
                  </a:cubicBezTo>
                  <a:cubicBezTo>
                    <a:pt x="3685" y="5077"/>
                    <a:pt x="3700" y="5324"/>
                    <a:pt x="3772" y="5527"/>
                  </a:cubicBezTo>
                  <a:cubicBezTo>
                    <a:pt x="3845" y="5730"/>
                    <a:pt x="3917" y="5875"/>
                    <a:pt x="4033" y="6005"/>
                  </a:cubicBezTo>
                  <a:cubicBezTo>
                    <a:pt x="4135" y="6121"/>
                    <a:pt x="4236" y="6223"/>
                    <a:pt x="4338" y="6266"/>
                  </a:cubicBezTo>
                  <a:cubicBezTo>
                    <a:pt x="4411" y="6310"/>
                    <a:pt x="4483" y="6339"/>
                    <a:pt x="4599" y="6368"/>
                  </a:cubicBezTo>
                  <a:cubicBezTo>
                    <a:pt x="4650" y="6375"/>
                    <a:pt x="4697" y="6379"/>
                    <a:pt x="4746" y="6379"/>
                  </a:cubicBezTo>
                  <a:cubicBezTo>
                    <a:pt x="4795" y="6379"/>
                    <a:pt x="4846" y="6375"/>
                    <a:pt x="4904" y="6368"/>
                  </a:cubicBezTo>
                  <a:cubicBezTo>
                    <a:pt x="5005" y="6339"/>
                    <a:pt x="5078" y="6295"/>
                    <a:pt x="5150" y="6223"/>
                  </a:cubicBezTo>
                  <a:cubicBezTo>
                    <a:pt x="5266" y="6092"/>
                    <a:pt x="5295" y="5962"/>
                    <a:pt x="5266" y="5817"/>
                  </a:cubicBezTo>
                  <a:cubicBezTo>
                    <a:pt x="5223" y="5672"/>
                    <a:pt x="5136" y="5541"/>
                    <a:pt x="5005" y="5469"/>
                  </a:cubicBezTo>
                  <a:cubicBezTo>
                    <a:pt x="4918" y="5440"/>
                    <a:pt x="4889" y="5367"/>
                    <a:pt x="4846" y="5295"/>
                  </a:cubicBezTo>
                  <a:cubicBezTo>
                    <a:pt x="4831" y="5222"/>
                    <a:pt x="4817" y="5106"/>
                    <a:pt x="4788" y="5005"/>
                  </a:cubicBezTo>
                  <a:cubicBezTo>
                    <a:pt x="4773" y="4888"/>
                    <a:pt x="4759" y="4743"/>
                    <a:pt x="4744" y="4598"/>
                  </a:cubicBezTo>
                  <a:cubicBezTo>
                    <a:pt x="4744" y="4439"/>
                    <a:pt x="4701" y="4294"/>
                    <a:pt x="4628" y="4149"/>
                  </a:cubicBezTo>
                  <a:cubicBezTo>
                    <a:pt x="4556" y="4004"/>
                    <a:pt x="4469" y="3873"/>
                    <a:pt x="4353" y="3757"/>
                  </a:cubicBezTo>
                  <a:cubicBezTo>
                    <a:pt x="4287" y="3673"/>
                    <a:pt x="4203" y="3594"/>
                    <a:pt x="4109" y="3526"/>
                  </a:cubicBezTo>
                  <a:lnTo>
                    <a:pt x="4109" y="3526"/>
                  </a:lnTo>
                  <a:cubicBezTo>
                    <a:pt x="4239" y="3442"/>
                    <a:pt x="4361" y="3348"/>
                    <a:pt x="4469" y="3220"/>
                  </a:cubicBezTo>
                  <a:cubicBezTo>
                    <a:pt x="4628" y="3046"/>
                    <a:pt x="4759" y="2843"/>
                    <a:pt x="4846" y="2626"/>
                  </a:cubicBezTo>
                  <a:cubicBezTo>
                    <a:pt x="4933" y="2408"/>
                    <a:pt x="4991" y="2191"/>
                    <a:pt x="4991" y="1958"/>
                  </a:cubicBezTo>
                  <a:cubicBezTo>
                    <a:pt x="4991" y="1581"/>
                    <a:pt x="4904" y="1233"/>
                    <a:pt x="4744" y="943"/>
                  </a:cubicBezTo>
                  <a:cubicBezTo>
                    <a:pt x="4556" y="653"/>
                    <a:pt x="4338" y="421"/>
                    <a:pt x="4062" y="247"/>
                  </a:cubicBezTo>
                  <a:cubicBezTo>
                    <a:pt x="3801" y="87"/>
                    <a:pt x="3482" y="0"/>
                    <a:pt x="3178"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2"/>
            <p:cNvSpPr/>
            <p:nvPr/>
          </p:nvSpPr>
          <p:spPr>
            <a:xfrm>
              <a:off x="1572225" y="928125"/>
              <a:ext cx="104100" cy="158125"/>
            </a:xfrm>
            <a:custGeom>
              <a:rect b="b" l="l" r="r" t="t"/>
              <a:pathLst>
                <a:path extrusionOk="0" h="6325" w="4164">
                  <a:moveTo>
                    <a:pt x="537" y="1"/>
                  </a:moveTo>
                  <a:cubicBezTo>
                    <a:pt x="377" y="1"/>
                    <a:pt x="247" y="59"/>
                    <a:pt x="160" y="117"/>
                  </a:cubicBezTo>
                  <a:cubicBezTo>
                    <a:pt x="58" y="218"/>
                    <a:pt x="0" y="349"/>
                    <a:pt x="0" y="508"/>
                  </a:cubicBezTo>
                  <a:lnTo>
                    <a:pt x="0" y="5774"/>
                  </a:lnTo>
                  <a:cubicBezTo>
                    <a:pt x="0" y="5933"/>
                    <a:pt x="58" y="6049"/>
                    <a:pt x="160" y="6165"/>
                  </a:cubicBezTo>
                  <a:cubicBezTo>
                    <a:pt x="276" y="6267"/>
                    <a:pt x="392" y="6325"/>
                    <a:pt x="566" y="6325"/>
                  </a:cubicBezTo>
                  <a:lnTo>
                    <a:pt x="3612" y="6325"/>
                  </a:lnTo>
                  <a:cubicBezTo>
                    <a:pt x="3771" y="6325"/>
                    <a:pt x="3902" y="6267"/>
                    <a:pt x="4004" y="6180"/>
                  </a:cubicBezTo>
                  <a:cubicBezTo>
                    <a:pt x="4120" y="6078"/>
                    <a:pt x="4163" y="5948"/>
                    <a:pt x="4163" y="5803"/>
                  </a:cubicBezTo>
                  <a:cubicBezTo>
                    <a:pt x="4163" y="5672"/>
                    <a:pt x="4120" y="5542"/>
                    <a:pt x="4004" y="5440"/>
                  </a:cubicBezTo>
                  <a:cubicBezTo>
                    <a:pt x="3902" y="5324"/>
                    <a:pt x="3771" y="5281"/>
                    <a:pt x="3612" y="5281"/>
                  </a:cubicBezTo>
                  <a:lnTo>
                    <a:pt x="1146" y="5281"/>
                  </a:lnTo>
                  <a:lnTo>
                    <a:pt x="1146" y="3613"/>
                  </a:lnTo>
                  <a:lnTo>
                    <a:pt x="3191" y="3613"/>
                  </a:lnTo>
                  <a:cubicBezTo>
                    <a:pt x="3351" y="3613"/>
                    <a:pt x="3481" y="3555"/>
                    <a:pt x="3583" y="3467"/>
                  </a:cubicBezTo>
                  <a:cubicBezTo>
                    <a:pt x="3699" y="3366"/>
                    <a:pt x="3757" y="3250"/>
                    <a:pt x="3757" y="3105"/>
                  </a:cubicBezTo>
                  <a:cubicBezTo>
                    <a:pt x="3757" y="2960"/>
                    <a:pt x="3699" y="2829"/>
                    <a:pt x="3583" y="2713"/>
                  </a:cubicBezTo>
                  <a:cubicBezTo>
                    <a:pt x="3481" y="2626"/>
                    <a:pt x="3351" y="2568"/>
                    <a:pt x="3191" y="2568"/>
                  </a:cubicBezTo>
                  <a:lnTo>
                    <a:pt x="1146" y="2568"/>
                  </a:lnTo>
                  <a:lnTo>
                    <a:pt x="1146" y="1031"/>
                  </a:lnTo>
                  <a:lnTo>
                    <a:pt x="3583" y="1031"/>
                  </a:lnTo>
                  <a:cubicBezTo>
                    <a:pt x="3757" y="1031"/>
                    <a:pt x="3873" y="973"/>
                    <a:pt x="3989" y="886"/>
                  </a:cubicBezTo>
                  <a:cubicBezTo>
                    <a:pt x="4091" y="799"/>
                    <a:pt x="4149" y="668"/>
                    <a:pt x="4149" y="523"/>
                  </a:cubicBezTo>
                  <a:cubicBezTo>
                    <a:pt x="4149" y="378"/>
                    <a:pt x="4091" y="247"/>
                    <a:pt x="3989" y="146"/>
                  </a:cubicBezTo>
                  <a:cubicBezTo>
                    <a:pt x="3873" y="59"/>
                    <a:pt x="3757" y="1"/>
                    <a:pt x="3583"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2"/>
            <p:cNvSpPr/>
            <p:nvPr/>
          </p:nvSpPr>
          <p:spPr>
            <a:xfrm>
              <a:off x="1701675" y="928125"/>
              <a:ext cx="104825" cy="158125"/>
            </a:xfrm>
            <a:custGeom>
              <a:rect b="b" l="l" r="r" t="t"/>
              <a:pathLst>
                <a:path extrusionOk="0" h="6325" w="4193">
                  <a:moveTo>
                    <a:pt x="566" y="1"/>
                  </a:moveTo>
                  <a:cubicBezTo>
                    <a:pt x="407" y="1"/>
                    <a:pt x="276" y="59"/>
                    <a:pt x="175" y="117"/>
                  </a:cubicBezTo>
                  <a:cubicBezTo>
                    <a:pt x="59" y="218"/>
                    <a:pt x="0" y="349"/>
                    <a:pt x="0" y="508"/>
                  </a:cubicBezTo>
                  <a:lnTo>
                    <a:pt x="0" y="5774"/>
                  </a:lnTo>
                  <a:cubicBezTo>
                    <a:pt x="0" y="5933"/>
                    <a:pt x="59" y="6049"/>
                    <a:pt x="175" y="6165"/>
                  </a:cubicBezTo>
                  <a:cubicBezTo>
                    <a:pt x="276" y="6267"/>
                    <a:pt x="407" y="6325"/>
                    <a:pt x="566" y="6325"/>
                  </a:cubicBezTo>
                  <a:lnTo>
                    <a:pt x="3627" y="6325"/>
                  </a:lnTo>
                  <a:cubicBezTo>
                    <a:pt x="3801" y="6325"/>
                    <a:pt x="3917" y="6267"/>
                    <a:pt x="4033" y="6180"/>
                  </a:cubicBezTo>
                  <a:cubicBezTo>
                    <a:pt x="4134" y="6078"/>
                    <a:pt x="4192" y="5948"/>
                    <a:pt x="4192" y="5803"/>
                  </a:cubicBezTo>
                  <a:cubicBezTo>
                    <a:pt x="4192" y="5672"/>
                    <a:pt x="4134" y="5542"/>
                    <a:pt x="4033" y="5440"/>
                  </a:cubicBezTo>
                  <a:cubicBezTo>
                    <a:pt x="3917" y="5324"/>
                    <a:pt x="3801" y="5281"/>
                    <a:pt x="3627" y="5281"/>
                  </a:cubicBezTo>
                  <a:lnTo>
                    <a:pt x="1161" y="5281"/>
                  </a:lnTo>
                  <a:lnTo>
                    <a:pt x="1161" y="3613"/>
                  </a:lnTo>
                  <a:lnTo>
                    <a:pt x="3221" y="3613"/>
                  </a:lnTo>
                  <a:cubicBezTo>
                    <a:pt x="3380" y="3613"/>
                    <a:pt x="3511" y="3555"/>
                    <a:pt x="3612" y="3467"/>
                  </a:cubicBezTo>
                  <a:cubicBezTo>
                    <a:pt x="3728" y="3366"/>
                    <a:pt x="3772" y="3250"/>
                    <a:pt x="3772" y="3105"/>
                  </a:cubicBezTo>
                  <a:cubicBezTo>
                    <a:pt x="3772" y="2960"/>
                    <a:pt x="3728" y="2829"/>
                    <a:pt x="3612" y="2713"/>
                  </a:cubicBezTo>
                  <a:cubicBezTo>
                    <a:pt x="3511" y="2626"/>
                    <a:pt x="3380" y="2568"/>
                    <a:pt x="3221" y="2568"/>
                  </a:cubicBezTo>
                  <a:lnTo>
                    <a:pt x="1161" y="2568"/>
                  </a:lnTo>
                  <a:lnTo>
                    <a:pt x="1161" y="1031"/>
                  </a:lnTo>
                  <a:lnTo>
                    <a:pt x="3612" y="1031"/>
                  </a:lnTo>
                  <a:cubicBezTo>
                    <a:pt x="3772" y="1031"/>
                    <a:pt x="3902" y="973"/>
                    <a:pt x="4018" y="886"/>
                  </a:cubicBezTo>
                  <a:cubicBezTo>
                    <a:pt x="4120" y="799"/>
                    <a:pt x="4178" y="668"/>
                    <a:pt x="4178" y="523"/>
                  </a:cubicBezTo>
                  <a:cubicBezTo>
                    <a:pt x="4178" y="378"/>
                    <a:pt x="4120" y="247"/>
                    <a:pt x="4018" y="146"/>
                  </a:cubicBezTo>
                  <a:cubicBezTo>
                    <a:pt x="3902" y="59"/>
                    <a:pt x="3772" y="1"/>
                    <a:pt x="3612"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2"/>
            <p:cNvSpPr/>
            <p:nvPr/>
          </p:nvSpPr>
          <p:spPr>
            <a:xfrm>
              <a:off x="1831850" y="928125"/>
              <a:ext cx="133475" cy="159600"/>
            </a:xfrm>
            <a:custGeom>
              <a:rect b="b" l="l" r="r" t="t"/>
              <a:pathLst>
                <a:path extrusionOk="0" h="6384" w="5339">
                  <a:moveTo>
                    <a:pt x="4831" y="1"/>
                  </a:moveTo>
                  <a:cubicBezTo>
                    <a:pt x="4686" y="1"/>
                    <a:pt x="4555" y="59"/>
                    <a:pt x="4483" y="160"/>
                  </a:cubicBezTo>
                  <a:cubicBezTo>
                    <a:pt x="4396" y="247"/>
                    <a:pt x="4338" y="378"/>
                    <a:pt x="4338" y="523"/>
                  </a:cubicBezTo>
                  <a:lnTo>
                    <a:pt x="4338" y="4439"/>
                  </a:lnTo>
                  <a:lnTo>
                    <a:pt x="1031" y="218"/>
                  </a:lnTo>
                  <a:cubicBezTo>
                    <a:pt x="1002" y="160"/>
                    <a:pt x="929" y="102"/>
                    <a:pt x="842" y="73"/>
                  </a:cubicBezTo>
                  <a:cubicBezTo>
                    <a:pt x="741" y="30"/>
                    <a:pt x="654" y="15"/>
                    <a:pt x="567" y="15"/>
                  </a:cubicBezTo>
                  <a:cubicBezTo>
                    <a:pt x="407" y="15"/>
                    <a:pt x="276" y="73"/>
                    <a:pt x="160" y="175"/>
                  </a:cubicBezTo>
                  <a:cubicBezTo>
                    <a:pt x="59" y="291"/>
                    <a:pt x="1" y="421"/>
                    <a:pt x="1" y="581"/>
                  </a:cubicBezTo>
                  <a:lnTo>
                    <a:pt x="1" y="5875"/>
                  </a:lnTo>
                  <a:cubicBezTo>
                    <a:pt x="1" y="6020"/>
                    <a:pt x="59" y="6151"/>
                    <a:pt x="146" y="6238"/>
                  </a:cubicBezTo>
                  <a:cubicBezTo>
                    <a:pt x="233" y="6325"/>
                    <a:pt x="363" y="6383"/>
                    <a:pt x="508" y="6383"/>
                  </a:cubicBezTo>
                  <a:cubicBezTo>
                    <a:pt x="654" y="6383"/>
                    <a:pt x="784" y="6325"/>
                    <a:pt x="871" y="6238"/>
                  </a:cubicBezTo>
                  <a:cubicBezTo>
                    <a:pt x="958" y="6151"/>
                    <a:pt x="1016" y="6020"/>
                    <a:pt x="1016" y="5875"/>
                  </a:cubicBezTo>
                  <a:lnTo>
                    <a:pt x="1016" y="1979"/>
                  </a:lnTo>
                  <a:lnTo>
                    <a:pt x="4352" y="6223"/>
                  </a:lnTo>
                  <a:cubicBezTo>
                    <a:pt x="4396" y="6252"/>
                    <a:pt x="4439" y="6296"/>
                    <a:pt x="4541" y="6325"/>
                  </a:cubicBezTo>
                  <a:cubicBezTo>
                    <a:pt x="4613" y="6339"/>
                    <a:pt x="4700" y="6369"/>
                    <a:pt x="4773" y="6369"/>
                  </a:cubicBezTo>
                  <a:cubicBezTo>
                    <a:pt x="4933" y="6369"/>
                    <a:pt x="5063" y="6310"/>
                    <a:pt x="5165" y="6194"/>
                  </a:cubicBezTo>
                  <a:cubicBezTo>
                    <a:pt x="5281" y="6093"/>
                    <a:pt x="5339" y="5962"/>
                    <a:pt x="5339" y="5803"/>
                  </a:cubicBezTo>
                  <a:lnTo>
                    <a:pt x="5339" y="508"/>
                  </a:lnTo>
                  <a:cubicBezTo>
                    <a:pt x="5339" y="363"/>
                    <a:pt x="5281" y="233"/>
                    <a:pt x="5194" y="146"/>
                  </a:cubicBezTo>
                  <a:cubicBezTo>
                    <a:pt x="5092" y="59"/>
                    <a:pt x="4976" y="1"/>
                    <a:pt x="4831"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2"/>
            <p:cNvSpPr/>
            <p:nvPr/>
          </p:nvSpPr>
          <p:spPr>
            <a:xfrm>
              <a:off x="1193625" y="1160575"/>
              <a:ext cx="104475" cy="158500"/>
            </a:xfrm>
            <a:custGeom>
              <a:rect b="b" l="l" r="r" t="t"/>
              <a:pathLst>
                <a:path extrusionOk="0" h="6340" w="4179">
                  <a:moveTo>
                    <a:pt x="552" y="1"/>
                  </a:moveTo>
                  <a:cubicBezTo>
                    <a:pt x="407" y="1"/>
                    <a:pt x="262" y="59"/>
                    <a:pt x="160" y="117"/>
                  </a:cubicBezTo>
                  <a:cubicBezTo>
                    <a:pt x="59" y="218"/>
                    <a:pt x="1" y="349"/>
                    <a:pt x="1" y="508"/>
                  </a:cubicBezTo>
                  <a:lnTo>
                    <a:pt x="1" y="5774"/>
                  </a:lnTo>
                  <a:cubicBezTo>
                    <a:pt x="1" y="5933"/>
                    <a:pt x="59" y="6064"/>
                    <a:pt x="160" y="6165"/>
                  </a:cubicBezTo>
                  <a:cubicBezTo>
                    <a:pt x="276" y="6281"/>
                    <a:pt x="407" y="6339"/>
                    <a:pt x="567" y="6339"/>
                  </a:cubicBezTo>
                  <a:lnTo>
                    <a:pt x="3613" y="6339"/>
                  </a:lnTo>
                  <a:cubicBezTo>
                    <a:pt x="3772" y="6339"/>
                    <a:pt x="3903" y="6281"/>
                    <a:pt x="4004" y="6194"/>
                  </a:cubicBezTo>
                  <a:cubicBezTo>
                    <a:pt x="4120" y="6078"/>
                    <a:pt x="4178" y="5948"/>
                    <a:pt x="4178" y="5803"/>
                  </a:cubicBezTo>
                  <a:cubicBezTo>
                    <a:pt x="4178" y="5687"/>
                    <a:pt x="4120" y="5556"/>
                    <a:pt x="4004" y="5440"/>
                  </a:cubicBezTo>
                  <a:cubicBezTo>
                    <a:pt x="3903" y="5338"/>
                    <a:pt x="3772" y="5280"/>
                    <a:pt x="3613" y="5280"/>
                  </a:cubicBezTo>
                  <a:lnTo>
                    <a:pt x="1147" y="5280"/>
                  </a:lnTo>
                  <a:lnTo>
                    <a:pt x="1147" y="3612"/>
                  </a:lnTo>
                  <a:lnTo>
                    <a:pt x="3192" y="3612"/>
                  </a:lnTo>
                  <a:cubicBezTo>
                    <a:pt x="3352" y="3612"/>
                    <a:pt x="3482" y="3554"/>
                    <a:pt x="3598" y="3467"/>
                  </a:cubicBezTo>
                  <a:cubicBezTo>
                    <a:pt x="3700" y="3380"/>
                    <a:pt x="3758" y="3250"/>
                    <a:pt x="3758" y="3105"/>
                  </a:cubicBezTo>
                  <a:cubicBezTo>
                    <a:pt x="3758" y="2960"/>
                    <a:pt x="3700" y="2829"/>
                    <a:pt x="3598" y="2727"/>
                  </a:cubicBezTo>
                  <a:cubicBezTo>
                    <a:pt x="3482" y="2640"/>
                    <a:pt x="3352" y="2582"/>
                    <a:pt x="3192" y="2582"/>
                  </a:cubicBezTo>
                  <a:lnTo>
                    <a:pt x="1147" y="2582"/>
                  </a:lnTo>
                  <a:lnTo>
                    <a:pt x="1147" y="1045"/>
                  </a:lnTo>
                  <a:lnTo>
                    <a:pt x="3598" y="1045"/>
                  </a:lnTo>
                  <a:cubicBezTo>
                    <a:pt x="3758" y="1045"/>
                    <a:pt x="3888" y="987"/>
                    <a:pt x="3990" y="900"/>
                  </a:cubicBezTo>
                  <a:cubicBezTo>
                    <a:pt x="4106" y="798"/>
                    <a:pt x="4149" y="682"/>
                    <a:pt x="4149" y="537"/>
                  </a:cubicBezTo>
                  <a:cubicBezTo>
                    <a:pt x="4149" y="392"/>
                    <a:pt x="4106" y="262"/>
                    <a:pt x="3990" y="146"/>
                  </a:cubicBezTo>
                  <a:cubicBezTo>
                    <a:pt x="3888" y="59"/>
                    <a:pt x="3758" y="1"/>
                    <a:pt x="3598"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2"/>
            <p:cNvSpPr/>
            <p:nvPr/>
          </p:nvSpPr>
          <p:spPr>
            <a:xfrm>
              <a:off x="1323825" y="1160575"/>
              <a:ext cx="133100" cy="159575"/>
            </a:xfrm>
            <a:custGeom>
              <a:rect b="b" l="l" r="r" t="t"/>
              <a:pathLst>
                <a:path extrusionOk="0" h="6383" w="5324">
                  <a:moveTo>
                    <a:pt x="4816" y="1"/>
                  </a:moveTo>
                  <a:cubicBezTo>
                    <a:pt x="4656" y="1"/>
                    <a:pt x="4555" y="59"/>
                    <a:pt x="4482" y="175"/>
                  </a:cubicBezTo>
                  <a:cubicBezTo>
                    <a:pt x="4381" y="262"/>
                    <a:pt x="4337" y="392"/>
                    <a:pt x="4337" y="537"/>
                  </a:cubicBezTo>
                  <a:lnTo>
                    <a:pt x="4337" y="4439"/>
                  </a:lnTo>
                  <a:lnTo>
                    <a:pt x="1030" y="218"/>
                  </a:lnTo>
                  <a:cubicBezTo>
                    <a:pt x="1001" y="175"/>
                    <a:pt x="929" y="117"/>
                    <a:pt x="827" y="73"/>
                  </a:cubicBezTo>
                  <a:cubicBezTo>
                    <a:pt x="740" y="44"/>
                    <a:pt x="653" y="30"/>
                    <a:pt x="566" y="30"/>
                  </a:cubicBezTo>
                  <a:cubicBezTo>
                    <a:pt x="392" y="30"/>
                    <a:pt x="276" y="73"/>
                    <a:pt x="160" y="189"/>
                  </a:cubicBezTo>
                  <a:cubicBezTo>
                    <a:pt x="58" y="291"/>
                    <a:pt x="0" y="421"/>
                    <a:pt x="0" y="581"/>
                  </a:cubicBezTo>
                  <a:lnTo>
                    <a:pt x="0" y="5875"/>
                  </a:lnTo>
                  <a:cubicBezTo>
                    <a:pt x="0" y="6020"/>
                    <a:pt x="58" y="6151"/>
                    <a:pt x="145" y="6238"/>
                  </a:cubicBezTo>
                  <a:cubicBezTo>
                    <a:pt x="232" y="6339"/>
                    <a:pt x="363" y="6383"/>
                    <a:pt x="508" y="6383"/>
                  </a:cubicBezTo>
                  <a:cubicBezTo>
                    <a:pt x="653" y="6383"/>
                    <a:pt x="783" y="6339"/>
                    <a:pt x="871" y="6238"/>
                  </a:cubicBezTo>
                  <a:cubicBezTo>
                    <a:pt x="958" y="6151"/>
                    <a:pt x="1016" y="6020"/>
                    <a:pt x="1016" y="5875"/>
                  </a:cubicBezTo>
                  <a:lnTo>
                    <a:pt x="1016" y="1992"/>
                  </a:lnTo>
                  <a:lnTo>
                    <a:pt x="4352" y="6223"/>
                  </a:lnTo>
                  <a:cubicBezTo>
                    <a:pt x="4381" y="6267"/>
                    <a:pt x="4439" y="6296"/>
                    <a:pt x="4526" y="6339"/>
                  </a:cubicBezTo>
                  <a:cubicBezTo>
                    <a:pt x="4598" y="6354"/>
                    <a:pt x="4700" y="6368"/>
                    <a:pt x="4772" y="6368"/>
                  </a:cubicBezTo>
                  <a:cubicBezTo>
                    <a:pt x="4932" y="6368"/>
                    <a:pt x="5062" y="6310"/>
                    <a:pt x="5164" y="6209"/>
                  </a:cubicBezTo>
                  <a:cubicBezTo>
                    <a:pt x="5280" y="6093"/>
                    <a:pt x="5324" y="5977"/>
                    <a:pt x="5324" y="5803"/>
                  </a:cubicBezTo>
                  <a:lnTo>
                    <a:pt x="5324" y="508"/>
                  </a:lnTo>
                  <a:cubicBezTo>
                    <a:pt x="5324" y="363"/>
                    <a:pt x="5280" y="247"/>
                    <a:pt x="5179" y="146"/>
                  </a:cubicBezTo>
                  <a:cubicBezTo>
                    <a:pt x="5091" y="59"/>
                    <a:pt x="4961" y="1"/>
                    <a:pt x="481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2"/>
            <p:cNvSpPr/>
            <p:nvPr/>
          </p:nvSpPr>
          <p:spPr>
            <a:xfrm>
              <a:off x="1491000" y="1160575"/>
              <a:ext cx="104075" cy="158500"/>
            </a:xfrm>
            <a:custGeom>
              <a:rect b="b" l="l" r="r" t="t"/>
              <a:pathLst>
                <a:path extrusionOk="0" h="6340" w="4163">
                  <a:moveTo>
                    <a:pt x="537" y="1"/>
                  </a:moveTo>
                  <a:cubicBezTo>
                    <a:pt x="377" y="1"/>
                    <a:pt x="261" y="59"/>
                    <a:pt x="160" y="117"/>
                  </a:cubicBezTo>
                  <a:cubicBezTo>
                    <a:pt x="58" y="218"/>
                    <a:pt x="0" y="349"/>
                    <a:pt x="0" y="508"/>
                  </a:cubicBezTo>
                  <a:lnTo>
                    <a:pt x="0" y="5774"/>
                  </a:lnTo>
                  <a:cubicBezTo>
                    <a:pt x="0" y="5933"/>
                    <a:pt x="58" y="6064"/>
                    <a:pt x="160" y="6165"/>
                  </a:cubicBezTo>
                  <a:cubicBezTo>
                    <a:pt x="276" y="6281"/>
                    <a:pt x="406" y="6339"/>
                    <a:pt x="566" y="6339"/>
                  </a:cubicBezTo>
                  <a:lnTo>
                    <a:pt x="3612" y="6339"/>
                  </a:lnTo>
                  <a:cubicBezTo>
                    <a:pt x="3771" y="6339"/>
                    <a:pt x="3902" y="6281"/>
                    <a:pt x="4003" y="6194"/>
                  </a:cubicBezTo>
                  <a:cubicBezTo>
                    <a:pt x="4119" y="6078"/>
                    <a:pt x="4163" y="5948"/>
                    <a:pt x="4163" y="5803"/>
                  </a:cubicBezTo>
                  <a:cubicBezTo>
                    <a:pt x="4163" y="5687"/>
                    <a:pt x="4119" y="5556"/>
                    <a:pt x="4003" y="5440"/>
                  </a:cubicBezTo>
                  <a:cubicBezTo>
                    <a:pt x="3902" y="5338"/>
                    <a:pt x="3771" y="5280"/>
                    <a:pt x="3612" y="5280"/>
                  </a:cubicBezTo>
                  <a:lnTo>
                    <a:pt x="1146" y="5280"/>
                  </a:lnTo>
                  <a:lnTo>
                    <a:pt x="1146" y="3612"/>
                  </a:lnTo>
                  <a:lnTo>
                    <a:pt x="3191" y="3612"/>
                  </a:lnTo>
                  <a:cubicBezTo>
                    <a:pt x="3351" y="3612"/>
                    <a:pt x="3481" y="3554"/>
                    <a:pt x="3597" y="3467"/>
                  </a:cubicBezTo>
                  <a:cubicBezTo>
                    <a:pt x="3699" y="3380"/>
                    <a:pt x="3757" y="3250"/>
                    <a:pt x="3757" y="3105"/>
                  </a:cubicBezTo>
                  <a:cubicBezTo>
                    <a:pt x="3757" y="2960"/>
                    <a:pt x="3699" y="2829"/>
                    <a:pt x="3597" y="2727"/>
                  </a:cubicBezTo>
                  <a:cubicBezTo>
                    <a:pt x="3481" y="2640"/>
                    <a:pt x="3351" y="2582"/>
                    <a:pt x="3191" y="2582"/>
                  </a:cubicBezTo>
                  <a:lnTo>
                    <a:pt x="1146" y="2582"/>
                  </a:lnTo>
                  <a:lnTo>
                    <a:pt x="1146" y="1045"/>
                  </a:lnTo>
                  <a:lnTo>
                    <a:pt x="3597" y="1045"/>
                  </a:lnTo>
                  <a:cubicBezTo>
                    <a:pt x="3757" y="1045"/>
                    <a:pt x="3873" y="987"/>
                    <a:pt x="3989" y="900"/>
                  </a:cubicBezTo>
                  <a:cubicBezTo>
                    <a:pt x="4090" y="798"/>
                    <a:pt x="4148" y="682"/>
                    <a:pt x="4148" y="537"/>
                  </a:cubicBezTo>
                  <a:cubicBezTo>
                    <a:pt x="4148" y="392"/>
                    <a:pt x="4105" y="262"/>
                    <a:pt x="3989" y="146"/>
                  </a:cubicBezTo>
                  <a:cubicBezTo>
                    <a:pt x="3887" y="59"/>
                    <a:pt x="3757" y="1"/>
                    <a:pt x="3597"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2"/>
            <p:cNvSpPr/>
            <p:nvPr/>
          </p:nvSpPr>
          <p:spPr>
            <a:xfrm>
              <a:off x="1620800" y="1160225"/>
              <a:ext cx="132025" cy="159575"/>
            </a:xfrm>
            <a:custGeom>
              <a:rect b="b" l="l" r="r" t="t"/>
              <a:pathLst>
                <a:path extrusionOk="0" h="6383" w="5281">
                  <a:moveTo>
                    <a:pt x="3148" y="1073"/>
                  </a:moveTo>
                  <a:cubicBezTo>
                    <a:pt x="3308" y="1073"/>
                    <a:pt x="3453" y="1160"/>
                    <a:pt x="3598" y="1349"/>
                  </a:cubicBezTo>
                  <a:cubicBezTo>
                    <a:pt x="3743" y="1523"/>
                    <a:pt x="3816" y="1741"/>
                    <a:pt x="3816" y="2016"/>
                  </a:cubicBezTo>
                  <a:cubicBezTo>
                    <a:pt x="3816" y="2219"/>
                    <a:pt x="3787" y="2393"/>
                    <a:pt x="3714" y="2582"/>
                  </a:cubicBezTo>
                  <a:cubicBezTo>
                    <a:pt x="3642" y="2756"/>
                    <a:pt x="3569" y="2887"/>
                    <a:pt x="3453" y="2988"/>
                  </a:cubicBezTo>
                  <a:cubicBezTo>
                    <a:pt x="3352" y="3090"/>
                    <a:pt x="3235" y="3133"/>
                    <a:pt x="3134" y="3133"/>
                  </a:cubicBezTo>
                  <a:lnTo>
                    <a:pt x="1161" y="3133"/>
                  </a:lnTo>
                  <a:lnTo>
                    <a:pt x="1161" y="1073"/>
                  </a:lnTo>
                  <a:close/>
                  <a:moveTo>
                    <a:pt x="552" y="0"/>
                  </a:moveTo>
                  <a:cubicBezTo>
                    <a:pt x="392" y="0"/>
                    <a:pt x="262" y="58"/>
                    <a:pt x="160" y="160"/>
                  </a:cubicBezTo>
                  <a:cubicBezTo>
                    <a:pt x="44" y="276"/>
                    <a:pt x="1" y="406"/>
                    <a:pt x="1" y="566"/>
                  </a:cubicBezTo>
                  <a:lnTo>
                    <a:pt x="1" y="5817"/>
                  </a:lnTo>
                  <a:cubicBezTo>
                    <a:pt x="1" y="5976"/>
                    <a:pt x="73" y="6107"/>
                    <a:pt x="189" y="6223"/>
                  </a:cubicBezTo>
                  <a:cubicBezTo>
                    <a:pt x="320" y="6324"/>
                    <a:pt x="480" y="6382"/>
                    <a:pt x="654" y="6382"/>
                  </a:cubicBezTo>
                  <a:cubicBezTo>
                    <a:pt x="784" y="6382"/>
                    <a:pt x="915" y="6324"/>
                    <a:pt x="1031" y="6179"/>
                  </a:cubicBezTo>
                  <a:cubicBezTo>
                    <a:pt x="1118" y="6078"/>
                    <a:pt x="1147" y="5947"/>
                    <a:pt x="1147" y="5788"/>
                  </a:cubicBezTo>
                  <a:lnTo>
                    <a:pt x="1147" y="4032"/>
                  </a:lnTo>
                  <a:lnTo>
                    <a:pt x="2844" y="4032"/>
                  </a:lnTo>
                  <a:cubicBezTo>
                    <a:pt x="2989" y="4032"/>
                    <a:pt x="3090" y="4047"/>
                    <a:pt x="3206" y="4076"/>
                  </a:cubicBezTo>
                  <a:cubicBezTo>
                    <a:pt x="3308" y="4119"/>
                    <a:pt x="3381" y="4148"/>
                    <a:pt x="3453" y="4221"/>
                  </a:cubicBezTo>
                  <a:cubicBezTo>
                    <a:pt x="3526" y="4294"/>
                    <a:pt x="3584" y="4366"/>
                    <a:pt x="3613" y="4468"/>
                  </a:cubicBezTo>
                  <a:cubicBezTo>
                    <a:pt x="3656" y="4555"/>
                    <a:pt x="3671" y="4642"/>
                    <a:pt x="3671" y="4758"/>
                  </a:cubicBezTo>
                  <a:cubicBezTo>
                    <a:pt x="3671" y="5077"/>
                    <a:pt x="3685" y="5338"/>
                    <a:pt x="3758" y="5526"/>
                  </a:cubicBezTo>
                  <a:cubicBezTo>
                    <a:pt x="3830" y="5730"/>
                    <a:pt x="3903" y="5875"/>
                    <a:pt x="4019" y="6005"/>
                  </a:cubicBezTo>
                  <a:cubicBezTo>
                    <a:pt x="4120" y="6136"/>
                    <a:pt x="4222" y="6223"/>
                    <a:pt x="4323" y="6281"/>
                  </a:cubicBezTo>
                  <a:cubicBezTo>
                    <a:pt x="4396" y="6310"/>
                    <a:pt x="4468" y="6353"/>
                    <a:pt x="4584" y="6368"/>
                  </a:cubicBezTo>
                  <a:cubicBezTo>
                    <a:pt x="4635" y="6375"/>
                    <a:pt x="4682" y="6379"/>
                    <a:pt x="4731" y="6379"/>
                  </a:cubicBezTo>
                  <a:cubicBezTo>
                    <a:pt x="4780" y="6379"/>
                    <a:pt x="4831" y="6375"/>
                    <a:pt x="4889" y="6368"/>
                  </a:cubicBezTo>
                  <a:cubicBezTo>
                    <a:pt x="4991" y="6353"/>
                    <a:pt x="5063" y="6295"/>
                    <a:pt x="5136" y="6223"/>
                  </a:cubicBezTo>
                  <a:cubicBezTo>
                    <a:pt x="5252" y="6092"/>
                    <a:pt x="5281" y="5962"/>
                    <a:pt x="5252" y="5817"/>
                  </a:cubicBezTo>
                  <a:cubicBezTo>
                    <a:pt x="5208" y="5672"/>
                    <a:pt x="5121" y="5555"/>
                    <a:pt x="4991" y="5483"/>
                  </a:cubicBezTo>
                  <a:cubicBezTo>
                    <a:pt x="4904" y="5439"/>
                    <a:pt x="4875" y="5367"/>
                    <a:pt x="4831" y="5294"/>
                  </a:cubicBezTo>
                  <a:cubicBezTo>
                    <a:pt x="4817" y="5222"/>
                    <a:pt x="4802" y="5120"/>
                    <a:pt x="4773" y="5004"/>
                  </a:cubicBezTo>
                  <a:cubicBezTo>
                    <a:pt x="4759" y="4903"/>
                    <a:pt x="4744" y="4758"/>
                    <a:pt x="4730" y="4613"/>
                  </a:cubicBezTo>
                  <a:cubicBezTo>
                    <a:pt x="4730" y="4439"/>
                    <a:pt x="4686" y="4294"/>
                    <a:pt x="4613" y="4148"/>
                  </a:cubicBezTo>
                  <a:cubicBezTo>
                    <a:pt x="4541" y="4003"/>
                    <a:pt x="4454" y="3887"/>
                    <a:pt x="4338" y="3757"/>
                  </a:cubicBezTo>
                  <a:cubicBezTo>
                    <a:pt x="4272" y="3673"/>
                    <a:pt x="4189" y="3600"/>
                    <a:pt x="4095" y="3533"/>
                  </a:cubicBezTo>
                  <a:lnTo>
                    <a:pt x="4095" y="3533"/>
                  </a:lnTo>
                  <a:cubicBezTo>
                    <a:pt x="4225" y="3450"/>
                    <a:pt x="4346" y="3352"/>
                    <a:pt x="4454" y="3235"/>
                  </a:cubicBezTo>
                  <a:cubicBezTo>
                    <a:pt x="4613" y="3046"/>
                    <a:pt x="4744" y="2843"/>
                    <a:pt x="4831" y="2625"/>
                  </a:cubicBezTo>
                  <a:cubicBezTo>
                    <a:pt x="4918" y="2408"/>
                    <a:pt x="4976" y="2190"/>
                    <a:pt x="4976" y="1958"/>
                  </a:cubicBezTo>
                  <a:cubicBezTo>
                    <a:pt x="4976" y="1581"/>
                    <a:pt x="4889" y="1233"/>
                    <a:pt x="4730" y="943"/>
                  </a:cubicBezTo>
                  <a:cubicBezTo>
                    <a:pt x="4541" y="653"/>
                    <a:pt x="4323" y="421"/>
                    <a:pt x="4048" y="261"/>
                  </a:cubicBezTo>
                  <a:cubicBezTo>
                    <a:pt x="3787" y="87"/>
                    <a:pt x="3468" y="0"/>
                    <a:pt x="3163"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2"/>
            <p:cNvSpPr/>
            <p:nvPr/>
          </p:nvSpPr>
          <p:spPr>
            <a:xfrm>
              <a:off x="1766950" y="1158775"/>
              <a:ext cx="138900" cy="163200"/>
            </a:xfrm>
            <a:custGeom>
              <a:rect b="b" l="l" r="r" t="t"/>
              <a:pathLst>
                <a:path extrusionOk="0" h="6528" w="5556">
                  <a:moveTo>
                    <a:pt x="3308" y="0"/>
                  </a:moveTo>
                  <a:cubicBezTo>
                    <a:pt x="2858" y="0"/>
                    <a:pt x="2423" y="102"/>
                    <a:pt x="2017" y="261"/>
                  </a:cubicBezTo>
                  <a:cubicBezTo>
                    <a:pt x="1625" y="435"/>
                    <a:pt x="1277" y="653"/>
                    <a:pt x="972" y="972"/>
                  </a:cubicBezTo>
                  <a:cubicBezTo>
                    <a:pt x="682" y="1262"/>
                    <a:pt x="436" y="1596"/>
                    <a:pt x="261" y="2002"/>
                  </a:cubicBezTo>
                  <a:cubicBezTo>
                    <a:pt x="102" y="2393"/>
                    <a:pt x="0" y="2814"/>
                    <a:pt x="0" y="3264"/>
                  </a:cubicBezTo>
                  <a:cubicBezTo>
                    <a:pt x="0" y="3728"/>
                    <a:pt x="73" y="4134"/>
                    <a:pt x="261" y="4540"/>
                  </a:cubicBezTo>
                  <a:cubicBezTo>
                    <a:pt x="421" y="4917"/>
                    <a:pt x="653" y="5265"/>
                    <a:pt x="972" y="5570"/>
                  </a:cubicBezTo>
                  <a:cubicBezTo>
                    <a:pt x="1277" y="5875"/>
                    <a:pt x="1625" y="6107"/>
                    <a:pt x="2017" y="6281"/>
                  </a:cubicBezTo>
                  <a:cubicBezTo>
                    <a:pt x="2423" y="6440"/>
                    <a:pt x="2858" y="6527"/>
                    <a:pt x="3308" y="6527"/>
                  </a:cubicBezTo>
                  <a:cubicBezTo>
                    <a:pt x="3670" y="6527"/>
                    <a:pt x="4018" y="6484"/>
                    <a:pt x="4352" y="6382"/>
                  </a:cubicBezTo>
                  <a:cubicBezTo>
                    <a:pt x="4686" y="6295"/>
                    <a:pt x="4990" y="6150"/>
                    <a:pt x="5266" y="5991"/>
                  </a:cubicBezTo>
                  <a:cubicBezTo>
                    <a:pt x="5338" y="5933"/>
                    <a:pt x="5411" y="5860"/>
                    <a:pt x="5454" y="5788"/>
                  </a:cubicBezTo>
                  <a:cubicBezTo>
                    <a:pt x="5512" y="5700"/>
                    <a:pt x="5556" y="5599"/>
                    <a:pt x="5556" y="5483"/>
                  </a:cubicBezTo>
                  <a:lnTo>
                    <a:pt x="5556" y="3554"/>
                  </a:lnTo>
                  <a:cubicBezTo>
                    <a:pt x="5556" y="3394"/>
                    <a:pt x="5498" y="3264"/>
                    <a:pt x="5382" y="3162"/>
                  </a:cubicBezTo>
                  <a:cubicBezTo>
                    <a:pt x="5280" y="3046"/>
                    <a:pt x="5150" y="2988"/>
                    <a:pt x="4990" y="2988"/>
                  </a:cubicBezTo>
                  <a:lnTo>
                    <a:pt x="3511" y="2988"/>
                  </a:lnTo>
                  <a:cubicBezTo>
                    <a:pt x="3337" y="2988"/>
                    <a:pt x="3221" y="3046"/>
                    <a:pt x="3104" y="3162"/>
                  </a:cubicBezTo>
                  <a:cubicBezTo>
                    <a:pt x="3003" y="3264"/>
                    <a:pt x="2945" y="3394"/>
                    <a:pt x="2945" y="3554"/>
                  </a:cubicBezTo>
                  <a:cubicBezTo>
                    <a:pt x="2945" y="3713"/>
                    <a:pt x="2988" y="3844"/>
                    <a:pt x="3104" y="3960"/>
                  </a:cubicBezTo>
                  <a:cubicBezTo>
                    <a:pt x="3206" y="4061"/>
                    <a:pt x="3337" y="4119"/>
                    <a:pt x="3511" y="4119"/>
                  </a:cubicBezTo>
                  <a:lnTo>
                    <a:pt x="4352" y="4119"/>
                  </a:lnTo>
                  <a:lnTo>
                    <a:pt x="4352" y="5296"/>
                  </a:lnTo>
                  <a:lnTo>
                    <a:pt x="4352" y="5296"/>
                  </a:lnTo>
                  <a:cubicBezTo>
                    <a:pt x="4224" y="5334"/>
                    <a:pt x="4072" y="5376"/>
                    <a:pt x="3902" y="5410"/>
                  </a:cubicBezTo>
                  <a:cubicBezTo>
                    <a:pt x="3685" y="5439"/>
                    <a:pt x="3482" y="5454"/>
                    <a:pt x="3308" y="5454"/>
                  </a:cubicBezTo>
                  <a:cubicBezTo>
                    <a:pt x="2930" y="5454"/>
                    <a:pt x="2568" y="5367"/>
                    <a:pt x="2234" y="5164"/>
                  </a:cubicBezTo>
                  <a:cubicBezTo>
                    <a:pt x="1915" y="4975"/>
                    <a:pt x="1654" y="4700"/>
                    <a:pt x="1451" y="4366"/>
                  </a:cubicBezTo>
                  <a:cubicBezTo>
                    <a:pt x="1262" y="4047"/>
                    <a:pt x="1161" y="3684"/>
                    <a:pt x="1161" y="3278"/>
                  </a:cubicBezTo>
                  <a:cubicBezTo>
                    <a:pt x="1161" y="2887"/>
                    <a:pt x="1262" y="2524"/>
                    <a:pt x="1451" y="2190"/>
                  </a:cubicBezTo>
                  <a:cubicBezTo>
                    <a:pt x="1654" y="1857"/>
                    <a:pt x="1915" y="1596"/>
                    <a:pt x="2234" y="1392"/>
                  </a:cubicBezTo>
                  <a:cubicBezTo>
                    <a:pt x="2539" y="1204"/>
                    <a:pt x="2901" y="1102"/>
                    <a:pt x="3308" y="1102"/>
                  </a:cubicBezTo>
                  <a:cubicBezTo>
                    <a:pt x="3511" y="1102"/>
                    <a:pt x="3685" y="1131"/>
                    <a:pt x="3844" y="1160"/>
                  </a:cubicBezTo>
                  <a:cubicBezTo>
                    <a:pt x="4033" y="1204"/>
                    <a:pt x="4192" y="1247"/>
                    <a:pt x="4337" y="1320"/>
                  </a:cubicBezTo>
                  <a:cubicBezTo>
                    <a:pt x="4381" y="1349"/>
                    <a:pt x="4424" y="1363"/>
                    <a:pt x="4482" y="1378"/>
                  </a:cubicBezTo>
                  <a:cubicBezTo>
                    <a:pt x="4540" y="1392"/>
                    <a:pt x="4570" y="1392"/>
                    <a:pt x="4628" y="1392"/>
                  </a:cubicBezTo>
                  <a:cubicBezTo>
                    <a:pt x="4787" y="1392"/>
                    <a:pt x="4918" y="1320"/>
                    <a:pt x="5005" y="1218"/>
                  </a:cubicBezTo>
                  <a:cubicBezTo>
                    <a:pt x="5106" y="1088"/>
                    <a:pt x="5150" y="972"/>
                    <a:pt x="5150" y="827"/>
                  </a:cubicBezTo>
                  <a:cubicBezTo>
                    <a:pt x="5150" y="725"/>
                    <a:pt x="5135" y="653"/>
                    <a:pt x="5077" y="566"/>
                  </a:cubicBezTo>
                  <a:cubicBezTo>
                    <a:pt x="5048" y="479"/>
                    <a:pt x="4976" y="421"/>
                    <a:pt x="4889" y="363"/>
                  </a:cubicBezTo>
                  <a:cubicBezTo>
                    <a:pt x="4642" y="247"/>
                    <a:pt x="4410" y="145"/>
                    <a:pt x="4134" y="102"/>
                  </a:cubicBezTo>
                  <a:cubicBezTo>
                    <a:pt x="3873" y="44"/>
                    <a:pt x="3598" y="0"/>
                    <a:pt x="3308"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2"/>
            <p:cNvSpPr/>
            <p:nvPr/>
          </p:nvSpPr>
          <p:spPr>
            <a:xfrm>
              <a:off x="1914525" y="1159500"/>
              <a:ext cx="127675" cy="160300"/>
            </a:xfrm>
            <a:custGeom>
              <a:rect b="b" l="l" r="r" t="t"/>
              <a:pathLst>
                <a:path extrusionOk="0" h="6412" w="5107">
                  <a:moveTo>
                    <a:pt x="596" y="0"/>
                  </a:moveTo>
                  <a:cubicBezTo>
                    <a:pt x="451" y="0"/>
                    <a:pt x="320" y="44"/>
                    <a:pt x="190" y="160"/>
                  </a:cubicBezTo>
                  <a:cubicBezTo>
                    <a:pt x="73" y="261"/>
                    <a:pt x="1" y="392"/>
                    <a:pt x="1" y="551"/>
                  </a:cubicBezTo>
                  <a:cubicBezTo>
                    <a:pt x="1" y="609"/>
                    <a:pt x="15" y="682"/>
                    <a:pt x="30" y="754"/>
                  </a:cubicBezTo>
                  <a:cubicBezTo>
                    <a:pt x="44" y="827"/>
                    <a:pt x="103" y="914"/>
                    <a:pt x="161" y="986"/>
                  </a:cubicBezTo>
                  <a:lnTo>
                    <a:pt x="2046" y="3501"/>
                  </a:lnTo>
                  <a:lnTo>
                    <a:pt x="2046" y="5846"/>
                  </a:lnTo>
                  <a:cubicBezTo>
                    <a:pt x="2046" y="6020"/>
                    <a:pt x="2104" y="6136"/>
                    <a:pt x="2206" y="6252"/>
                  </a:cubicBezTo>
                  <a:cubicBezTo>
                    <a:pt x="2322" y="6353"/>
                    <a:pt x="2438" y="6411"/>
                    <a:pt x="2583" y="6411"/>
                  </a:cubicBezTo>
                  <a:cubicBezTo>
                    <a:pt x="2713" y="6411"/>
                    <a:pt x="2844" y="6353"/>
                    <a:pt x="2946" y="6252"/>
                  </a:cubicBezTo>
                  <a:cubicBezTo>
                    <a:pt x="3062" y="6136"/>
                    <a:pt x="3120" y="6020"/>
                    <a:pt x="3120" y="5846"/>
                  </a:cubicBezTo>
                  <a:lnTo>
                    <a:pt x="3120" y="3625"/>
                  </a:lnTo>
                  <a:lnTo>
                    <a:pt x="5020" y="914"/>
                  </a:lnTo>
                  <a:cubicBezTo>
                    <a:pt x="5049" y="870"/>
                    <a:pt x="5063" y="812"/>
                    <a:pt x="5092" y="754"/>
                  </a:cubicBezTo>
                  <a:cubicBezTo>
                    <a:pt x="5107" y="696"/>
                    <a:pt x="5107" y="653"/>
                    <a:pt x="5107" y="595"/>
                  </a:cubicBezTo>
                  <a:cubicBezTo>
                    <a:pt x="5107" y="435"/>
                    <a:pt x="5049" y="305"/>
                    <a:pt x="4947" y="189"/>
                  </a:cubicBezTo>
                  <a:cubicBezTo>
                    <a:pt x="4831" y="87"/>
                    <a:pt x="4715" y="29"/>
                    <a:pt x="4570" y="29"/>
                  </a:cubicBezTo>
                  <a:cubicBezTo>
                    <a:pt x="4382" y="29"/>
                    <a:pt x="4236" y="116"/>
                    <a:pt x="4149" y="261"/>
                  </a:cubicBezTo>
                  <a:lnTo>
                    <a:pt x="2649" y="2465"/>
                  </a:lnTo>
                  <a:lnTo>
                    <a:pt x="1045" y="247"/>
                  </a:lnTo>
                  <a:cubicBezTo>
                    <a:pt x="915" y="87"/>
                    <a:pt x="755" y="0"/>
                    <a:pt x="59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 name="Google Shape;796;p32"/>
          <p:cNvGrpSpPr/>
          <p:nvPr/>
        </p:nvGrpSpPr>
        <p:grpSpPr>
          <a:xfrm>
            <a:off x="6805923" y="3197170"/>
            <a:ext cx="1936535" cy="1715112"/>
            <a:chOff x="4738675" y="3086125"/>
            <a:chExt cx="2125025" cy="1882050"/>
          </a:xfrm>
        </p:grpSpPr>
        <p:sp>
          <p:nvSpPr>
            <p:cNvPr id="797" name="Google Shape;797;p32"/>
            <p:cNvSpPr/>
            <p:nvPr/>
          </p:nvSpPr>
          <p:spPr>
            <a:xfrm>
              <a:off x="4738675" y="3086125"/>
              <a:ext cx="2125025" cy="1882050"/>
            </a:xfrm>
            <a:custGeom>
              <a:rect b="b" l="l" r="r" t="t"/>
              <a:pathLst>
                <a:path extrusionOk="0" h="75282" w="85001">
                  <a:moveTo>
                    <a:pt x="36988" y="0"/>
                  </a:moveTo>
                  <a:cubicBezTo>
                    <a:pt x="36901" y="0"/>
                    <a:pt x="36829" y="15"/>
                    <a:pt x="36742" y="15"/>
                  </a:cubicBezTo>
                  <a:cubicBezTo>
                    <a:pt x="36698" y="15"/>
                    <a:pt x="36669" y="44"/>
                    <a:pt x="36655" y="44"/>
                  </a:cubicBezTo>
                  <a:cubicBezTo>
                    <a:pt x="36553" y="58"/>
                    <a:pt x="36481" y="73"/>
                    <a:pt x="36394" y="87"/>
                  </a:cubicBezTo>
                  <a:cubicBezTo>
                    <a:pt x="36379" y="87"/>
                    <a:pt x="36365" y="116"/>
                    <a:pt x="36336" y="116"/>
                  </a:cubicBezTo>
                  <a:cubicBezTo>
                    <a:pt x="36249" y="146"/>
                    <a:pt x="36147" y="189"/>
                    <a:pt x="36046" y="218"/>
                  </a:cubicBezTo>
                  <a:cubicBezTo>
                    <a:pt x="36017" y="233"/>
                    <a:pt x="36002" y="233"/>
                    <a:pt x="35959" y="262"/>
                  </a:cubicBezTo>
                  <a:cubicBezTo>
                    <a:pt x="35886" y="291"/>
                    <a:pt x="35814" y="334"/>
                    <a:pt x="35741" y="392"/>
                  </a:cubicBezTo>
                  <a:cubicBezTo>
                    <a:pt x="35727" y="407"/>
                    <a:pt x="35712" y="407"/>
                    <a:pt x="35683" y="407"/>
                  </a:cubicBezTo>
                  <a:cubicBezTo>
                    <a:pt x="22541" y="8747"/>
                    <a:pt x="23252" y="18494"/>
                    <a:pt x="23992" y="21947"/>
                  </a:cubicBezTo>
                  <a:lnTo>
                    <a:pt x="22251" y="25268"/>
                  </a:lnTo>
                  <a:cubicBezTo>
                    <a:pt x="21932" y="25877"/>
                    <a:pt x="21874" y="26574"/>
                    <a:pt x="22034" y="27197"/>
                  </a:cubicBezTo>
                  <a:cubicBezTo>
                    <a:pt x="22034" y="27995"/>
                    <a:pt x="22382" y="28779"/>
                    <a:pt x="23049" y="29301"/>
                  </a:cubicBezTo>
                  <a:lnTo>
                    <a:pt x="27966" y="33217"/>
                  </a:lnTo>
                  <a:lnTo>
                    <a:pt x="25355" y="37743"/>
                  </a:lnTo>
                  <a:lnTo>
                    <a:pt x="24064" y="35509"/>
                  </a:lnTo>
                  <a:cubicBezTo>
                    <a:pt x="23568" y="34643"/>
                    <a:pt x="22668" y="34163"/>
                    <a:pt x="21744" y="34163"/>
                  </a:cubicBezTo>
                  <a:cubicBezTo>
                    <a:pt x="21290" y="34163"/>
                    <a:pt x="20830" y="34279"/>
                    <a:pt x="20409" y="34523"/>
                  </a:cubicBezTo>
                  <a:lnTo>
                    <a:pt x="11677" y="39570"/>
                  </a:lnTo>
                  <a:cubicBezTo>
                    <a:pt x="11314" y="39788"/>
                    <a:pt x="11010" y="40063"/>
                    <a:pt x="10792" y="40397"/>
                  </a:cubicBezTo>
                  <a:cubicBezTo>
                    <a:pt x="10778" y="40397"/>
                    <a:pt x="10763" y="40383"/>
                    <a:pt x="10734" y="40383"/>
                  </a:cubicBezTo>
                  <a:cubicBezTo>
                    <a:pt x="10647" y="40368"/>
                    <a:pt x="10575" y="40354"/>
                    <a:pt x="10488" y="40325"/>
                  </a:cubicBezTo>
                  <a:cubicBezTo>
                    <a:pt x="10473" y="40325"/>
                    <a:pt x="10444" y="40325"/>
                    <a:pt x="10415" y="40310"/>
                  </a:cubicBezTo>
                  <a:cubicBezTo>
                    <a:pt x="10299" y="40296"/>
                    <a:pt x="10198" y="40296"/>
                    <a:pt x="10082" y="40296"/>
                  </a:cubicBezTo>
                  <a:lnTo>
                    <a:pt x="10053" y="40296"/>
                  </a:lnTo>
                  <a:cubicBezTo>
                    <a:pt x="9965" y="40296"/>
                    <a:pt x="9864" y="40310"/>
                    <a:pt x="9777" y="40310"/>
                  </a:cubicBezTo>
                  <a:cubicBezTo>
                    <a:pt x="9748" y="40310"/>
                    <a:pt x="9719" y="40325"/>
                    <a:pt x="9690" y="40325"/>
                  </a:cubicBezTo>
                  <a:cubicBezTo>
                    <a:pt x="9617" y="40354"/>
                    <a:pt x="9530" y="40368"/>
                    <a:pt x="9458" y="40383"/>
                  </a:cubicBezTo>
                  <a:cubicBezTo>
                    <a:pt x="9429" y="40383"/>
                    <a:pt x="9414" y="40383"/>
                    <a:pt x="9400" y="40397"/>
                  </a:cubicBezTo>
                  <a:lnTo>
                    <a:pt x="9342" y="40397"/>
                  </a:lnTo>
                  <a:lnTo>
                    <a:pt x="9066" y="40513"/>
                  </a:lnTo>
                  <a:cubicBezTo>
                    <a:pt x="9052" y="40513"/>
                    <a:pt x="9037" y="40528"/>
                    <a:pt x="9023" y="40528"/>
                  </a:cubicBezTo>
                  <a:cubicBezTo>
                    <a:pt x="8921" y="40571"/>
                    <a:pt x="8849" y="40615"/>
                    <a:pt x="8776" y="40658"/>
                  </a:cubicBezTo>
                  <a:cubicBezTo>
                    <a:pt x="8762" y="40673"/>
                    <a:pt x="8733" y="40687"/>
                    <a:pt x="8704" y="40687"/>
                  </a:cubicBezTo>
                  <a:lnTo>
                    <a:pt x="8486" y="40861"/>
                  </a:lnTo>
                  <a:cubicBezTo>
                    <a:pt x="8471" y="40876"/>
                    <a:pt x="8457" y="40876"/>
                    <a:pt x="8457" y="40890"/>
                  </a:cubicBezTo>
                  <a:cubicBezTo>
                    <a:pt x="8370" y="40963"/>
                    <a:pt x="8297" y="41035"/>
                    <a:pt x="8225" y="41108"/>
                  </a:cubicBezTo>
                  <a:cubicBezTo>
                    <a:pt x="8196" y="41122"/>
                    <a:pt x="8196" y="41151"/>
                    <a:pt x="8181" y="41151"/>
                  </a:cubicBezTo>
                  <a:cubicBezTo>
                    <a:pt x="8123" y="41224"/>
                    <a:pt x="8080" y="41267"/>
                    <a:pt x="8022" y="41340"/>
                  </a:cubicBezTo>
                  <a:cubicBezTo>
                    <a:pt x="8007" y="41369"/>
                    <a:pt x="7978" y="41398"/>
                    <a:pt x="7964" y="41412"/>
                  </a:cubicBezTo>
                  <a:cubicBezTo>
                    <a:pt x="7906" y="41485"/>
                    <a:pt x="7862" y="41586"/>
                    <a:pt x="7819" y="41659"/>
                  </a:cubicBezTo>
                  <a:cubicBezTo>
                    <a:pt x="7819" y="41674"/>
                    <a:pt x="7804" y="41674"/>
                    <a:pt x="7804" y="41688"/>
                  </a:cubicBezTo>
                  <a:cubicBezTo>
                    <a:pt x="7746" y="41775"/>
                    <a:pt x="7717" y="41891"/>
                    <a:pt x="7674" y="41978"/>
                  </a:cubicBezTo>
                  <a:cubicBezTo>
                    <a:pt x="7659" y="41993"/>
                    <a:pt x="7659" y="42036"/>
                    <a:pt x="7645" y="42051"/>
                  </a:cubicBezTo>
                  <a:cubicBezTo>
                    <a:pt x="7601" y="42138"/>
                    <a:pt x="7587" y="42210"/>
                    <a:pt x="7572" y="42312"/>
                  </a:cubicBezTo>
                  <a:cubicBezTo>
                    <a:pt x="7572" y="42326"/>
                    <a:pt x="7543" y="42341"/>
                    <a:pt x="7543" y="42355"/>
                  </a:cubicBezTo>
                  <a:cubicBezTo>
                    <a:pt x="7543" y="42384"/>
                    <a:pt x="7543" y="42399"/>
                    <a:pt x="7529" y="42413"/>
                  </a:cubicBezTo>
                  <a:lnTo>
                    <a:pt x="7529" y="42457"/>
                  </a:lnTo>
                  <a:cubicBezTo>
                    <a:pt x="6093" y="49086"/>
                    <a:pt x="6716" y="54032"/>
                    <a:pt x="8109" y="57644"/>
                  </a:cubicBezTo>
                  <a:cubicBezTo>
                    <a:pt x="6484" y="57441"/>
                    <a:pt x="4686" y="57324"/>
                    <a:pt x="2713" y="57324"/>
                  </a:cubicBezTo>
                  <a:lnTo>
                    <a:pt x="2684" y="57324"/>
                  </a:lnTo>
                  <a:cubicBezTo>
                    <a:pt x="2582" y="57324"/>
                    <a:pt x="2466" y="57324"/>
                    <a:pt x="2365" y="57339"/>
                  </a:cubicBezTo>
                  <a:cubicBezTo>
                    <a:pt x="2350" y="57339"/>
                    <a:pt x="2307" y="57339"/>
                    <a:pt x="2292" y="57354"/>
                  </a:cubicBezTo>
                  <a:cubicBezTo>
                    <a:pt x="2205" y="57368"/>
                    <a:pt x="2133" y="57397"/>
                    <a:pt x="2060" y="57412"/>
                  </a:cubicBezTo>
                  <a:cubicBezTo>
                    <a:pt x="2017" y="57412"/>
                    <a:pt x="2002" y="57426"/>
                    <a:pt x="1959" y="57426"/>
                  </a:cubicBezTo>
                  <a:cubicBezTo>
                    <a:pt x="1857" y="57470"/>
                    <a:pt x="1770" y="57484"/>
                    <a:pt x="1669" y="57542"/>
                  </a:cubicBezTo>
                  <a:lnTo>
                    <a:pt x="1654" y="57542"/>
                  </a:lnTo>
                  <a:cubicBezTo>
                    <a:pt x="1567" y="57571"/>
                    <a:pt x="1480" y="57629"/>
                    <a:pt x="1378" y="57687"/>
                  </a:cubicBezTo>
                  <a:cubicBezTo>
                    <a:pt x="1364" y="57702"/>
                    <a:pt x="1335" y="57702"/>
                    <a:pt x="1306" y="57716"/>
                  </a:cubicBezTo>
                  <a:cubicBezTo>
                    <a:pt x="1233" y="57774"/>
                    <a:pt x="1161" y="57803"/>
                    <a:pt x="1088" y="57861"/>
                  </a:cubicBezTo>
                  <a:cubicBezTo>
                    <a:pt x="1074" y="57876"/>
                    <a:pt x="1059" y="57876"/>
                    <a:pt x="1059" y="57905"/>
                  </a:cubicBezTo>
                  <a:cubicBezTo>
                    <a:pt x="972" y="57977"/>
                    <a:pt x="900" y="58050"/>
                    <a:pt x="798" y="58122"/>
                  </a:cubicBezTo>
                  <a:lnTo>
                    <a:pt x="784" y="58137"/>
                  </a:lnTo>
                  <a:cubicBezTo>
                    <a:pt x="711" y="58209"/>
                    <a:pt x="653" y="58282"/>
                    <a:pt x="610" y="58354"/>
                  </a:cubicBezTo>
                  <a:cubicBezTo>
                    <a:pt x="581" y="58369"/>
                    <a:pt x="566" y="58412"/>
                    <a:pt x="552" y="58427"/>
                  </a:cubicBezTo>
                  <a:cubicBezTo>
                    <a:pt x="494" y="58499"/>
                    <a:pt x="465" y="58572"/>
                    <a:pt x="407" y="58644"/>
                  </a:cubicBezTo>
                  <a:cubicBezTo>
                    <a:pt x="392" y="58659"/>
                    <a:pt x="392" y="58673"/>
                    <a:pt x="363" y="58702"/>
                  </a:cubicBezTo>
                  <a:cubicBezTo>
                    <a:pt x="363" y="58702"/>
                    <a:pt x="363" y="58717"/>
                    <a:pt x="349" y="58717"/>
                  </a:cubicBezTo>
                  <a:cubicBezTo>
                    <a:pt x="349" y="58731"/>
                    <a:pt x="334" y="58731"/>
                    <a:pt x="334" y="58746"/>
                  </a:cubicBezTo>
                  <a:cubicBezTo>
                    <a:pt x="276" y="58848"/>
                    <a:pt x="247" y="58935"/>
                    <a:pt x="204" y="59022"/>
                  </a:cubicBezTo>
                  <a:cubicBezTo>
                    <a:pt x="204" y="59036"/>
                    <a:pt x="189" y="59065"/>
                    <a:pt x="189" y="59080"/>
                  </a:cubicBezTo>
                  <a:cubicBezTo>
                    <a:pt x="146" y="59167"/>
                    <a:pt x="131" y="59254"/>
                    <a:pt x="102" y="59355"/>
                  </a:cubicBezTo>
                  <a:cubicBezTo>
                    <a:pt x="102" y="59370"/>
                    <a:pt x="73" y="59399"/>
                    <a:pt x="73" y="59428"/>
                  </a:cubicBezTo>
                  <a:lnTo>
                    <a:pt x="30" y="59689"/>
                  </a:lnTo>
                  <a:lnTo>
                    <a:pt x="30" y="59747"/>
                  </a:lnTo>
                  <a:cubicBezTo>
                    <a:pt x="1" y="59863"/>
                    <a:pt x="1" y="59964"/>
                    <a:pt x="1" y="60080"/>
                  </a:cubicBezTo>
                  <a:lnTo>
                    <a:pt x="1" y="60124"/>
                  </a:lnTo>
                  <a:cubicBezTo>
                    <a:pt x="1" y="60226"/>
                    <a:pt x="30" y="60313"/>
                    <a:pt x="30" y="60400"/>
                  </a:cubicBezTo>
                  <a:cubicBezTo>
                    <a:pt x="30" y="60443"/>
                    <a:pt x="30" y="60458"/>
                    <a:pt x="44" y="60487"/>
                  </a:cubicBezTo>
                  <a:lnTo>
                    <a:pt x="102" y="60762"/>
                  </a:lnTo>
                  <a:cubicBezTo>
                    <a:pt x="102" y="60777"/>
                    <a:pt x="102" y="60806"/>
                    <a:pt x="117" y="60806"/>
                  </a:cubicBezTo>
                  <a:cubicBezTo>
                    <a:pt x="146" y="60907"/>
                    <a:pt x="189" y="60994"/>
                    <a:pt x="218" y="61096"/>
                  </a:cubicBezTo>
                  <a:cubicBezTo>
                    <a:pt x="247" y="61110"/>
                    <a:pt x="247" y="61139"/>
                    <a:pt x="262" y="61168"/>
                  </a:cubicBezTo>
                  <a:cubicBezTo>
                    <a:pt x="291" y="61241"/>
                    <a:pt x="334" y="61328"/>
                    <a:pt x="392" y="61400"/>
                  </a:cubicBezTo>
                  <a:cubicBezTo>
                    <a:pt x="392" y="61415"/>
                    <a:pt x="407" y="61429"/>
                    <a:pt x="407" y="61429"/>
                  </a:cubicBezTo>
                  <a:cubicBezTo>
                    <a:pt x="421" y="61458"/>
                    <a:pt x="421" y="61473"/>
                    <a:pt x="436" y="61487"/>
                  </a:cubicBezTo>
                  <a:cubicBezTo>
                    <a:pt x="436" y="61487"/>
                    <a:pt x="436" y="61502"/>
                    <a:pt x="465" y="61502"/>
                  </a:cubicBezTo>
                  <a:cubicBezTo>
                    <a:pt x="6861" y="71568"/>
                    <a:pt x="14114" y="73469"/>
                    <a:pt x="18669" y="73469"/>
                  </a:cubicBezTo>
                  <a:cubicBezTo>
                    <a:pt x="20018" y="73469"/>
                    <a:pt x="21149" y="73309"/>
                    <a:pt x="21947" y="73135"/>
                  </a:cubicBezTo>
                  <a:lnTo>
                    <a:pt x="25268" y="74876"/>
                  </a:lnTo>
                  <a:cubicBezTo>
                    <a:pt x="25660" y="75064"/>
                    <a:pt x="26081" y="75180"/>
                    <a:pt x="26516" y="75180"/>
                  </a:cubicBezTo>
                  <a:cubicBezTo>
                    <a:pt x="27473" y="75180"/>
                    <a:pt x="28416" y="74658"/>
                    <a:pt x="28895" y="73744"/>
                  </a:cubicBezTo>
                  <a:cubicBezTo>
                    <a:pt x="29185" y="73179"/>
                    <a:pt x="29257" y="72555"/>
                    <a:pt x="29141" y="71975"/>
                  </a:cubicBezTo>
                  <a:lnTo>
                    <a:pt x="29141" y="71975"/>
                  </a:lnTo>
                  <a:cubicBezTo>
                    <a:pt x="32347" y="72410"/>
                    <a:pt x="34871" y="72497"/>
                    <a:pt x="35567" y="72511"/>
                  </a:cubicBezTo>
                  <a:lnTo>
                    <a:pt x="35639" y="72511"/>
                  </a:lnTo>
                  <a:cubicBezTo>
                    <a:pt x="36959" y="72511"/>
                    <a:pt x="38076" y="71554"/>
                    <a:pt x="38279" y="70234"/>
                  </a:cubicBezTo>
                  <a:lnTo>
                    <a:pt x="38787" y="66898"/>
                  </a:lnTo>
                  <a:lnTo>
                    <a:pt x="42863" y="66898"/>
                  </a:lnTo>
                  <a:cubicBezTo>
                    <a:pt x="42573" y="68029"/>
                    <a:pt x="43052" y="69262"/>
                    <a:pt x="44125" y="69886"/>
                  </a:cubicBezTo>
                  <a:lnTo>
                    <a:pt x="52843" y="74919"/>
                  </a:lnTo>
                  <a:cubicBezTo>
                    <a:pt x="53263" y="75166"/>
                    <a:pt x="53727" y="75282"/>
                    <a:pt x="54177" y="75282"/>
                  </a:cubicBezTo>
                  <a:cubicBezTo>
                    <a:pt x="54786" y="75282"/>
                    <a:pt x="55366" y="75093"/>
                    <a:pt x="55845" y="74702"/>
                  </a:cubicBezTo>
                  <a:cubicBezTo>
                    <a:pt x="56048" y="74542"/>
                    <a:pt x="56237" y="74339"/>
                    <a:pt x="56382" y="74150"/>
                  </a:cubicBezTo>
                  <a:cubicBezTo>
                    <a:pt x="56889" y="74818"/>
                    <a:pt x="57687" y="75195"/>
                    <a:pt x="58499" y="75195"/>
                  </a:cubicBezTo>
                  <a:cubicBezTo>
                    <a:pt x="58920" y="75195"/>
                    <a:pt x="59355" y="75108"/>
                    <a:pt x="59747" y="74890"/>
                  </a:cubicBezTo>
                  <a:lnTo>
                    <a:pt x="63069" y="73150"/>
                  </a:lnTo>
                  <a:cubicBezTo>
                    <a:pt x="63866" y="73324"/>
                    <a:pt x="64983" y="73498"/>
                    <a:pt x="66347" y="73498"/>
                  </a:cubicBezTo>
                  <a:cubicBezTo>
                    <a:pt x="70916" y="73498"/>
                    <a:pt x="78154" y="71583"/>
                    <a:pt x="84551" y="61531"/>
                  </a:cubicBezTo>
                  <a:cubicBezTo>
                    <a:pt x="84551" y="61531"/>
                    <a:pt x="84551" y="61502"/>
                    <a:pt x="84565" y="61502"/>
                  </a:cubicBezTo>
                  <a:cubicBezTo>
                    <a:pt x="84594" y="61487"/>
                    <a:pt x="84594" y="61473"/>
                    <a:pt x="84609" y="61458"/>
                  </a:cubicBezTo>
                  <a:cubicBezTo>
                    <a:pt x="84609" y="61429"/>
                    <a:pt x="84623" y="61415"/>
                    <a:pt x="84623" y="61415"/>
                  </a:cubicBezTo>
                  <a:cubicBezTo>
                    <a:pt x="84681" y="61342"/>
                    <a:pt x="84710" y="61270"/>
                    <a:pt x="84754" y="61183"/>
                  </a:cubicBezTo>
                  <a:cubicBezTo>
                    <a:pt x="84768" y="61168"/>
                    <a:pt x="84768" y="61125"/>
                    <a:pt x="84783" y="61110"/>
                  </a:cubicBezTo>
                  <a:cubicBezTo>
                    <a:pt x="84826" y="61023"/>
                    <a:pt x="84855" y="60907"/>
                    <a:pt x="84899" y="60820"/>
                  </a:cubicBezTo>
                  <a:cubicBezTo>
                    <a:pt x="84899" y="60806"/>
                    <a:pt x="84899" y="60777"/>
                    <a:pt x="84913" y="60777"/>
                  </a:cubicBezTo>
                  <a:cubicBezTo>
                    <a:pt x="84928" y="60690"/>
                    <a:pt x="84971" y="60603"/>
                    <a:pt x="84971" y="60516"/>
                  </a:cubicBezTo>
                  <a:cubicBezTo>
                    <a:pt x="84971" y="60472"/>
                    <a:pt x="84986" y="60458"/>
                    <a:pt x="84986" y="60414"/>
                  </a:cubicBezTo>
                  <a:cubicBezTo>
                    <a:pt x="85000" y="60327"/>
                    <a:pt x="85000" y="60240"/>
                    <a:pt x="85000" y="60153"/>
                  </a:cubicBezTo>
                  <a:lnTo>
                    <a:pt x="85000" y="60095"/>
                  </a:lnTo>
                  <a:cubicBezTo>
                    <a:pt x="85000" y="60008"/>
                    <a:pt x="85000" y="59892"/>
                    <a:pt x="84986" y="59790"/>
                  </a:cubicBezTo>
                  <a:lnTo>
                    <a:pt x="84986" y="59732"/>
                  </a:lnTo>
                  <a:cubicBezTo>
                    <a:pt x="84971" y="59645"/>
                    <a:pt x="84971" y="59544"/>
                    <a:pt x="84928" y="59457"/>
                  </a:cubicBezTo>
                  <a:cubicBezTo>
                    <a:pt x="84928" y="59442"/>
                    <a:pt x="84913" y="59399"/>
                    <a:pt x="84913" y="59384"/>
                  </a:cubicBezTo>
                  <a:cubicBezTo>
                    <a:pt x="84899" y="59297"/>
                    <a:pt x="84855" y="59210"/>
                    <a:pt x="84826" y="59109"/>
                  </a:cubicBezTo>
                  <a:cubicBezTo>
                    <a:pt x="84826" y="59094"/>
                    <a:pt x="84812" y="59080"/>
                    <a:pt x="84812" y="59065"/>
                  </a:cubicBezTo>
                  <a:cubicBezTo>
                    <a:pt x="84768" y="58964"/>
                    <a:pt x="84739" y="58877"/>
                    <a:pt x="84681" y="58790"/>
                  </a:cubicBezTo>
                  <a:cubicBezTo>
                    <a:pt x="84681" y="58775"/>
                    <a:pt x="84667" y="58775"/>
                    <a:pt x="84667" y="58746"/>
                  </a:cubicBezTo>
                  <a:cubicBezTo>
                    <a:pt x="84667" y="58746"/>
                    <a:pt x="84667" y="58731"/>
                    <a:pt x="84638" y="58731"/>
                  </a:cubicBezTo>
                  <a:cubicBezTo>
                    <a:pt x="84623" y="58717"/>
                    <a:pt x="84623" y="58702"/>
                    <a:pt x="84609" y="58673"/>
                  </a:cubicBezTo>
                  <a:cubicBezTo>
                    <a:pt x="84565" y="58601"/>
                    <a:pt x="84522" y="58528"/>
                    <a:pt x="84464" y="58456"/>
                  </a:cubicBezTo>
                  <a:cubicBezTo>
                    <a:pt x="84449" y="58441"/>
                    <a:pt x="84420" y="58412"/>
                    <a:pt x="84406" y="58383"/>
                  </a:cubicBezTo>
                  <a:cubicBezTo>
                    <a:pt x="84348" y="58311"/>
                    <a:pt x="84275" y="58238"/>
                    <a:pt x="84231" y="58166"/>
                  </a:cubicBezTo>
                  <a:lnTo>
                    <a:pt x="84188" y="58137"/>
                  </a:lnTo>
                  <a:cubicBezTo>
                    <a:pt x="84115" y="58064"/>
                    <a:pt x="84028" y="57992"/>
                    <a:pt x="83956" y="57919"/>
                  </a:cubicBezTo>
                  <a:cubicBezTo>
                    <a:pt x="83941" y="57905"/>
                    <a:pt x="83912" y="57905"/>
                    <a:pt x="83898" y="57876"/>
                  </a:cubicBezTo>
                  <a:cubicBezTo>
                    <a:pt x="83825" y="57832"/>
                    <a:pt x="83753" y="57774"/>
                    <a:pt x="83680" y="57731"/>
                  </a:cubicBezTo>
                  <a:cubicBezTo>
                    <a:pt x="83666" y="57716"/>
                    <a:pt x="83622" y="57702"/>
                    <a:pt x="83608" y="57687"/>
                  </a:cubicBezTo>
                  <a:cubicBezTo>
                    <a:pt x="83521" y="57629"/>
                    <a:pt x="83448" y="57586"/>
                    <a:pt x="83361" y="57557"/>
                  </a:cubicBezTo>
                  <a:cubicBezTo>
                    <a:pt x="83332" y="57557"/>
                    <a:pt x="83332" y="57542"/>
                    <a:pt x="83318" y="57542"/>
                  </a:cubicBezTo>
                  <a:cubicBezTo>
                    <a:pt x="83231" y="57499"/>
                    <a:pt x="83115" y="57470"/>
                    <a:pt x="83028" y="57426"/>
                  </a:cubicBezTo>
                  <a:cubicBezTo>
                    <a:pt x="82999" y="57426"/>
                    <a:pt x="82970" y="57412"/>
                    <a:pt x="82941" y="57412"/>
                  </a:cubicBezTo>
                  <a:cubicBezTo>
                    <a:pt x="82868" y="57383"/>
                    <a:pt x="82781" y="57368"/>
                    <a:pt x="82708" y="57354"/>
                  </a:cubicBezTo>
                  <a:cubicBezTo>
                    <a:pt x="82679" y="57354"/>
                    <a:pt x="82650" y="57339"/>
                    <a:pt x="82636" y="57339"/>
                  </a:cubicBezTo>
                  <a:cubicBezTo>
                    <a:pt x="82520" y="57310"/>
                    <a:pt x="82418" y="57310"/>
                    <a:pt x="82302" y="57310"/>
                  </a:cubicBezTo>
                  <a:lnTo>
                    <a:pt x="82288" y="57310"/>
                  </a:lnTo>
                  <a:cubicBezTo>
                    <a:pt x="80315" y="57310"/>
                    <a:pt x="78516" y="57441"/>
                    <a:pt x="76877" y="57644"/>
                  </a:cubicBezTo>
                  <a:cubicBezTo>
                    <a:pt x="78284" y="54017"/>
                    <a:pt x="78894" y="49086"/>
                    <a:pt x="77458" y="42442"/>
                  </a:cubicBezTo>
                  <a:lnTo>
                    <a:pt x="77458" y="42413"/>
                  </a:lnTo>
                  <a:cubicBezTo>
                    <a:pt x="77458" y="42399"/>
                    <a:pt x="77458" y="42370"/>
                    <a:pt x="77443" y="42355"/>
                  </a:cubicBezTo>
                  <a:cubicBezTo>
                    <a:pt x="77443" y="42341"/>
                    <a:pt x="77429" y="42326"/>
                    <a:pt x="77429" y="42312"/>
                  </a:cubicBezTo>
                  <a:cubicBezTo>
                    <a:pt x="77414" y="42210"/>
                    <a:pt x="77385" y="42138"/>
                    <a:pt x="77356" y="42051"/>
                  </a:cubicBezTo>
                  <a:cubicBezTo>
                    <a:pt x="77342" y="42036"/>
                    <a:pt x="77342" y="41993"/>
                    <a:pt x="77313" y="41978"/>
                  </a:cubicBezTo>
                  <a:cubicBezTo>
                    <a:pt x="77284" y="41891"/>
                    <a:pt x="77240" y="41775"/>
                    <a:pt x="77197" y="41688"/>
                  </a:cubicBezTo>
                  <a:cubicBezTo>
                    <a:pt x="77197" y="41674"/>
                    <a:pt x="77168" y="41674"/>
                    <a:pt x="77168" y="41645"/>
                  </a:cubicBezTo>
                  <a:cubicBezTo>
                    <a:pt x="77139" y="41586"/>
                    <a:pt x="77080" y="41485"/>
                    <a:pt x="77022" y="41412"/>
                  </a:cubicBezTo>
                  <a:cubicBezTo>
                    <a:pt x="77008" y="41398"/>
                    <a:pt x="76993" y="41369"/>
                    <a:pt x="76979" y="41340"/>
                  </a:cubicBezTo>
                  <a:cubicBezTo>
                    <a:pt x="76921" y="41267"/>
                    <a:pt x="76863" y="41195"/>
                    <a:pt x="76805" y="41151"/>
                  </a:cubicBezTo>
                  <a:cubicBezTo>
                    <a:pt x="76790" y="41122"/>
                    <a:pt x="76790" y="41108"/>
                    <a:pt x="76776" y="41108"/>
                  </a:cubicBezTo>
                  <a:cubicBezTo>
                    <a:pt x="76703" y="41035"/>
                    <a:pt x="76631" y="40963"/>
                    <a:pt x="76544" y="40890"/>
                  </a:cubicBezTo>
                  <a:lnTo>
                    <a:pt x="76500" y="40847"/>
                  </a:lnTo>
                  <a:lnTo>
                    <a:pt x="76283" y="40687"/>
                  </a:lnTo>
                  <a:cubicBezTo>
                    <a:pt x="76268" y="40673"/>
                    <a:pt x="76225" y="40658"/>
                    <a:pt x="76210" y="40658"/>
                  </a:cubicBezTo>
                  <a:cubicBezTo>
                    <a:pt x="76138" y="40600"/>
                    <a:pt x="76051" y="40557"/>
                    <a:pt x="75978" y="40528"/>
                  </a:cubicBezTo>
                  <a:cubicBezTo>
                    <a:pt x="75964" y="40528"/>
                    <a:pt x="75935" y="40513"/>
                    <a:pt x="75920" y="40513"/>
                  </a:cubicBezTo>
                  <a:lnTo>
                    <a:pt x="75644" y="40397"/>
                  </a:lnTo>
                  <a:lnTo>
                    <a:pt x="75601" y="40397"/>
                  </a:lnTo>
                  <a:cubicBezTo>
                    <a:pt x="75572" y="40397"/>
                    <a:pt x="75557" y="40397"/>
                    <a:pt x="75543" y="40383"/>
                  </a:cubicBezTo>
                  <a:cubicBezTo>
                    <a:pt x="75470" y="40368"/>
                    <a:pt x="75383" y="40339"/>
                    <a:pt x="75311" y="40325"/>
                  </a:cubicBezTo>
                  <a:cubicBezTo>
                    <a:pt x="75267" y="40325"/>
                    <a:pt x="75238" y="40310"/>
                    <a:pt x="75209" y="40310"/>
                  </a:cubicBezTo>
                  <a:cubicBezTo>
                    <a:pt x="75122" y="40296"/>
                    <a:pt x="75035" y="40296"/>
                    <a:pt x="74948" y="40296"/>
                  </a:cubicBezTo>
                  <a:lnTo>
                    <a:pt x="74890" y="40296"/>
                  </a:lnTo>
                  <a:cubicBezTo>
                    <a:pt x="74774" y="40296"/>
                    <a:pt x="74673" y="40296"/>
                    <a:pt x="74586" y="40310"/>
                  </a:cubicBezTo>
                  <a:cubicBezTo>
                    <a:pt x="74542" y="40310"/>
                    <a:pt x="74528" y="40310"/>
                    <a:pt x="74484" y="40325"/>
                  </a:cubicBezTo>
                  <a:cubicBezTo>
                    <a:pt x="74412" y="40339"/>
                    <a:pt x="74339" y="40339"/>
                    <a:pt x="74267" y="40368"/>
                  </a:cubicBezTo>
                  <a:cubicBezTo>
                    <a:pt x="74237" y="40368"/>
                    <a:pt x="74194" y="40383"/>
                    <a:pt x="74165" y="40383"/>
                  </a:cubicBezTo>
                  <a:cubicBezTo>
                    <a:pt x="74092" y="40397"/>
                    <a:pt x="74005" y="40441"/>
                    <a:pt x="73933" y="40455"/>
                  </a:cubicBezTo>
                  <a:cubicBezTo>
                    <a:pt x="73889" y="40470"/>
                    <a:pt x="73860" y="40470"/>
                    <a:pt x="73831" y="40484"/>
                  </a:cubicBezTo>
                  <a:cubicBezTo>
                    <a:pt x="73759" y="40528"/>
                    <a:pt x="73672" y="40557"/>
                    <a:pt x="73599" y="40600"/>
                  </a:cubicBezTo>
                  <a:lnTo>
                    <a:pt x="73498" y="40658"/>
                  </a:lnTo>
                  <a:cubicBezTo>
                    <a:pt x="73440" y="40687"/>
                    <a:pt x="73367" y="40731"/>
                    <a:pt x="73309" y="40774"/>
                  </a:cubicBezTo>
                  <a:cubicBezTo>
                    <a:pt x="73295" y="40803"/>
                    <a:pt x="73251" y="40818"/>
                    <a:pt x="73237" y="40832"/>
                  </a:cubicBezTo>
                  <a:cubicBezTo>
                    <a:pt x="73150" y="40905"/>
                    <a:pt x="73077" y="40963"/>
                    <a:pt x="73005" y="41050"/>
                  </a:cubicBezTo>
                  <a:lnTo>
                    <a:pt x="72990" y="41064"/>
                  </a:lnTo>
                  <a:cubicBezTo>
                    <a:pt x="72526" y="41528"/>
                    <a:pt x="72120" y="41964"/>
                    <a:pt x="71699" y="42399"/>
                  </a:cubicBezTo>
                  <a:cubicBezTo>
                    <a:pt x="70669" y="40034"/>
                    <a:pt x="69755" y="38337"/>
                    <a:pt x="69480" y="37801"/>
                  </a:cubicBezTo>
                  <a:cubicBezTo>
                    <a:pt x="68995" y="36917"/>
                    <a:pt x="68085" y="36409"/>
                    <a:pt x="67132" y="36409"/>
                  </a:cubicBezTo>
                  <a:cubicBezTo>
                    <a:pt x="66803" y="36409"/>
                    <a:pt x="66468" y="36470"/>
                    <a:pt x="66144" y="36597"/>
                  </a:cubicBezTo>
                  <a:lnTo>
                    <a:pt x="60226" y="38918"/>
                  </a:lnTo>
                  <a:lnTo>
                    <a:pt x="57615" y="34377"/>
                  </a:lnTo>
                  <a:lnTo>
                    <a:pt x="60269" y="34377"/>
                  </a:lnTo>
                  <a:cubicBezTo>
                    <a:pt x="61763" y="34377"/>
                    <a:pt x="62953" y="33188"/>
                    <a:pt x="62953" y="31694"/>
                  </a:cubicBezTo>
                  <a:lnTo>
                    <a:pt x="62953" y="21628"/>
                  </a:lnTo>
                  <a:cubicBezTo>
                    <a:pt x="62953" y="20525"/>
                    <a:pt x="62285" y="19553"/>
                    <a:pt x="61270" y="19147"/>
                  </a:cubicBezTo>
                  <a:cubicBezTo>
                    <a:pt x="60952" y="19024"/>
                    <a:pt x="60618" y="18964"/>
                    <a:pt x="60286" y="18964"/>
                  </a:cubicBezTo>
                  <a:cubicBezTo>
                    <a:pt x="59561" y="18964"/>
                    <a:pt x="58848" y="19252"/>
                    <a:pt x="58340" y="19800"/>
                  </a:cubicBezTo>
                  <a:lnTo>
                    <a:pt x="58267" y="19887"/>
                  </a:lnTo>
                  <a:cubicBezTo>
                    <a:pt x="56889" y="18132"/>
                    <a:pt x="55250" y="16246"/>
                    <a:pt x="53437" y="14520"/>
                  </a:cubicBezTo>
                  <a:cubicBezTo>
                    <a:pt x="54308" y="13766"/>
                    <a:pt x="55221" y="12924"/>
                    <a:pt x="56121" y="12025"/>
                  </a:cubicBezTo>
                  <a:cubicBezTo>
                    <a:pt x="56193" y="11953"/>
                    <a:pt x="56266" y="11866"/>
                    <a:pt x="56338" y="11764"/>
                  </a:cubicBezTo>
                  <a:cubicBezTo>
                    <a:pt x="56353" y="11750"/>
                    <a:pt x="56353" y="11735"/>
                    <a:pt x="56382" y="11721"/>
                  </a:cubicBezTo>
                  <a:cubicBezTo>
                    <a:pt x="56425" y="11648"/>
                    <a:pt x="56469" y="11576"/>
                    <a:pt x="56527" y="11503"/>
                  </a:cubicBezTo>
                  <a:cubicBezTo>
                    <a:pt x="56541" y="11474"/>
                    <a:pt x="56556" y="11445"/>
                    <a:pt x="56556" y="11430"/>
                  </a:cubicBezTo>
                  <a:cubicBezTo>
                    <a:pt x="56614" y="11329"/>
                    <a:pt x="56643" y="11242"/>
                    <a:pt x="56701" y="11140"/>
                  </a:cubicBezTo>
                  <a:cubicBezTo>
                    <a:pt x="56744" y="11039"/>
                    <a:pt x="56773" y="10937"/>
                    <a:pt x="56788" y="10850"/>
                  </a:cubicBezTo>
                  <a:cubicBezTo>
                    <a:pt x="56788" y="10821"/>
                    <a:pt x="56817" y="10792"/>
                    <a:pt x="56817" y="10778"/>
                  </a:cubicBezTo>
                  <a:lnTo>
                    <a:pt x="56860" y="10502"/>
                  </a:lnTo>
                  <a:lnTo>
                    <a:pt x="56860" y="10444"/>
                  </a:lnTo>
                  <a:cubicBezTo>
                    <a:pt x="56889" y="10343"/>
                    <a:pt x="56889" y="10227"/>
                    <a:pt x="56889" y="10125"/>
                  </a:cubicBezTo>
                  <a:lnTo>
                    <a:pt x="56889" y="10081"/>
                  </a:lnTo>
                  <a:cubicBezTo>
                    <a:pt x="56889" y="9994"/>
                    <a:pt x="56860" y="9878"/>
                    <a:pt x="56860" y="9791"/>
                  </a:cubicBezTo>
                  <a:cubicBezTo>
                    <a:pt x="56860" y="9762"/>
                    <a:pt x="56860" y="9733"/>
                    <a:pt x="56846" y="9704"/>
                  </a:cubicBezTo>
                  <a:cubicBezTo>
                    <a:pt x="56831" y="9617"/>
                    <a:pt x="56817" y="9545"/>
                    <a:pt x="56788" y="9443"/>
                  </a:cubicBezTo>
                  <a:cubicBezTo>
                    <a:pt x="56788" y="9429"/>
                    <a:pt x="56788" y="9414"/>
                    <a:pt x="56773" y="9400"/>
                  </a:cubicBezTo>
                  <a:lnTo>
                    <a:pt x="56773" y="9371"/>
                  </a:lnTo>
                  <a:lnTo>
                    <a:pt x="56773" y="9342"/>
                  </a:lnTo>
                  <a:lnTo>
                    <a:pt x="56672" y="9066"/>
                  </a:lnTo>
                  <a:cubicBezTo>
                    <a:pt x="56672" y="9052"/>
                    <a:pt x="56643" y="9037"/>
                    <a:pt x="56643" y="9008"/>
                  </a:cubicBezTo>
                  <a:cubicBezTo>
                    <a:pt x="56614" y="8921"/>
                    <a:pt x="56556" y="8849"/>
                    <a:pt x="56527" y="8776"/>
                  </a:cubicBezTo>
                  <a:cubicBezTo>
                    <a:pt x="56498" y="8762"/>
                    <a:pt x="56483" y="8733"/>
                    <a:pt x="56483" y="8703"/>
                  </a:cubicBezTo>
                  <a:lnTo>
                    <a:pt x="56324" y="8486"/>
                  </a:lnTo>
                  <a:cubicBezTo>
                    <a:pt x="56309" y="8471"/>
                    <a:pt x="56309" y="8457"/>
                    <a:pt x="56280" y="8457"/>
                  </a:cubicBezTo>
                  <a:cubicBezTo>
                    <a:pt x="56208" y="8355"/>
                    <a:pt x="56135" y="8283"/>
                    <a:pt x="56063" y="8210"/>
                  </a:cubicBezTo>
                  <a:cubicBezTo>
                    <a:pt x="56048" y="8196"/>
                    <a:pt x="56034" y="8196"/>
                    <a:pt x="56034" y="8181"/>
                  </a:cubicBezTo>
                  <a:cubicBezTo>
                    <a:pt x="55961" y="8123"/>
                    <a:pt x="55903" y="8065"/>
                    <a:pt x="55831" y="8022"/>
                  </a:cubicBezTo>
                  <a:cubicBezTo>
                    <a:pt x="55816" y="7993"/>
                    <a:pt x="55773" y="7978"/>
                    <a:pt x="55758" y="7964"/>
                  </a:cubicBezTo>
                  <a:cubicBezTo>
                    <a:pt x="55685" y="7906"/>
                    <a:pt x="55613" y="7877"/>
                    <a:pt x="55526" y="7819"/>
                  </a:cubicBezTo>
                  <a:cubicBezTo>
                    <a:pt x="55511" y="7819"/>
                    <a:pt x="55482" y="7804"/>
                    <a:pt x="55482" y="7804"/>
                  </a:cubicBezTo>
                  <a:cubicBezTo>
                    <a:pt x="55395" y="7746"/>
                    <a:pt x="55308" y="7717"/>
                    <a:pt x="55192" y="7674"/>
                  </a:cubicBezTo>
                  <a:cubicBezTo>
                    <a:pt x="55163" y="7659"/>
                    <a:pt x="55149" y="7659"/>
                    <a:pt x="55105" y="7630"/>
                  </a:cubicBezTo>
                  <a:cubicBezTo>
                    <a:pt x="55033" y="7601"/>
                    <a:pt x="54946" y="7587"/>
                    <a:pt x="54859" y="7558"/>
                  </a:cubicBezTo>
                  <a:cubicBezTo>
                    <a:pt x="54830" y="7558"/>
                    <a:pt x="54815" y="7543"/>
                    <a:pt x="54801" y="7543"/>
                  </a:cubicBezTo>
                  <a:cubicBezTo>
                    <a:pt x="54786" y="7543"/>
                    <a:pt x="54757" y="7543"/>
                    <a:pt x="54743" y="7529"/>
                  </a:cubicBezTo>
                  <a:lnTo>
                    <a:pt x="54714" y="7529"/>
                  </a:lnTo>
                  <a:cubicBezTo>
                    <a:pt x="52068" y="6957"/>
                    <a:pt x="49691" y="6711"/>
                    <a:pt x="47559" y="6711"/>
                  </a:cubicBezTo>
                  <a:cubicBezTo>
                    <a:pt x="44339" y="6711"/>
                    <a:pt x="41680" y="7271"/>
                    <a:pt x="39498" y="8109"/>
                  </a:cubicBezTo>
                  <a:cubicBezTo>
                    <a:pt x="39701" y="6470"/>
                    <a:pt x="39817" y="4686"/>
                    <a:pt x="39817" y="2698"/>
                  </a:cubicBezTo>
                  <a:lnTo>
                    <a:pt x="39817" y="2684"/>
                  </a:lnTo>
                  <a:cubicBezTo>
                    <a:pt x="39817" y="2582"/>
                    <a:pt x="39817" y="2466"/>
                    <a:pt x="39802" y="2365"/>
                  </a:cubicBezTo>
                  <a:cubicBezTo>
                    <a:pt x="39802" y="2336"/>
                    <a:pt x="39802" y="2307"/>
                    <a:pt x="39788" y="2292"/>
                  </a:cubicBezTo>
                  <a:cubicBezTo>
                    <a:pt x="39773" y="2205"/>
                    <a:pt x="39744" y="2133"/>
                    <a:pt x="39730" y="2031"/>
                  </a:cubicBezTo>
                  <a:cubicBezTo>
                    <a:pt x="39730" y="2002"/>
                    <a:pt x="39715" y="1988"/>
                    <a:pt x="39715" y="1944"/>
                  </a:cubicBezTo>
                  <a:cubicBezTo>
                    <a:pt x="39672" y="1843"/>
                    <a:pt x="39657" y="1741"/>
                    <a:pt x="39599" y="1640"/>
                  </a:cubicBezTo>
                  <a:cubicBezTo>
                    <a:pt x="39570" y="1552"/>
                    <a:pt x="39512" y="1451"/>
                    <a:pt x="39454" y="1364"/>
                  </a:cubicBezTo>
                  <a:cubicBezTo>
                    <a:pt x="39440" y="1349"/>
                    <a:pt x="39425" y="1306"/>
                    <a:pt x="39425" y="1291"/>
                  </a:cubicBezTo>
                  <a:cubicBezTo>
                    <a:pt x="39367" y="1219"/>
                    <a:pt x="39338" y="1146"/>
                    <a:pt x="39280" y="1074"/>
                  </a:cubicBezTo>
                  <a:cubicBezTo>
                    <a:pt x="39266" y="1059"/>
                    <a:pt x="39266" y="1030"/>
                    <a:pt x="39237" y="1016"/>
                  </a:cubicBezTo>
                  <a:cubicBezTo>
                    <a:pt x="39164" y="929"/>
                    <a:pt x="39092" y="856"/>
                    <a:pt x="39019" y="769"/>
                  </a:cubicBezTo>
                  <a:lnTo>
                    <a:pt x="39005" y="755"/>
                  </a:lnTo>
                  <a:cubicBezTo>
                    <a:pt x="38932" y="682"/>
                    <a:pt x="38860" y="624"/>
                    <a:pt x="38787" y="566"/>
                  </a:cubicBezTo>
                  <a:cubicBezTo>
                    <a:pt x="38773" y="552"/>
                    <a:pt x="38729" y="523"/>
                    <a:pt x="38715" y="508"/>
                  </a:cubicBezTo>
                  <a:cubicBezTo>
                    <a:pt x="38642" y="465"/>
                    <a:pt x="38570" y="421"/>
                    <a:pt x="38497" y="363"/>
                  </a:cubicBezTo>
                  <a:cubicBezTo>
                    <a:pt x="38482" y="349"/>
                    <a:pt x="38468" y="349"/>
                    <a:pt x="38439" y="334"/>
                  </a:cubicBezTo>
                  <a:cubicBezTo>
                    <a:pt x="38439" y="334"/>
                    <a:pt x="38424" y="334"/>
                    <a:pt x="38424" y="320"/>
                  </a:cubicBezTo>
                  <a:cubicBezTo>
                    <a:pt x="38410" y="320"/>
                    <a:pt x="38410" y="291"/>
                    <a:pt x="38395" y="291"/>
                  </a:cubicBezTo>
                  <a:cubicBezTo>
                    <a:pt x="38294" y="247"/>
                    <a:pt x="38207" y="204"/>
                    <a:pt x="38120" y="160"/>
                  </a:cubicBezTo>
                  <a:cubicBezTo>
                    <a:pt x="38105" y="160"/>
                    <a:pt x="38076" y="146"/>
                    <a:pt x="38062" y="146"/>
                  </a:cubicBezTo>
                  <a:cubicBezTo>
                    <a:pt x="37975" y="116"/>
                    <a:pt x="37902" y="102"/>
                    <a:pt x="37815" y="73"/>
                  </a:cubicBezTo>
                  <a:cubicBezTo>
                    <a:pt x="37772" y="73"/>
                    <a:pt x="37757" y="58"/>
                    <a:pt x="37714" y="58"/>
                  </a:cubicBezTo>
                  <a:cubicBezTo>
                    <a:pt x="37627" y="44"/>
                    <a:pt x="37554" y="15"/>
                    <a:pt x="37467" y="15"/>
                  </a:cubicBezTo>
                  <a:lnTo>
                    <a:pt x="37395" y="15"/>
                  </a:lnTo>
                  <a:cubicBezTo>
                    <a:pt x="37279" y="0"/>
                    <a:pt x="37177" y="0"/>
                    <a:pt x="37061" y="0"/>
                  </a:cubicBezTo>
                  <a:close/>
                </a:path>
              </a:pathLst>
            </a:custGeom>
            <a:solidFill>
              <a:srgbClr val="FFFFFF"/>
            </a:solidFill>
            <a:ln>
              <a:noFill/>
            </a:ln>
            <a:effectLst>
              <a:outerShdw blurRad="57150" rotWithShape="0" algn="bl" dir="5400000" dist="19050">
                <a:srgbClr val="000000">
                  <a:alpha val="2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2"/>
            <p:cNvSpPr/>
            <p:nvPr/>
          </p:nvSpPr>
          <p:spPr>
            <a:xfrm>
              <a:off x="5443975" y="4273725"/>
              <a:ext cx="102650" cy="123325"/>
            </a:xfrm>
            <a:custGeom>
              <a:rect b="b" l="l" r="r" t="t"/>
              <a:pathLst>
                <a:path extrusionOk="0" h="4933" w="4106">
                  <a:moveTo>
                    <a:pt x="2423" y="856"/>
                  </a:moveTo>
                  <a:cubicBezTo>
                    <a:pt x="2539" y="856"/>
                    <a:pt x="2670" y="914"/>
                    <a:pt x="2786" y="1059"/>
                  </a:cubicBezTo>
                  <a:cubicBezTo>
                    <a:pt x="2887" y="1190"/>
                    <a:pt x="2945" y="1364"/>
                    <a:pt x="2945" y="1567"/>
                  </a:cubicBezTo>
                  <a:cubicBezTo>
                    <a:pt x="2945" y="1727"/>
                    <a:pt x="2916" y="1872"/>
                    <a:pt x="2873" y="2002"/>
                  </a:cubicBezTo>
                  <a:cubicBezTo>
                    <a:pt x="2815" y="2133"/>
                    <a:pt x="2742" y="2234"/>
                    <a:pt x="2670" y="2307"/>
                  </a:cubicBezTo>
                  <a:cubicBezTo>
                    <a:pt x="2583" y="2379"/>
                    <a:pt x="2510" y="2423"/>
                    <a:pt x="2423" y="2423"/>
                  </a:cubicBezTo>
                  <a:lnTo>
                    <a:pt x="886" y="2423"/>
                  </a:lnTo>
                  <a:lnTo>
                    <a:pt x="886" y="856"/>
                  </a:lnTo>
                  <a:close/>
                  <a:moveTo>
                    <a:pt x="436" y="1"/>
                  </a:moveTo>
                  <a:cubicBezTo>
                    <a:pt x="305" y="1"/>
                    <a:pt x="218" y="44"/>
                    <a:pt x="131" y="131"/>
                  </a:cubicBezTo>
                  <a:cubicBezTo>
                    <a:pt x="44" y="218"/>
                    <a:pt x="1" y="305"/>
                    <a:pt x="1" y="436"/>
                  </a:cubicBezTo>
                  <a:lnTo>
                    <a:pt x="1" y="4497"/>
                  </a:lnTo>
                  <a:cubicBezTo>
                    <a:pt x="1" y="4628"/>
                    <a:pt x="59" y="4715"/>
                    <a:pt x="160" y="4816"/>
                  </a:cubicBezTo>
                  <a:cubicBezTo>
                    <a:pt x="262" y="4903"/>
                    <a:pt x="378" y="4932"/>
                    <a:pt x="509" y="4932"/>
                  </a:cubicBezTo>
                  <a:cubicBezTo>
                    <a:pt x="625" y="4932"/>
                    <a:pt x="712" y="4903"/>
                    <a:pt x="828" y="4816"/>
                  </a:cubicBezTo>
                  <a:cubicBezTo>
                    <a:pt x="871" y="4715"/>
                    <a:pt x="915" y="4628"/>
                    <a:pt x="915" y="4497"/>
                  </a:cubicBezTo>
                  <a:lnTo>
                    <a:pt x="915" y="3148"/>
                  </a:lnTo>
                  <a:lnTo>
                    <a:pt x="2220" y="3148"/>
                  </a:lnTo>
                  <a:cubicBezTo>
                    <a:pt x="2307" y="3148"/>
                    <a:pt x="2423" y="3163"/>
                    <a:pt x="2496" y="3177"/>
                  </a:cubicBezTo>
                  <a:cubicBezTo>
                    <a:pt x="2583" y="3192"/>
                    <a:pt x="2641" y="3235"/>
                    <a:pt x="2684" y="3293"/>
                  </a:cubicBezTo>
                  <a:cubicBezTo>
                    <a:pt x="2742" y="3337"/>
                    <a:pt x="2786" y="3395"/>
                    <a:pt x="2815" y="3467"/>
                  </a:cubicBezTo>
                  <a:cubicBezTo>
                    <a:pt x="2829" y="3540"/>
                    <a:pt x="2858" y="3612"/>
                    <a:pt x="2858" y="3685"/>
                  </a:cubicBezTo>
                  <a:cubicBezTo>
                    <a:pt x="2858" y="3946"/>
                    <a:pt x="2873" y="4120"/>
                    <a:pt x="2931" y="4280"/>
                  </a:cubicBezTo>
                  <a:cubicBezTo>
                    <a:pt x="2974" y="4425"/>
                    <a:pt x="3047" y="4555"/>
                    <a:pt x="3119" y="4642"/>
                  </a:cubicBezTo>
                  <a:cubicBezTo>
                    <a:pt x="3192" y="4744"/>
                    <a:pt x="3279" y="4787"/>
                    <a:pt x="3366" y="4845"/>
                  </a:cubicBezTo>
                  <a:cubicBezTo>
                    <a:pt x="3410" y="4889"/>
                    <a:pt x="3482" y="4903"/>
                    <a:pt x="3555" y="4918"/>
                  </a:cubicBezTo>
                  <a:cubicBezTo>
                    <a:pt x="3591" y="4925"/>
                    <a:pt x="3631" y="4929"/>
                    <a:pt x="3671" y="4929"/>
                  </a:cubicBezTo>
                  <a:cubicBezTo>
                    <a:pt x="3711" y="4929"/>
                    <a:pt x="3750" y="4925"/>
                    <a:pt x="3787" y="4918"/>
                  </a:cubicBezTo>
                  <a:cubicBezTo>
                    <a:pt x="3888" y="4903"/>
                    <a:pt x="3932" y="4860"/>
                    <a:pt x="3990" y="4816"/>
                  </a:cubicBezTo>
                  <a:cubicBezTo>
                    <a:pt x="4062" y="4715"/>
                    <a:pt x="4106" y="4628"/>
                    <a:pt x="4062" y="4497"/>
                  </a:cubicBezTo>
                  <a:cubicBezTo>
                    <a:pt x="4033" y="4367"/>
                    <a:pt x="3975" y="4280"/>
                    <a:pt x="3874" y="4236"/>
                  </a:cubicBezTo>
                  <a:cubicBezTo>
                    <a:pt x="3787" y="4193"/>
                    <a:pt x="3758" y="4135"/>
                    <a:pt x="3743" y="4091"/>
                  </a:cubicBezTo>
                  <a:cubicBezTo>
                    <a:pt x="3714" y="4033"/>
                    <a:pt x="3700" y="3960"/>
                    <a:pt x="3700" y="3873"/>
                  </a:cubicBezTo>
                  <a:cubicBezTo>
                    <a:pt x="3700" y="3772"/>
                    <a:pt x="3685" y="3670"/>
                    <a:pt x="3671" y="3554"/>
                  </a:cubicBezTo>
                  <a:cubicBezTo>
                    <a:pt x="3642" y="3424"/>
                    <a:pt x="3613" y="3308"/>
                    <a:pt x="3569" y="3192"/>
                  </a:cubicBezTo>
                  <a:cubicBezTo>
                    <a:pt x="3540" y="3090"/>
                    <a:pt x="3468" y="2974"/>
                    <a:pt x="3381" y="2887"/>
                  </a:cubicBezTo>
                  <a:cubicBezTo>
                    <a:pt x="3319" y="2817"/>
                    <a:pt x="3258" y="2763"/>
                    <a:pt x="3190" y="2715"/>
                  </a:cubicBezTo>
                  <a:lnTo>
                    <a:pt x="3190" y="2715"/>
                  </a:lnTo>
                  <a:cubicBezTo>
                    <a:pt x="3286" y="2649"/>
                    <a:pt x="3380" y="2568"/>
                    <a:pt x="3468" y="2481"/>
                  </a:cubicBezTo>
                  <a:cubicBezTo>
                    <a:pt x="3598" y="2365"/>
                    <a:pt x="3685" y="2191"/>
                    <a:pt x="3758" y="2031"/>
                  </a:cubicBezTo>
                  <a:cubicBezTo>
                    <a:pt x="3830" y="1857"/>
                    <a:pt x="3859" y="1683"/>
                    <a:pt x="3859" y="1509"/>
                  </a:cubicBezTo>
                  <a:cubicBezTo>
                    <a:pt x="3859" y="1219"/>
                    <a:pt x="3787" y="958"/>
                    <a:pt x="3671" y="726"/>
                  </a:cubicBezTo>
                  <a:cubicBezTo>
                    <a:pt x="3540" y="508"/>
                    <a:pt x="3381" y="334"/>
                    <a:pt x="3163" y="204"/>
                  </a:cubicBezTo>
                  <a:cubicBezTo>
                    <a:pt x="2945" y="73"/>
                    <a:pt x="2699" y="1"/>
                    <a:pt x="2467"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2"/>
            <p:cNvSpPr/>
            <p:nvPr/>
          </p:nvSpPr>
          <p:spPr>
            <a:xfrm>
              <a:off x="5565100" y="4274450"/>
              <a:ext cx="80900" cy="122600"/>
            </a:xfrm>
            <a:custGeom>
              <a:rect b="b" l="l" r="r" t="t"/>
              <a:pathLst>
                <a:path extrusionOk="0" h="4904" w="3236">
                  <a:moveTo>
                    <a:pt x="421" y="1"/>
                  </a:moveTo>
                  <a:cubicBezTo>
                    <a:pt x="291" y="1"/>
                    <a:pt x="189" y="30"/>
                    <a:pt x="131" y="102"/>
                  </a:cubicBezTo>
                  <a:cubicBezTo>
                    <a:pt x="30" y="189"/>
                    <a:pt x="1" y="291"/>
                    <a:pt x="1" y="407"/>
                  </a:cubicBezTo>
                  <a:lnTo>
                    <a:pt x="1" y="4468"/>
                  </a:lnTo>
                  <a:cubicBezTo>
                    <a:pt x="1" y="4599"/>
                    <a:pt x="30" y="4686"/>
                    <a:pt x="131" y="4787"/>
                  </a:cubicBezTo>
                  <a:cubicBezTo>
                    <a:pt x="218" y="4874"/>
                    <a:pt x="305" y="4903"/>
                    <a:pt x="436" y="4903"/>
                  </a:cubicBezTo>
                  <a:lnTo>
                    <a:pt x="2786" y="4903"/>
                  </a:lnTo>
                  <a:cubicBezTo>
                    <a:pt x="2916" y="4903"/>
                    <a:pt x="3018" y="4874"/>
                    <a:pt x="3105" y="4802"/>
                  </a:cubicBezTo>
                  <a:cubicBezTo>
                    <a:pt x="3192" y="4729"/>
                    <a:pt x="3235" y="4613"/>
                    <a:pt x="3235" y="4512"/>
                  </a:cubicBezTo>
                  <a:cubicBezTo>
                    <a:pt x="3235" y="4396"/>
                    <a:pt x="3192" y="4309"/>
                    <a:pt x="3105" y="4222"/>
                  </a:cubicBezTo>
                  <a:cubicBezTo>
                    <a:pt x="3018" y="4135"/>
                    <a:pt x="2916" y="4091"/>
                    <a:pt x="2786" y="4091"/>
                  </a:cubicBezTo>
                  <a:lnTo>
                    <a:pt x="885" y="4091"/>
                  </a:lnTo>
                  <a:lnTo>
                    <a:pt x="885" y="2786"/>
                  </a:lnTo>
                  <a:lnTo>
                    <a:pt x="2466" y="2786"/>
                  </a:lnTo>
                  <a:cubicBezTo>
                    <a:pt x="2597" y="2786"/>
                    <a:pt x="2684" y="2757"/>
                    <a:pt x="2771" y="2684"/>
                  </a:cubicBezTo>
                  <a:cubicBezTo>
                    <a:pt x="2873" y="2611"/>
                    <a:pt x="2902" y="2495"/>
                    <a:pt x="2902" y="2394"/>
                  </a:cubicBezTo>
                  <a:cubicBezTo>
                    <a:pt x="2902" y="2278"/>
                    <a:pt x="2873" y="2176"/>
                    <a:pt x="2771" y="2104"/>
                  </a:cubicBezTo>
                  <a:cubicBezTo>
                    <a:pt x="2684" y="2031"/>
                    <a:pt x="2597" y="1988"/>
                    <a:pt x="2466" y="1988"/>
                  </a:cubicBezTo>
                  <a:lnTo>
                    <a:pt x="871" y="1988"/>
                  </a:lnTo>
                  <a:lnTo>
                    <a:pt x="871" y="798"/>
                  </a:lnTo>
                  <a:lnTo>
                    <a:pt x="2771" y="798"/>
                  </a:lnTo>
                  <a:cubicBezTo>
                    <a:pt x="2902" y="798"/>
                    <a:pt x="2989" y="755"/>
                    <a:pt x="3090" y="682"/>
                  </a:cubicBezTo>
                  <a:cubicBezTo>
                    <a:pt x="3177" y="610"/>
                    <a:pt x="3206" y="508"/>
                    <a:pt x="3206" y="392"/>
                  </a:cubicBezTo>
                  <a:cubicBezTo>
                    <a:pt x="3206" y="291"/>
                    <a:pt x="3177" y="175"/>
                    <a:pt x="3090" y="102"/>
                  </a:cubicBezTo>
                  <a:cubicBezTo>
                    <a:pt x="2989" y="30"/>
                    <a:pt x="2902" y="1"/>
                    <a:pt x="2771"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2"/>
            <p:cNvSpPr/>
            <p:nvPr/>
          </p:nvSpPr>
          <p:spPr>
            <a:xfrm>
              <a:off x="5658650" y="4273375"/>
              <a:ext cx="98300" cy="125850"/>
            </a:xfrm>
            <a:custGeom>
              <a:rect b="b" l="l" r="r" t="t"/>
              <a:pathLst>
                <a:path extrusionOk="0" h="5034" w="3932">
                  <a:moveTo>
                    <a:pt x="2510" y="0"/>
                  </a:moveTo>
                  <a:cubicBezTo>
                    <a:pt x="2148" y="0"/>
                    <a:pt x="1814" y="58"/>
                    <a:pt x="1495" y="189"/>
                  </a:cubicBezTo>
                  <a:cubicBezTo>
                    <a:pt x="1190" y="305"/>
                    <a:pt x="944" y="493"/>
                    <a:pt x="697" y="711"/>
                  </a:cubicBezTo>
                  <a:cubicBezTo>
                    <a:pt x="480" y="943"/>
                    <a:pt x="305" y="1189"/>
                    <a:pt x="175" y="1509"/>
                  </a:cubicBezTo>
                  <a:cubicBezTo>
                    <a:pt x="44" y="1813"/>
                    <a:pt x="1" y="2132"/>
                    <a:pt x="1" y="2495"/>
                  </a:cubicBezTo>
                  <a:cubicBezTo>
                    <a:pt x="1" y="2916"/>
                    <a:pt x="44" y="3278"/>
                    <a:pt x="189" y="3612"/>
                  </a:cubicBezTo>
                  <a:cubicBezTo>
                    <a:pt x="335" y="3931"/>
                    <a:pt x="523" y="4192"/>
                    <a:pt x="755" y="4410"/>
                  </a:cubicBezTo>
                  <a:cubicBezTo>
                    <a:pt x="987" y="4613"/>
                    <a:pt x="1263" y="4772"/>
                    <a:pt x="1567" y="4874"/>
                  </a:cubicBezTo>
                  <a:cubicBezTo>
                    <a:pt x="1887" y="4990"/>
                    <a:pt x="2191" y="5033"/>
                    <a:pt x="2539" y="5033"/>
                  </a:cubicBezTo>
                  <a:cubicBezTo>
                    <a:pt x="2655" y="5033"/>
                    <a:pt x="2800" y="5019"/>
                    <a:pt x="2931" y="5004"/>
                  </a:cubicBezTo>
                  <a:cubicBezTo>
                    <a:pt x="3061" y="4990"/>
                    <a:pt x="3192" y="4946"/>
                    <a:pt x="3308" y="4917"/>
                  </a:cubicBezTo>
                  <a:cubicBezTo>
                    <a:pt x="3439" y="4874"/>
                    <a:pt x="3569" y="4816"/>
                    <a:pt x="3700" y="4772"/>
                  </a:cubicBezTo>
                  <a:cubicBezTo>
                    <a:pt x="3816" y="4714"/>
                    <a:pt x="3888" y="4627"/>
                    <a:pt x="3917" y="4497"/>
                  </a:cubicBezTo>
                  <a:cubicBezTo>
                    <a:pt x="3932" y="4366"/>
                    <a:pt x="3888" y="4250"/>
                    <a:pt x="3801" y="4134"/>
                  </a:cubicBezTo>
                  <a:cubicBezTo>
                    <a:pt x="3743" y="4047"/>
                    <a:pt x="3656" y="3989"/>
                    <a:pt x="3569" y="3989"/>
                  </a:cubicBezTo>
                  <a:cubicBezTo>
                    <a:pt x="3482" y="3989"/>
                    <a:pt x="3366" y="3989"/>
                    <a:pt x="3279" y="4047"/>
                  </a:cubicBezTo>
                  <a:cubicBezTo>
                    <a:pt x="3163" y="4105"/>
                    <a:pt x="3047" y="4149"/>
                    <a:pt x="2916" y="4178"/>
                  </a:cubicBezTo>
                  <a:cubicBezTo>
                    <a:pt x="2786" y="4192"/>
                    <a:pt x="2655" y="4207"/>
                    <a:pt x="2539" y="4207"/>
                  </a:cubicBezTo>
                  <a:cubicBezTo>
                    <a:pt x="2322" y="4207"/>
                    <a:pt x="2104" y="4178"/>
                    <a:pt x="1901" y="4105"/>
                  </a:cubicBezTo>
                  <a:cubicBezTo>
                    <a:pt x="1698" y="4018"/>
                    <a:pt x="1538" y="3931"/>
                    <a:pt x="1393" y="3786"/>
                  </a:cubicBezTo>
                  <a:cubicBezTo>
                    <a:pt x="1248" y="3641"/>
                    <a:pt x="1132" y="3481"/>
                    <a:pt x="1045" y="3264"/>
                  </a:cubicBezTo>
                  <a:cubicBezTo>
                    <a:pt x="958" y="3046"/>
                    <a:pt x="915" y="2814"/>
                    <a:pt x="915" y="2524"/>
                  </a:cubicBezTo>
                  <a:cubicBezTo>
                    <a:pt x="915" y="2263"/>
                    <a:pt x="958" y="2045"/>
                    <a:pt x="1031" y="1842"/>
                  </a:cubicBezTo>
                  <a:cubicBezTo>
                    <a:pt x="1103" y="1654"/>
                    <a:pt x="1205" y="1465"/>
                    <a:pt x="1350" y="1320"/>
                  </a:cubicBezTo>
                  <a:cubicBezTo>
                    <a:pt x="1495" y="1175"/>
                    <a:pt x="1669" y="1044"/>
                    <a:pt x="1858" y="986"/>
                  </a:cubicBezTo>
                  <a:cubicBezTo>
                    <a:pt x="2061" y="885"/>
                    <a:pt x="2278" y="856"/>
                    <a:pt x="2539" y="856"/>
                  </a:cubicBezTo>
                  <a:cubicBezTo>
                    <a:pt x="2655" y="856"/>
                    <a:pt x="2786" y="856"/>
                    <a:pt x="2916" y="885"/>
                  </a:cubicBezTo>
                  <a:cubicBezTo>
                    <a:pt x="3047" y="928"/>
                    <a:pt x="3163" y="957"/>
                    <a:pt x="3279" y="1015"/>
                  </a:cubicBezTo>
                  <a:cubicBezTo>
                    <a:pt x="3354" y="1040"/>
                    <a:pt x="3451" y="1076"/>
                    <a:pt x="3532" y="1076"/>
                  </a:cubicBezTo>
                  <a:cubicBezTo>
                    <a:pt x="3545" y="1076"/>
                    <a:pt x="3557" y="1075"/>
                    <a:pt x="3569" y="1073"/>
                  </a:cubicBezTo>
                  <a:cubicBezTo>
                    <a:pt x="3656" y="1059"/>
                    <a:pt x="3743" y="1015"/>
                    <a:pt x="3801" y="928"/>
                  </a:cubicBezTo>
                  <a:cubicBezTo>
                    <a:pt x="3888" y="812"/>
                    <a:pt x="3932" y="696"/>
                    <a:pt x="3917" y="566"/>
                  </a:cubicBezTo>
                  <a:cubicBezTo>
                    <a:pt x="3888" y="435"/>
                    <a:pt x="3816" y="319"/>
                    <a:pt x="3700" y="276"/>
                  </a:cubicBezTo>
                  <a:cubicBezTo>
                    <a:pt x="3526" y="189"/>
                    <a:pt x="3352" y="116"/>
                    <a:pt x="3119" y="73"/>
                  </a:cubicBezTo>
                  <a:cubicBezTo>
                    <a:pt x="2916" y="15"/>
                    <a:pt x="2713" y="0"/>
                    <a:pt x="251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2"/>
            <p:cNvSpPr/>
            <p:nvPr/>
          </p:nvSpPr>
          <p:spPr>
            <a:xfrm>
              <a:off x="5764550" y="4273000"/>
              <a:ext cx="99375" cy="124050"/>
            </a:xfrm>
            <a:custGeom>
              <a:rect b="b" l="l" r="r" t="t"/>
              <a:pathLst>
                <a:path extrusionOk="0" h="4962" w="3975">
                  <a:moveTo>
                    <a:pt x="450" y="1"/>
                  </a:moveTo>
                  <a:cubicBezTo>
                    <a:pt x="348" y="1"/>
                    <a:pt x="232" y="59"/>
                    <a:pt x="145" y="131"/>
                  </a:cubicBezTo>
                  <a:cubicBezTo>
                    <a:pt x="58" y="204"/>
                    <a:pt x="0" y="305"/>
                    <a:pt x="0" y="436"/>
                  </a:cubicBezTo>
                  <a:cubicBezTo>
                    <a:pt x="0" y="494"/>
                    <a:pt x="15" y="537"/>
                    <a:pt x="44" y="595"/>
                  </a:cubicBezTo>
                  <a:cubicBezTo>
                    <a:pt x="58" y="653"/>
                    <a:pt x="73" y="726"/>
                    <a:pt x="131" y="784"/>
                  </a:cubicBezTo>
                  <a:lnTo>
                    <a:pt x="1596" y="2709"/>
                  </a:lnTo>
                  <a:lnTo>
                    <a:pt x="1596" y="4526"/>
                  </a:lnTo>
                  <a:cubicBezTo>
                    <a:pt x="1596" y="4657"/>
                    <a:pt x="1639" y="4744"/>
                    <a:pt x="1726" y="4845"/>
                  </a:cubicBezTo>
                  <a:cubicBezTo>
                    <a:pt x="1799" y="4932"/>
                    <a:pt x="1901" y="4961"/>
                    <a:pt x="2017" y="4961"/>
                  </a:cubicBezTo>
                  <a:cubicBezTo>
                    <a:pt x="2118" y="4961"/>
                    <a:pt x="2220" y="4932"/>
                    <a:pt x="2307" y="4845"/>
                  </a:cubicBezTo>
                  <a:cubicBezTo>
                    <a:pt x="2394" y="4744"/>
                    <a:pt x="2437" y="4657"/>
                    <a:pt x="2437" y="4526"/>
                  </a:cubicBezTo>
                  <a:lnTo>
                    <a:pt x="2437" y="2817"/>
                  </a:lnTo>
                  <a:lnTo>
                    <a:pt x="3902" y="726"/>
                  </a:lnTo>
                  <a:cubicBezTo>
                    <a:pt x="3917" y="682"/>
                    <a:pt x="3931" y="639"/>
                    <a:pt x="3960" y="595"/>
                  </a:cubicBezTo>
                  <a:cubicBezTo>
                    <a:pt x="3975" y="566"/>
                    <a:pt x="3975" y="508"/>
                    <a:pt x="3975" y="465"/>
                  </a:cubicBezTo>
                  <a:cubicBezTo>
                    <a:pt x="3975" y="349"/>
                    <a:pt x="3931" y="247"/>
                    <a:pt x="3844" y="160"/>
                  </a:cubicBezTo>
                  <a:cubicBezTo>
                    <a:pt x="3757" y="73"/>
                    <a:pt x="3656" y="30"/>
                    <a:pt x="3554" y="30"/>
                  </a:cubicBezTo>
                  <a:cubicBezTo>
                    <a:pt x="3424" y="30"/>
                    <a:pt x="3308" y="102"/>
                    <a:pt x="3191" y="218"/>
                  </a:cubicBezTo>
                  <a:lnTo>
                    <a:pt x="2033" y="1903"/>
                  </a:lnTo>
                  <a:lnTo>
                    <a:pt x="2033" y="1903"/>
                  </a:lnTo>
                  <a:lnTo>
                    <a:pt x="798" y="204"/>
                  </a:lnTo>
                  <a:cubicBezTo>
                    <a:pt x="711" y="73"/>
                    <a:pt x="581"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2"/>
            <p:cNvSpPr/>
            <p:nvPr/>
          </p:nvSpPr>
          <p:spPr>
            <a:xfrm>
              <a:off x="5868975" y="4273375"/>
              <a:ext cx="98300" cy="125850"/>
            </a:xfrm>
            <a:custGeom>
              <a:rect b="b" l="l" r="r" t="t"/>
              <a:pathLst>
                <a:path extrusionOk="0" h="5034" w="3932">
                  <a:moveTo>
                    <a:pt x="2510" y="0"/>
                  </a:moveTo>
                  <a:cubicBezTo>
                    <a:pt x="2148" y="0"/>
                    <a:pt x="1814" y="58"/>
                    <a:pt x="1495" y="189"/>
                  </a:cubicBezTo>
                  <a:cubicBezTo>
                    <a:pt x="1190" y="305"/>
                    <a:pt x="944" y="493"/>
                    <a:pt x="697" y="711"/>
                  </a:cubicBezTo>
                  <a:cubicBezTo>
                    <a:pt x="479" y="943"/>
                    <a:pt x="305" y="1189"/>
                    <a:pt x="175" y="1509"/>
                  </a:cubicBezTo>
                  <a:cubicBezTo>
                    <a:pt x="44" y="1813"/>
                    <a:pt x="1" y="2132"/>
                    <a:pt x="1" y="2495"/>
                  </a:cubicBezTo>
                  <a:cubicBezTo>
                    <a:pt x="1" y="2916"/>
                    <a:pt x="44" y="3278"/>
                    <a:pt x="189" y="3612"/>
                  </a:cubicBezTo>
                  <a:cubicBezTo>
                    <a:pt x="334" y="3931"/>
                    <a:pt x="523" y="4192"/>
                    <a:pt x="755" y="4410"/>
                  </a:cubicBezTo>
                  <a:cubicBezTo>
                    <a:pt x="987" y="4613"/>
                    <a:pt x="1263" y="4772"/>
                    <a:pt x="1567" y="4874"/>
                  </a:cubicBezTo>
                  <a:cubicBezTo>
                    <a:pt x="1886" y="4990"/>
                    <a:pt x="2191" y="5033"/>
                    <a:pt x="2539" y="5033"/>
                  </a:cubicBezTo>
                  <a:cubicBezTo>
                    <a:pt x="2655" y="5033"/>
                    <a:pt x="2800" y="5019"/>
                    <a:pt x="2931" y="5004"/>
                  </a:cubicBezTo>
                  <a:cubicBezTo>
                    <a:pt x="3061" y="4990"/>
                    <a:pt x="3192" y="4946"/>
                    <a:pt x="3308" y="4917"/>
                  </a:cubicBezTo>
                  <a:cubicBezTo>
                    <a:pt x="3439" y="4874"/>
                    <a:pt x="3569" y="4816"/>
                    <a:pt x="3700" y="4772"/>
                  </a:cubicBezTo>
                  <a:cubicBezTo>
                    <a:pt x="3816" y="4714"/>
                    <a:pt x="3888" y="4627"/>
                    <a:pt x="3917" y="4497"/>
                  </a:cubicBezTo>
                  <a:cubicBezTo>
                    <a:pt x="3932" y="4366"/>
                    <a:pt x="3888" y="4250"/>
                    <a:pt x="3801" y="4134"/>
                  </a:cubicBezTo>
                  <a:cubicBezTo>
                    <a:pt x="3743" y="4047"/>
                    <a:pt x="3656" y="3989"/>
                    <a:pt x="3569" y="3989"/>
                  </a:cubicBezTo>
                  <a:cubicBezTo>
                    <a:pt x="3482" y="3989"/>
                    <a:pt x="3366" y="3989"/>
                    <a:pt x="3279" y="4047"/>
                  </a:cubicBezTo>
                  <a:cubicBezTo>
                    <a:pt x="3163" y="4105"/>
                    <a:pt x="3047" y="4149"/>
                    <a:pt x="2916" y="4178"/>
                  </a:cubicBezTo>
                  <a:cubicBezTo>
                    <a:pt x="2786" y="4192"/>
                    <a:pt x="2655" y="4207"/>
                    <a:pt x="2539" y="4207"/>
                  </a:cubicBezTo>
                  <a:cubicBezTo>
                    <a:pt x="2322" y="4207"/>
                    <a:pt x="2104" y="4178"/>
                    <a:pt x="1901" y="4105"/>
                  </a:cubicBezTo>
                  <a:cubicBezTo>
                    <a:pt x="1698" y="4018"/>
                    <a:pt x="1538" y="3931"/>
                    <a:pt x="1393" y="3786"/>
                  </a:cubicBezTo>
                  <a:cubicBezTo>
                    <a:pt x="1248" y="3641"/>
                    <a:pt x="1132" y="3481"/>
                    <a:pt x="1045" y="3264"/>
                  </a:cubicBezTo>
                  <a:cubicBezTo>
                    <a:pt x="958" y="3046"/>
                    <a:pt x="915" y="2814"/>
                    <a:pt x="915" y="2524"/>
                  </a:cubicBezTo>
                  <a:cubicBezTo>
                    <a:pt x="915" y="2263"/>
                    <a:pt x="958" y="2045"/>
                    <a:pt x="1031" y="1842"/>
                  </a:cubicBezTo>
                  <a:cubicBezTo>
                    <a:pt x="1103" y="1654"/>
                    <a:pt x="1205" y="1465"/>
                    <a:pt x="1350" y="1320"/>
                  </a:cubicBezTo>
                  <a:cubicBezTo>
                    <a:pt x="1495" y="1175"/>
                    <a:pt x="1669" y="1044"/>
                    <a:pt x="1857" y="986"/>
                  </a:cubicBezTo>
                  <a:cubicBezTo>
                    <a:pt x="2061" y="885"/>
                    <a:pt x="2278" y="856"/>
                    <a:pt x="2539" y="856"/>
                  </a:cubicBezTo>
                  <a:cubicBezTo>
                    <a:pt x="2655" y="856"/>
                    <a:pt x="2786" y="856"/>
                    <a:pt x="2916" y="885"/>
                  </a:cubicBezTo>
                  <a:cubicBezTo>
                    <a:pt x="3047" y="928"/>
                    <a:pt x="3163" y="957"/>
                    <a:pt x="3279" y="1015"/>
                  </a:cubicBezTo>
                  <a:cubicBezTo>
                    <a:pt x="3354" y="1040"/>
                    <a:pt x="3451" y="1076"/>
                    <a:pt x="3532" y="1076"/>
                  </a:cubicBezTo>
                  <a:cubicBezTo>
                    <a:pt x="3545" y="1076"/>
                    <a:pt x="3557" y="1075"/>
                    <a:pt x="3569" y="1073"/>
                  </a:cubicBezTo>
                  <a:cubicBezTo>
                    <a:pt x="3656" y="1059"/>
                    <a:pt x="3743" y="1015"/>
                    <a:pt x="3801" y="928"/>
                  </a:cubicBezTo>
                  <a:cubicBezTo>
                    <a:pt x="3888" y="812"/>
                    <a:pt x="3932" y="696"/>
                    <a:pt x="3917" y="566"/>
                  </a:cubicBezTo>
                  <a:cubicBezTo>
                    <a:pt x="3888" y="435"/>
                    <a:pt x="3816" y="319"/>
                    <a:pt x="3685" y="276"/>
                  </a:cubicBezTo>
                  <a:cubicBezTo>
                    <a:pt x="3511" y="189"/>
                    <a:pt x="3322" y="116"/>
                    <a:pt x="3119" y="73"/>
                  </a:cubicBezTo>
                  <a:cubicBezTo>
                    <a:pt x="2916" y="15"/>
                    <a:pt x="2713" y="0"/>
                    <a:pt x="251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2"/>
            <p:cNvSpPr/>
            <p:nvPr/>
          </p:nvSpPr>
          <p:spPr>
            <a:xfrm>
              <a:off x="5985375" y="4273375"/>
              <a:ext cx="78725" cy="123300"/>
            </a:xfrm>
            <a:custGeom>
              <a:rect b="b" l="l" r="r" t="t"/>
              <a:pathLst>
                <a:path extrusionOk="0" h="4932" w="3149">
                  <a:moveTo>
                    <a:pt x="451" y="0"/>
                  </a:moveTo>
                  <a:cubicBezTo>
                    <a:pt x="320" y="0"/>
                    <a:pt x="219" y="44"/>
                    <a:pt x="132" y="131"/>
                  </a:cubicBezTo>
                  <a:cubicBezTo>
                    <a:pt x="30" y="218"/>
                    <a:pt x="1" y="305"/>
                    <a:pt x="1" y="435"/>
                  </a:cubicBezTo>
                  <a:lnTo>
                    <a:pt x="1" y="4497"/>
                  </a:lnTo>
                  <a:cubicBezTo>
                    <a:pt x="1" y="4627"/>
                    <a:pt x="30" y="4714"/>
                    <a:pt x="132" y="4801"/>
                  </a:cubicBezTo>
                  <a:cubicBezTo>
                    <a:pt x="219" y="4903"/>
                    <a:pt x="306" y="4932"/>
                    <a:pt x="436" y="4932"/>
                  </a:cubicBezTo>
                  <a:lnTo>
                    <a:pt x="2713" y="4932"/>
                  </a:lnTo>
                  <a:cubicBezTo>
                    <a:pt x="2844" y="4932"/>
                    <a:pt x="2931" y="4903"/>
                    <a:pt x="3033" y="4830"/>
                  </a:cubicBezTo>
                  <a:cubicBezTo>
                    <a:pt x="3120" y="4758"/>
                    <a:pt x="3149" y="4642"/>
                    <a:pt x="3149" y="4540"/>
                  </a:cubicBezTo>
                  <a:cubicBezTo>
                    <a:pt x="3149" y="4424"/>
                    <a:pt x="3120" y="4323"/>
                    <a:pt x="3033" y="4250"/>
                  </a:cubicBezTo>
                  <a:cubicBezTo>
                    <a:pt x="2931" y="4178"/>
                    <a:pt x="2844" y="4134"/>
                    <a:pt x="2713" y="4134"/>
                  </a:cubicBezTo>
                  <a:lnTo>
                    <a:pt x="2713" y="4105"/>
                  </a:lnTo>
                  <a:lnTo>
                    <a:pt x="871" y="4105"/>
                  </a:lnTo>
                  <a:lnTo>
                    <a:pt x="871" y="435"/>
                  </a:lnTo>
                  <a:cubicBezTo>
                    <a:pt x="871" y="305"/>
                    <a:pt x="828" y="218"/>
                    <a:pt x="741" y="131"/>
                  </a:cubicBezTo>
                  <a:cubicBezTo>
                    <a:pt x="668" y="44"/>
                    <a:pt x="567" y="0"/>
                    <a:pt x="451"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2"/>
            <p:cNvSpPr/>
            <p:nvPr/>
          </p:nvSpPr>
          <p:spPr>
            <a:xfrm>
              <a:off x="6084025" y="4274450"/>
              <a:ext cx="80875" cy="122600"/>
            </a:xfrm>
            <a:custGeom>
              <a:rect b="b" l="l" r="r" t="t"/>
              <a:pathLst>
                <a:path extrusionOk="0" h="4904" w="3235">
                  <a:moveTo>
                    <a:pt x="421" y="1"/>
                  </a:moveTo>
                  <a:cubicBezTo>
                    <a:pt x="319" y="1"/>
                    <a:pt x="203" y="30"/>
                    <a:pt x="131" y="102"/>
                  </a:cubicBezTo>
                  <a:cubicBezTo>
                    <a:pt x="44" y="189"/>
                    <a:pt x="0" y="291"/>
                    <a:pt x="0" y="407"/>
                  </a:cubicBezTo>
                  <a:lnTo>
                    <a:pt x="0" y="4468"/>
                  </a:lnTo>
                  <a:cubicBezTo>
                    <a:pt x="0" y="4599"/>
                    <a:pt x="44" y="4686"/>
                    <a:pt x="131" y="4787"/>
                  </a:cubicBezTo>
                  <a:cubicBezTo>
                    <a:pt x="218" y="4874"/>
                    <a:pt x="305" y="4903"/>
                    <a:pt x="435" y="4903"/>
                  </a:cubicBezTo>
                  <a:lnTo>
                    <a:pt x="2800" y="4903"/>
                  </a:lnTo>
                  <a:cubicBezTo>
                    <a:pt x="2930" y="4903"/>
                    <a:pt x="3017" y="4874"/>
                    <a:pt x="3104" y="4802"/>
                  </a:cubicBezTo>
                  <a:cubicBezTo>
                    <a:pt x="3191" y="4729"/>
                    <a:pt x="3235" y="4613"/>
                    <a:pt x="3235" y="4512"/>
                  </a:cubicBezTo>
                  <a:cubicBezTo>
                    <a:pt x="3235" y="4396"/>
                    <a:pt x="3191" y="4309"/>
                    <a:pt x="3104" y="4222"/>
                  </a:cubicBezTo>
                  <a:cubicBezTo>
                    <a:pt x="3017" y="4135"/>
                    <a:pt x="2930" y="4091"/>
                    <a:pt x="2800" y="4091"/>
                  </a:cubicBezTo>
                  <a:lnTo>
                    <a:pt x="885" y="4091"/>
                  </a:lnTo>
                  <a:lnTo>
                    <a:pt x="885" y="2786"/>
                  </a:lnTo>
                  <a:lnTo>
                    <a:pt x="2466" y="2786"/>
                  </a:lnTo>
                  <a:cubicBezTo>
                    <a:pt x="2597" y="2786"/>
                    <a:pt x="2684" y="2757"/>
                    <a:pt x="2785" y="2684"/>
                  </a:cubicBezTo>
                  <a:cubicBezTo>
                    <a:pt x="2872" y="2611"/>
                    <a:pt x="2901" y="2495"/>
                    <a:pt x="2901" y="2394"/>
                  </a:cubicBezTo>
                  <a:cubicBezTo>
                    <a:pt x="2901" y="2278"/>
                    <a:pt x="2872" y="2176"/>
                    <a:pt x="2785" y="2104"/>
                  </a:cubicBezTo>
                  <a:cubicBezTo>
                    <a:pt x="2684" y="2031"/>
                    <a:pt x="2597" y="1988"/>
                    <a:pt x="2466" y="1988"/>
                  </a:cubicBezTo>
                  <a:lnTo>
                    <a:pt x="871" y="1988"/>
                  </a:lnTo>
                  <a:lnTo>
                    <a:pt x="871" y="798"/>
                  </a:lnTo>
                  <a:lnTo>
                    <a:pt x="2785" y="798"/>
                  </a:lnTo>
                  <a:cubicBezTo>
                    <a:pt x="2901" y="798"/>
                    <a:pt x="3003" y="755"/>
                    <a:pt x="3090" y="682"/>
                  </a:cubicBezTo>
                  <a:cubicBezTo>
                    <a:pt x="3177" y="610"/>
                    <a:pt x="3220" y="508"/>
                    <a:pt x="3220" y="392"/>
                  </a:cubicBezTo>
                  <a:cubicBezTo>
                    <a:pt x="3220" y="291"/>
                    <a:pt x="3177" y="175"/>
                    <a:pt x="3090" y="102"/>
                  </a:cubicBezTo>
                  <a:cubicBezTo>
                    <a:pt x="3003" y="30"/>
                    <a:pt x="2901" y="1"/>
                    <a:pt x="2785"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2"/>
            <p:cNvSpPr/>
            <p:nvPr/>
          </p:nvSpPr>
          <p:spPr>
            <a:xfrm>
              <a:off x="5356600" y="3374775"/>
              <a:ext cx="888450" cy="503725"/>
            </a:xfrm>
            <a:custGeom>
              <a:rect b="b" l="l" r="r" t="t"/>
              <a:pathLst>
                <a:path extrusionOk="0" h="20149" w="35538">
                  <a:moveTo>
                    <a:pt x="17769" y="0"/>
                  </a:moveTo>
                  <a:cubicBezTo>
                    <a:pt x="9559" y="15"/>
                    <a:pt x="0" y="15637"/>
                    <a:pt x="0" y="15637"/>
                  </a:cubicBezTo>
                  <a:lnTo>
                    <a:pt x="5657" y="20148"/>
                  </a:lnTo>
                  <a:cubicBezTo>
                    <a:pt x="5657" y="20148"/>
                    <a:pt x="14022" y="7814"/>
                    <a:pt x="17926" y="7814"/>
                  </a:cubicBezTo>
                  <a:cubicBezTo>
                    <a:pt x="17971" y="7814"/>
                    <a:pt x="18015" y="7815"/>
                    <a:pt x="18059" y="7819"/>
                  </a:cubicBezTo>
                  <a:cubicBezTo>
                    <a:pt x="21903" y="8138"/>
                    <a:pt x="31520" y="20148"/>
                    <a:pt x="31520" y="20148"/>
                  </a:cubicBezTo>
                  <a:lnTo>
                    <a:pt x="35538" y="15942"/>
                  </a:lnTo>
                  <a:cubicBezTo>
                    <a:pt x="35538" y="15942"/>
                    <a:pt x="25979" y="0"/>
                    <a:pt x="17769"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2"/>
            <p:cNvSpPr/>
            <p:nvPr/>
          </p:nvSpPr>
          <p:spPr>
            <a:xfrm>
              <a:off x="6007150" y="3626450"/>
              <a:ext cx="237900" cy="252050"/>
            </a:xfrm>
            <a:custGeom>
              <a:rect b="b" l="l" r="r" t="t"/>
              <a:pathLst>
                <a:path extrusionOk="0" h="10082" w="9516">
                  <a:moveTo>
                    <a:pt x="9516" y="0"/>
                  </a:moveTo>
                  <a:lnTo>
                    <a:pt x="0" y="10081"/>
                  </a:lnTo>
                  <a:lnTo>
                    <a:pt x="9516" y="10081"/>
                  </a:lnTo>
                  <a:lnTo>
                    <a:pt x="9516" y="0"/>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2"/>
            <p:cNvSpPr/>
            <p:nvPr/>
          </p:nvSpPr>
          <p:spPr>
            <a:xfrm>
              <a:off x="4966400" y="4059425"/>
              <a:ext cx="689750" cy="772775"/>
            </a:xfrm>
            <a:custGeom>
              <a:rect b="b" l="l" r="r" t="t"/>
              <a:pathLst>
                <a:path extrusionOk="0" h="30911" w="27590">
                  <a:moveTo>
                    <a:pt x="9008" y="0"/>
                  </a:moveTo>
                  <a:cubicBezTo>
                    <a:pt x="9008" y="0"/>
                    <a:pt x="1" y="16246"/>
                    <a:pt x="4091" y="23353"/>
                  </a:cubicBezTo>
                  <a:cubicBezTo>
                    <a:pt x="8196" y="30461"/>
                    <a:pt x="26501" y="30910"/>
                    <a:pt x="26501" y="30910"/>
                  </a:cubicBezTo>
                  <a:lnTo>
                    <a:pt x="27589" y="23774"/>
                  </a:lnTo>
                  <a:cubicBezTo>
                    <a:pt x="27589" y="23774"/>
                    <a:pt x="12374" y="22671"/>
                    <a:pt x="10720" y="19205"/>
                  </a:cubicBezTo>
                  <a:cubicBezTo>
                    <a:pt x="9066" y="15724"/>
                    <a:pt x="14665" y="1378"/>
                    <a:pt x="14665" y="1378"/>
                  </a:cubicBezTo>
                  <a:lnTo>
                    <a:pt x="9008" y="0"/>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2"/>
            <p:cNvSpPr/>
            <p:nvPr/>
          </p:nvSpPr>
          <p:spPr>
            <a:xfrm>
              <a:off x="5064675" y="4006825"/>
              <a:ext cx="336900" cy="206000"/>
            </a:xfrm>
            <a:custGeom>
              <a:rect b="b" l="l" r="r" t="t"/>
              <a:pathLst>
                <a:path extrusionOk="0" h="8240" w="13476">
                  <a:moveTo>
                    <a:pt x="8718" y="1"/>
                  </a:moveTo>
                  <a:lnTo>
                    <a:pt x="1" y="5049"/>
                  </a:lnTo>
                  <a:lnTo>
                    <a:pt x="13476" y="8240"/>
                  </a:lnTo>
                  <a:lnTo>
                    <a:pt x="8718"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2"/>
            <p:cNvSpPr/>
            <p:nvPr/>
          </p:nvSpPr>
          <p:spPr>
            <a:xfrm>
              <a:off x="5925200" y="4063050"/>
              <a:ext cx="710050" cy="765525"/>
            </a:xfrm>
            <a:custGeom>
              <a:rect b="b" l="l" r="r" t="t"/>
              <a:pathLst>
                <a:path extrusionOk="0" h="30621" w="28402">
                  <a:moveTo>
                    <a:pt x="19654" y="0"/>
                  </a:moveTo>
                  <a:lnTo>
                    <a:pt x="12924" y="2655"/>
                  </a:lnTo>
                  <a:cubicBezTo>
                    <a:pt x="12924" y="2655"/>
                    <a:pt x="19582" y="16376"/>
                    <a:pt x="17406" y="19553"/>
                  </a:cubicBezTo>
                  <a:cubicBezTo>
                    <a:pt x="15230" y="22715"/>
                    <a:pt x="0" y="25036"/>
                    <a:pt x="0" y="25036"/>
                  </a:cubicBezTo>
                  <a:lnTo>
                    <a:pt x="1625" y="30620"/>
                  </a:lnTo>
                  <a:cubicBezTo>
                    <a:pt x="1625" y="30620"/>
                    <a:pt x="20206" y="30316"/>
                    <a:pt x="24311" y="23208"/>
                  </a:cubicBezTo>
                  <a:cubicBezTo>
                    <a:pt x="28401" y="16101"/>
                    <a:pt x="19654" y="0"/>
                    <a:pt x="19654"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2"/>
            <p:cNvSpPr/>
            <p:nvPr/>
          </p:nvSpPr>
          <p:spPr>
            <a:xfrm>
              <a:off x="5874775" y="4570350"/>
              <a:ext cx="217975" cy="331475"/>
            </a:xfrm>
            <a:custGeom>
              <a:rect b="b" l="l" r="r" t="t"/>
              <a:pathLst>
                <a:path extrusionOk="0" h="13259" w="8719">
                  <a:moveTo>
                    <a:pt x="4744" y="1"/>
                  </a:moveTo>
                  <a:lnTo>
                    <a:pt x="1" y="8225"/>
                  </a:lnTo>
                  <a:lnTo>
                    <a:pt x="8718" y="13258"/>
                  </a:lnTo>
                  <a:lnTo>
                    <a:pt x="4744"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2"/>
            <p:cNvSpPr/>
            <p:nvPr/>
          </p:nvSpPr>
          <p:spPr>
            <a:xfrm>
              <a:off x="6286725" y="4160225"/>
              <a:ext cx="413425" cy="526550"/>
            </a:xfrm>
            <a:custGeom>
              <a:rect b="b" l="l" r="r" t="t"/>
              <a:pathLst>
                <a:path extrusionOk="0" h="21062" w="16537">
                  <a:moveTo>
                    <a:pt x="12954" y="0"/>
                  </a:moveTo>
                  <a:lnTo>
                    <a:pt x="12954" y="0"/>
                  </a:lnTo>
                  <a:cubicBezTo>
                    <a:pt x="1" y="12852"/>
                    <a:pt x="6238" y="21062"/>
                    <a:pt x="6238" y="21062"/>
                  </a:cubicBezTo>
                  <a:cubicBezTo>
                    <a:pt x="6238" y="21062"/>
                    <a:pt x="16536" y="16493"/>
                    <a:pt x="12954"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2"/>
            <p:cNvSpPr/>
            <p:nvPr/>
          </p:nvSpPr>
          <p:spPr>
            <a:xfrm>
              <a:off x="6406400" y="4159850"/>
              <a:ext cx="203450" cy="641525"/>
            </a:xfrm>
            <a:custGeom>
              <a:rect b="b" l="l" r="r" t="t"/>
              <a:pathLst>
                <a:path extrusionOk="0" h="25661" w="8138">
                  <a:moveTo>
                    <a:pt x="0" y="25660"/>
                  </a:moveTo>
                  <a:lnTo>
                    <a:pt x="8138" y="1"/>
                  </a:lnTo>
                </a:path>
              </a:pathLst>
            </a:custGeom>
            <a:solidFill>
              <a:srgbClr val="005A2A"/>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2"/>
            <p:cNvSpPr/>
            <p:nvPr/>
          </p:nvSpPr>
          <p:spPr>
            <a:xfrm>
              <a:off x="6307025" y="4587025"/>
              <a:ext cx="489575" cy="269700"/>
            </a:xfrm>
            <a:custGeom>
              <a:rect b="b" l="l" r="r" t="t"/>
              <a:pathLst>
                <a:path extrusionOk="0" h="10788" w="19583">
                  <a:moveTo>
                    <a:pt x="19583" y="1"/>
                  </a:moveTo>
                  <a:lnTo>
                    <a:pt x="19583" y="1"/>
                  </a:lnTo>
                  <a:cubicBezTo>
                    <a:pt x="1350" y="44"/>
                    <a:pt x="1" y="10271"/>
                    <a:pt x="1" y="10271"/>
                  </a:cubicBezTo>
                  <a:cubicBezTo>
                    <a:pt x="1" y="10271"/>
                    <a:pt x="1363" y="10788"/>
                    <a:pt x="3527" y="10788"/>
                  </a:cubicBezTo>
                  <a:cubicBezTo>
                    <a:pt x="7385" y="10788"/>
                    <a:pt x="13794" y="9145"/>
                    <a:pt x="19583"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2"/>
            <p:cNvSpPr/>
            <p:nvPr/>
          </p:nvSpPr>
          <p:spPr>
            <a:xfrm>
              <a:off x="6200775" y="4587025"/>
              <a:ext cx="595825" cy="312250"/>
            </a:xfrm>
            <a:custGeom>
              <a:rect b="b" l="l" r="r" t="t"/>
              <a:pathLst>
                <a:path extrusionOk="0" h="12490" w="23833">
                  <a:moveTo>
                    <a:pt x="1" y="12490"/>
                  </a:moveTo>
                  <a:lnTo>
                    <a:pt x="23833" y="1"/>
                  </a:lnTo>
                </a:path>
              </a:pathLst>
            </a:custGeom>
            <a:solidFill>
              <a:srgbClr val="A6D66B"/>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2"/>
            <p:cNvSpPr/>
            <p:nvPr/>
          </p:nvSpPr>
          <p:spPr>
            <a:xfrm>
              <a:off x="4901850" y="4160225"/>
              <a:ext cx="413425" cy="526550"/>
            </a:xfrm>
            <a:custGeom>
              <a:rect b="b" l="l" r="r" t="t"/>
              <a:pathLst>
                <a:path extrusionOk="0" h="21062" w="16537">
                  <a:moveTo>
                    <a:pt x="3598" y="0"/>
                  </a:moveTo>
                  <a:cubicBezTo>
                    <a:pt x="1" y="16493"/>
                    <a:pt x="10299" y="21062"/>
                    <a:pt x="10299" y="21062"/>
                  </a:cubicBezTo>
                  <a:cubicBezTo>
                    <a:pt x="10299" y="21062"/>
                    <a:pt x="16537" y="12852"/>
                    <a:pt x="3598"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2"/>
            <p:cNvSpPr/>
            <p:nvPr/>
          </p:nvSpPr>
          <p:spPr>
            <a:xfrm>
              <a:off x="4992150" y="4159850"/>
              <a:ext cx="204175" cy="641525"/>
            </a:xfrm>
            <a:custGeom>
              <a:rect b="b" l="l" r="r" t="t"/>
              <a:pathLst>
                <a:path extrusionOk="0" h="25661" w="8167">
                  <a:moveTo>
                    <a:pt x="8167" y="25660"/>
                  </a:moveTo>
                  <a:lnTo>
                    <a:pt x="1" y="1"/>
                  </a:lnTo>
                </a:path>
              </a:pathLst>
            </a:custGeom>
            <a:solidFill>
              <a:srgbClr val="005A2A"/>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2"/>
            <p:cNvSpPr/>
            <p:nvPr/>
          </p:nvSpPr>
          <p:spPr>
            <a:xfrm>
              <a:off x="4805400" y="4587025"/>
              <a:ext cx="489575" cy="269700"/>
            </a:xfrm>
            <a:custGeom>
              <a:rect b="b" l="l" r="r" t="t"/>
              <a:pathLst>
                <a:path extrusionOk="0" h="10788" w="19583">
                  <a:moveTo>
                    <a:pt x="0" y="1"/>
                  </a:moveTo>
                  <a:lnTo>
                    <a:pt x="0" y="1"/>
                  </a:lnTo>
                  <a:cubicBezTo>
                    <a:pt x="5799" y="9145"/>
                    <a:pt x="12204" y="10788"/>
                    <a:pt x="16060" y="10788"/>
                  </a:cubicBezTo>
                  <a:cubicBezTo>
                    <a:pt x="18222" y="10788"/>
                    <a:pt x="19582" y="10271"/>
                    <a:pt x="19582" y="10271"/>
                  </a:cubicBezTo>
                  <a:cubicBezTo>
                    <a:pt x="19582" y="10271"/>
                    <a:pt x="18233" y="44"/>
                    <a:pt x="0"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2"/>
            <p:cNvSpPr/>
            <p:nvPr/>
          </p:nvSpPr>
          <p:spPr>
            <a:xfrm>
              <a:off x="4805400" y="4587025"/>
              <a:ext cx="596175" cy="312250"/>
            </a:xfrm>
            <a:custGeom>
              <a:rect b="b" l="l" r="r" t="t"/>
              <a:pathLst>
                <a:path extrusionOk="0" h="12490" w="23847">
                  <a:moveTo>
                    <a:pt x="23847" y="12490"/>
                  </a:moveTo>
                  <a:lnTo>
                    <a:pt x="0" y="1"/>
                  </a:lnTo>
                </a:path>
              </a:pathLst>
            </a:custGeom>
            <a:solidFill>
              <a:srgbClr val="A6D66B"/>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2"/>
            <p:cNvSpPr/>
            <p:nvPr/>
          </p:nvSpPr>
          <p:spPr>
            <a:xfrm>
              <a:off x="5566550" y="3319225"/>
              <a:ext cx="526550" cy="224375"/>
            </a:xfrm>
            <a:custGeom>
              <a:rect b="b" l="l" r="r" t="t"/>
              <a:pathLst>
                <a:path extrusionOk="0" h="8975" w="21062">
                  <a:moveTo>
                    <a:pt x="14492" y="1"/>
                  </a:moveTo>
                  <a:cubicBezTo>
                    <a:pt x="3316" y="1"/>
                    <a:pt x="1" y="7473"/>
                    <a:pt x="1" y="7473"/>
                  </a:cubicBezTo>
                  <a:cubicBezTo>
                    <a:pt x="1" y="7473"/>
                    <a:pt x="1977" y="8974"/>
                    <a:pt x="5507" y="8974"/>
                  </a:cubicBezTo>
                  <a:cubicBezTo>
                    <a:pt x="9173" y="8974"/>
                    <a:pt x="14515" y="7356"/>
                    <a:pt x="21062" y="757"/>
                  </a:cubicBezTo>
                  <a:cubicBezTo>
                    <a:pt x="18618" y="227"/>
                    <a:pt x="16436" y="1"/>
                    <a:pt x="14492"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2"/>
            <p:cNvSpPr/>
            <p:nvPr/>
          </p:nvSpPr>
          <p:spPr>
            <a:xfrm>
              <a:off x="5452325" y="3338500"/>
              <a:ext cx="640775" cy="204200"/>
            </a:xfrm>
            <a:custGeom>
              <a:rect b="b" l="l" r="r" t="t"/>
              <a:pathLst>
                <a:path extrusionOk="0" h="8168" w="25631">
                  <a:moveTo>
                    <a:pt x="0" y="8167"/>
                  </a:moveTo>
                  <a:lnTo>
                    <a:pt x="25631" y="1"/>
                  </a:lnTo>
                </a:path>
              </a:pathLst>
            </a:custGeom>
            <a:solidFill>
              <a:srgbClr val="A6D66B"/>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2"/>
            <p:cNvSpPr/>
            <p:nvPr/>
          </p:nvSpPr>
          <p:spPr>
            <a:xfrm>
              <a:off x="5309825" y="3152125"/>
              <a:ext cx="356825" cy="489575"/>
            </a:xfrm>
            <a:custGeom>
              <a:rect b="b" l="l" r="r" t="t"/>
              <a:pathLst>
                <a:path extrusionOk="0" h="19583" w="14273">
                  <a:moveTo>
                    <a:pt x="14273" y="0"/>
                  </a:moveTo>
                  <a:lnTo>
                    <a:pt x="14273" y="0"/>
                  </a:lnTo>
                  <a:cubicBezTo>
                    <a:pt x="0" y="9037"/>
                    <a:pt x="4018" y="19582"/>
                    <a:pt x="4018" y="19582"/>
                  </a:cubicBezTo>
                  <a:cubicBezTo>
                    <a:pt x="4018" y="19582"/>
                    <a:pt x="14244" y="18233"/>
                    <a:pt x="14273"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2"/>
            <p:cNvSpPr/>
            <p:nvPr/>
          </p:nvSpPr>
          <p:spPr>
            <a:xfrm>
              <a:off x="5354425" y="3152125"/>
              <a:ext cx="312225" cy="595825"/>
            </a:xfrm>
            <a:custGeom>
              <a:rect b="b" l="l" r="r" t="t"/>
              <a:pathLst>
                <a:path extrusionOk="0" h="23833" w="12489">
                  <a:moveTo>
                    <a:pt x="0" y="23832"/>
                  </a:moveTo>
                  <a:lnTo>
                    <a:pt x="12489" y="0"/>
                  </a:lnTo>
                </a:path>
              </a:pathLst>
            </a:custGeom>
            <a:solidFill>
              <a:srgbClr val="005A2A"/>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2"/>
            <p:cNvSpPr/>
            <p:nvPr/>
          </p:nvSpPr>
          <p:spPr>
            <a:xfrm>
              <a:off x="5651100" y="3966375"/>
              <a:ext cx="249525" cy="218525"/>
            </a:xfrm>
            <a:custGeom>
              <a:rect b="b" l="l" r="r" t="t"/>
              <a:pathLst>
                <a:path extrusionOk="0" h="8741" w="9981">
                  <a:moveTo>
                    <a:pt x="2832" y="1"/>
                  </a:moveTo>
                  <a:cubicBezTo>
                    <a:pt x="1415" y="1"/>
                    <a:pt x="1" y="1205"/>
                    <a:pt x="404" y="2968"/>
                  </a:cubicBezTo>
                  <a:cubicBezTo>
                    <a:pt x="1318" y="6971"/>
                    <a:pt x="4988" y="8741"/>
                    <a:pt x="4988" y="8741"/>
                  </a:cubicBezTo>
                  <a:cubicBezTo>
                    <a:pt x="4988" y="8741"/>
                    <a:pt x="8658" y="6957"/>
                    <a:pt x="9586" y="2968"/>
                  </a:cubicBezTo>
                  <a:cubicBezTo>
                    <a:pt x="9981" y="1205"/>
                    <a:pt x="8569" y="1"/>
                    <a:pt x="7155" y="1"/>
                  </a:cubicBezTo>
                  <a:cubicBezTo>
                    <a:pt x="6335" y="1"/>
                    <a:pt x="5515" y="406"/>
                    <a:pt x="5046" y="1343"/>
                  </a:cubicBezTo>
                  <a:cubicBezTo>
                    <a:pt x="5017" y="1401"/>
                    <a:pt x="4988" y="2112"/>
                    <a:pt x="4988" y="2112"/>
                  </a:cubicBezTo>
                  <a:cubicBezTo>
                    <a:pt x="4988" y="2112"/>
                    <a:pt x="4974" y="1416"/>
                    <a:pt x="4945" y="1343"/>
                  </a:cubicBezTo>
                  <a:cubicBezTo>
                    <a:pt x="4476" y="406"/>
                    <a:pt x="3653" y="1"/>
                    <a:pt x="2832"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 name="Shape 827"/>
        <p:cNvGrpSpPr/>
        <p:nvPr/>
      </p:nvGrpSpPr>
      <p:grpSpPr>
        <a:xfrm>
          <a:off x="0" y="0"/>
          <a:ext cx="0" cy="0"/>
          <a:chOff x="0" y="0"/>
          <a:chExt cx="0" cy="0"/>
        </a:xfrm>
      </p:grpSpPr>
      <p:sp>
        <p:nvSpPr>
          <p:cNvPr id="828" name="Google Shape;828;p33"/>
          <p:cNvSpPr/>
          <p:nvPr/>
        </p:nvSpPr>
        <p:spPr>
          <a:xfrm>
            <a:off x="4421400" y="1401696"/>
            <a:ext cx="301200" cy="301200"/>
          </a:xfrm>
          <a:prstGeom prst="ellipse">
            <a:avLst/>
          </a:prstGeom>
          <a:no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3"/>
          <p:cNvSpPr/>
          <p:nvPr/>
        </p:nvSpPr>
        <p:spPr>
          <a:xfrm>
            <a:off x="4421400" y="2078308"/>
            <a:ext cx="301200" cy="301200"/>
          </a:xfrm>
          <a:prstGeom prst="ellipse">
            <a:avLst/>
          </a:prstGeom>
          <a:no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3"/>
          <p:cNvSpPr/>
          <p:nvPr/>
        </p:nvSpPr>
        <p:spPr>
          <a:xfrm>
            <a:off x="4421400" y="2754921"/>
            <a:ext cx="301200" cy="301200"/>
          </a:xfrm>
          <a:prstGeom prst="ellipse">
            <a:avLst/>
          </a:prstGeom>
          <a:no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3"/>
          <p:cNvSpPr/>
          <p:nvPr/>
        </p:nvSpPr>
        <p:spPr>
          <a:xfrm>
            <a:off x="4421400" y="3431533"/>
            <a:ext cx="301200" cy="301200"/>
          </a:xfrm>
          <a:prstGeom prst="ellipse">
            <a:avLst/>
          </a:prstGeom>
          <a:no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3"/>
          <p:cNvSpPr/>
          <p:nvPr/>
        </p:nvSpPr>
        <p:spPr>
          <a:xfrm>
            <a:off x="4421400" y="4108146"/>
            <a:ext cx="301200" cy="301200"/>
          </a:xfrm>
          <a:prstGeom prst="ellipse">
            <a:avLst/>
          </a:prstGeom>
          <a:no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 name="Google Shape;833;p33"/>
          <p:cNvCxnSpPr>
            <a:stCxn id="828" idx="4"/>
            <a:endCxn id="829" idx="0"/>
          </p:cNvCxnSpPr>
          <p:nvPr/>
        </p:nvCxnSpPr>
        <p:spPr>
          <a:xfrm>
            <a:off x="4572000" y="1702896"/>
            <a:ext cx="0" cy="375300"/>
          </a:xfrm>
          <a:prstGeom prst="straightConnector1">
            <a:avLst/>
          </a:prstGeom>
          <a:noFill/>
          <a:ln cap="flat" cmpd="sng" w="28575">
            <a:solidFill>
              <a:schemeClr val="lt2"/>
            </a:solidFill>
            <a:prstDash val="solid"/>
            <a:round/>
            <a:headEnd len="med" w="med" type="none"/>
            <a:tailEnd len="med" w="med" type="none"/>
          </a:ln>
        </p:spPr>
      </p:cxnSp>
      <p:cxnSp>
        <p:nvCxnSpPr>
          <p:cNvPr id="834" name="Google Shape;834;p33"/>
          <p:cNvCxnSpPr>
            <a:stCxn id="829" idx="4"/>
            <a:endCxn id="830" idx="0"/>
          </p:cNvCxnSpPr>
          <p:nvPr/>
        </p:nvCxnSpPr>
        <p:spPr>
          <a:xfrm>
            <a:off x="4572000" y="2379508"/>
            <a:ext cx="0" cy="375300"/>
          </a:xfrm>
          <a:prstGeom prst="straightConnector1">
            <a:avLst/>
          </a:prstGeom>
          <a:noFill/>
          <a:ln cap="flat" cmpd="sng" w="28575">
            <a:solidFill>
              <a:schemeClr val="lt2"/>
            </a:solidFill>
            <a:prstDash val="solid"/>
            <a:round/>
            <a:headEnd len="med" w="med" type="none"/>
            <a:tailEnd len="med" w="med" type="none"/>
          </a:ln>
        </p:spPr>
      </p:cxnSp>
      <p:cxnSp>
        <p:nvCxnSpPr>
          <p:cNvPr id="835" name="Google Shape;835;p33"/>
          <p:cNvCxnSpPr>
            <a:stCxn id="830" idx="4"/>
            <a:endCxn id="831" idx="0"/>
          </p:cNvCxnSpPr>
          <p:nvPr/>
        </p:nvCxnSpPr>
        <p:spPr>
          <a:xfrm>
            <a:off x="4572000" y="3056121"/>
            <a:ext cx="0" cy="375300"/>
          </a:xfrm>
          <a:prstGeom prst="straightConnector1">
            <a:avLst/>
          </a:prstGeom>
          <a:noFill/>
          <a:ln cap="flat" cmpd="sng" w="28575">
            <a:solidFill>
              <a:schemeClr val="lt2"/>
            </a:solidFill>
            <a:prstDash val="solid"/>
            <a:round/>
            <a:headEnd len="med" w="med" type="none"/>
            <a:tailEnd len="med" w="med" type="none"/>
          </a:ln>
        </p:spPr>
      </p:cxnSp>
      <p:cxnSp>
        <p:nvCxnSpPr>
          <p:cNvPr id="836" name="Google Shape;836;p33"/>
          <p:cNvCxnSpPr>
            <a:stCxn id="831" idx="4"/>
            <a:endCxn id="832" idx="0"/>
          </p:cNvCxnSpPr>
          <p:nvPr/>
        </p:nvCxnSpPr>
        <p:spPr>
          <a:xfrm>
            <a:off x="4572000" y="3732733"/>
            <a:ext cx="0" cy="375300"/>
          </a:xfrm>
          <a:prstGeom prst="straightConnector1">
            <a:avLst/>
          </a:prstGeom>
          <a:noFill/>
          <a:ln cap="flat" cmpd="sng" w="28575">
            <a:solidFill>
              <a:schemeClr val="lt2"/>
            </a:solidFill>
            <a:prstDash val="solid"/>
            <a:round/>
            <a:headEnd len="med" w="med" type="none"/>
            <a:tailEnd len="med" w="med" type="none"/>
          </a:ln>
        </p:spPr>
      </p:cxnSp>
      <p:sp>
        <p:nvSpPr>
          <p:cNvPr id="837" name="Google Shape;837;p33"/>
          <p:cNvSpPr/>
          <p:nvPr/>
        </p:nvSpPr>
        <p:spPr>
          <a:xfrm flipH="1">
            <a:off x="2987835" y="2513776"/>
            <a:ext cx="970340" cy="813814"/>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3"/>
          <p:cNvSpPr/>
          <p:nvPr/>
        </p:nvSpPr>
        <p:spPr>
          <a:xfrm flipH="1">
            <a:off x="2987835" y="3868838"/>
            <a:ext cx="970340" cy="813814"/>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3"/>
          <p:cNvSpPr/>
          <p:nvPr/>
        </p:nvSpPr>
        <p:spPr>
          <a:xfrm flipH="1">
            <a:off x="5186610" y="3195526"/>
            <a:ext cx="970340" cy="813814"/>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3"/>
          <p:cNvSpPr/>
          <p:nvPr/>
        </p:nvSpPr>
        <p:spPr>
          <a:xfrm flipH="1">
            <a:off x="5186610" y="1821988"/>
            <a:ext cx="970340" cy="813814"/>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3"/>
          <p:cNvSpPr/>
          <p:nvPr/>
        </p:nvSpPr>
        <p:spPr>
          <a:xfrm flipH="1">
            <a:off x="3006910" y="1158726"/>
            <a:ext cx="970340" cy="813814"/>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MY </a:t>
            </a:r>
            <a:r>
              <a:rPr lang="en">
                <a:solidFill>
                  <a:schemeClr val="accent3"/>
                </a:solidFill>
              </a:rPr>
              <a:t>EXPERIENCE</a:t>
            </a:r>
            <a:endParaRPr>
              <a:solidFill>
                <a:schemeClr val="accent3"/>
              </a:solidFill>
            </a:endParaRPr>
          </a:p>
        </p:txBody>
      </p:sp>
      <p:sp>
        <p:nvSpPr>
          <p:cNvPr id="843" name="Google Shape;843;p33"/>
          <p:cNvSpPr txBox="1"/>
          <p:nvPr/>
        </p:nvSpPr>
        <p:spPr>
          <a:xfrm flipH="1">
            <a:off x="6264038" y="1941083"/>
            <a:ext cx="20400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Mercury is</a:t>
            </a:r>
            <a:r>
              <a:rPr lang="en">
                <a:solidFill>
                  <a:schemeClr val="dk1"/>
                </a:solidFill>
                <a:latin typeface="Quicksand Medium"/>
                <a:ea typeface="Quicksand Medium"/>
                <a:cs typeface="Quicksand Medium"/>
                <a:sym typeface="Quicksand Medium"/>
              </a:rPr>
              <a:t> the closest planet to the Sun</a:t>
            </a:r>
            <a:endParaRPr>
              <a:solidFill>
                <a:schemeClr val="dk1"/>
              </a:solidFill>
              <a:latin typeface="Quicksand Medium"/>
              <a:ea typeface="Quicksand Medium"/>
              <a:cs typeface="Quicksand Medium"/>
              <a:sym typeface="Quicksand Medium"/>
            </a:endParaRPr>
          </a:p>
        </p:txBody>
      </p:sp>
      <p:sp>
        <p:nvSpPr>
          <p:cNvPr id="844" name="Google Shape;844;p33"/>
          <p:cNvSpPr txBox="1"/>
          <p:nvPr/>
        </p:nvSpPr>
        <p:spPr>
          <a:xfrm flipH="1">
            <a:off x="5146476" y="2076834"/>
            <a:ext cx="1050600" cy="30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chemeClr val="lt2"/>
                </a:solidFill>
                <a:latin typeface="Hammersmith One"/>
                <a:ea typeface="Hammersmith One"/>
                <a:cs typeface="Hammersmith One"/>
                <a:sym typeface="Hammersmith One"/>
              </a:rPr>
              <a:t>2021</a:t>
            </a:r>
            <a:endParaRPr b="1" sz="2700">
              <a:solidFill>
                <a:schemeClr val="lt2"/>
              </a:solidFill>
              <a:latin typeface="Hammersmith One"/>
              <a:ea typeface="Hammersmith One"/>
              <a:cs typeface="Hammersmith One"/>
              <a:sym typeface="Hammersmith One"/>
            </a:endParaRPr>
          </a:p>
        </p:txBody>
      </p:sp>
      <p:sp>
        <p:nvSpPr>
          <p:cNvPr id="845" name="Google Shape;845;p33"/>
          <p:cNvSpPr txBox="1"/>
          <p:nvPr/>
        </p:nvSpPr>
        <p:spPr>
          <a:xfrm>
            <a:off x="839963" y="2637196"/>
            <a:ext cx="2040000" cy="546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Quicksand Medium"/>
                <a:ea typeface="Quicksand Medium"/>
                <a:cs typeface="Quicksand Medium"/>
                <a:sym typeface="Quicksand Medium"/>
              </a:rPr>
              <a:t>Despite being red, Mars is a cold place</a:t>
            </a:r>
            <a:endParaRPr>
              <a:solidFill>
                <a:schemeClr val="dk1"/>
              </a:solidFill>
              <a:latin typeface="Quicksand Medium"/>
              <a:ea typeface="Quicksand Medium"/>
              <a:cs typeface="Quicksand Medium"/>
              <a:sym typeface="Quicksand Medium"/>
            </a:endParaRPr>
          </a:p>
        </p:txBody>
      </p:sp>
      <p:sp>
        <p:nvSpPr>
          <p:cNvPr id="846" name="Google Shape;846;p33"/>
          <p:cNvSpPr txBox="1"/>
          <p:nvPr/>
        </p:nvSpPr>
        <p:spPr>
          <a:xfrm>
            <a:off x="2946936" y="2759600"/>
            <a:ext cx="1050600" cy="30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chemeClr val="lt2"/>
                </a:solidFill>
                <a:latin typeface="Hammersmith One"/>
                <a:ea typeface="Hammersmith One"/>
                <a:cs typeface="Hammersmith One"/>
                <a:sym typeface="Hammersmith One"/>
              </a:rPr>
              <a:t>2020</a:t>
            </a:r>
            <a:endParaRPr b="1" sz="2700">
              <a:solidFill>
                <a:schemeClr val="lt2"/>
              </a:solidFill>
              <a:latin typeface="Hammersmith One"/>
              <a:ea typeface="Hammersmith One"/>
              <a:cs typeface="Hammersmith One"/>
              <a:sym typeface="Hammersmith One"/>
            </a:endParaRPr>
          </a:p>
        </p:txBody>
      </p:sp>
      <p:sp>
        <p:nvSpPr>
          <p:cNvPr id="847" name="Google Shape;847;p33"/>
          <p:cNvSpPr txBox="1"/>
          <p:nvPr/>
        </p:nvSpPr>
        <p:spPr>
          <a:xfrm flipH="1">
            <a:off x="6264038" y="3306609"/>
            <a:ext cx="20400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Quicksand Medium"/>
                <a:ea typeface="Quicksand Medium"/>
                <a:cs typeface="Quicksand Medium"/>
                <a:sym typeface="Quicksand Medium"/>
              </a:rPr>
              <a:t>Saturn is the only </a:t>
            </a:r>
            <a:r>
              <a:rPr lang="en">
                <a:solidFill>
                  <a:schemeClr val="dk1"/>
                </a:solidFill>
                <a:latin typeface="Quicksand Medium"/>
                <a:ea typeface="Quicksand Medium"/>
                <a:cs typeface="Quicksand Medium"/>
                <a:sym typeface="Quicksand Medium"/>
              </a:rPr>
              <a:t>planet</a:t>
            </a:r>
            <a:r>
              <a:rPr lang="en">
                <a:solidFill>
                  <a:schemeClr val="dk1"/>
                </a:solidFill>
                <a:latin typeface="Quicksand Medium"/>
                <a:ea typeface="Quicksand Medium"/>
                <a:cs typeface="Quicksand Medium"/>
                <a:sym typeface="Quicksand Medium"/>
              </a:rPr>
              <a:t> with rings</a:t>
            </a:r>
            <a:endParaRPr>
              <a:solidFill>
                <a:schemeClr val="dk1"/>
              </a:solidFill>
              <a:latin typeface="Quicksand Medium"/>
              <a:ea typeface="Quicksand Medium"/>
              <a:cs typeface="Quicksand Medium"/>
              <a:sym typeface="Quicksand Medium"/>
            </a:endParaRPr>
          </a:p>
        </p:txBody>
      </p:sp>
      <p:sp>
        <p:nvSpPr>
          <p:cNvPr id="848" name="Google Shape;848;p33"/>
          <p:cNvSpPr txBox="1"/>
          <p:nvPr/>
        </p:nvSpPr>
        <p:spPr>
          <a:xfrm flipH="1">
            <a:off x="5146476" y="3442366"/>
            <a:ext cx="1050600" cy="30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chemeClr val="lt2"/>
                </a:solidFill>
                <a:latin typeface="Hammersmith One"/>
                <a:ea typeface="Hammersmith One"/>
                <a:cs typeface="Hammersmith One"/>
                <a:sym typeface="Hammersmith One"/>
              </a:rPr>
              <a:t>2017</a:t>
            </a:r>
            <a:endParaRPr b="1" sz="2700">
              <a:solidFill>
                <a:schemeClr val="lt2"/>
              </a:solidFill>
              <a:latin typeface="Hammersmith One"/>
              <a:ea typeface="Hammersmith One"/>
              <a:cs typeface="Hammersmith One"/>
              <a:sym typeface="Hammersmith One"/>
            </a:endParaRPr>
          </a:p>
        </p:txBody>
      </p:sp>
      <p:sp>
        <p:nvSpPr>
          <p:cNvPr id="849" name="Google Shape;849;p33"/>
          <p:cNvSpPr txBox="1"/>
          <p:nvPr/>
        </p:nvSpPr>
        <p:spPr>
          <a:xfrm>
            <a:off x="839963" y="1271670"/>
            <a:ext cx="2040000" cy="546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Quicksand Medium"/>
                <a:ea typeface="Quicksand Medium"/>
                <a:cs typeface="Quicksand Medium"/>
                <a:sym typeface="Quicksand Medium"/>
              </a:rPr>
              <a:t>Neptune is very far from the Sun</a:t>
            </a:r>
            <a:endParaRPr>
              <a:solidFill>
                <a:schemeClr val="dk1"/>
              </a:solidFill>
              <a:latin typeface="Quicksand Medium"/>
              <a:ea typeface="Quicksand Medium"/>
              <a:cs typeface="Quicksand Medium"/>
              <a:sym typeface="Quicksand Medium"/>
            </a:endParaRPr>
          </a:p>
        </p:txBody>
      </p:sp>
      <p:sp>
        <p:nvSpPr>
          <p:cNvPr id="850" name="Google Shape;850;p33"/>
          <p:cNvSpPr txBox="1"/>
          <p:nvPr/>
        </p:nvSpPr>
        <p:spPr>
          <a:xfrm>
            <a:off x="2946924" y="1394069"/>
            <a:ext cx="1050600" cy="30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chemeClr val="lt2"/>
                </a:solidFill>
                <a:latin typeface="Hammersmith One"/>
                <a:ea typeface="Hammersmith One"/>
                <a:cs typeface="Hammersmith One"/>
                <a:sym typeface="Hammersmith One"/>
              </a:rPr>
              <a:t>2022</a:t>
            </a:r>
            <a:endParaRPr b="1" sz="2700">
              <a:solidFill>
                <a:schemeClr val="lt2"/>
              </a:solidFill>
              <a:latin typeface="Hammersmith One"/>
              <a:ea typeface="Hammersmith One"/>
              <a:cs typeface="Hammersmith One"/>
              <a:sym typeface="Hammersmith One"/>
            </a:endParaRPr>
          </a:p>
        </p:txBody>
      </p:sp>
      <p:sp>
        <p:nvSpPr>
          <p:cNvPr id="851" name="Google Shape;851;p33"/>
          <p:cNvSpPr txBox="1"/>
          <p:nvPr/>
        </p:nvSpPr>
        <p:spPr>
          <a:xfrm>
            <a:off x="839963" y="4002722"/>
            <a:ext cx="2040000" cy="546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Quicksand Medium"/>
                <a:ea typeface="Quicksand Medium"/>
                <a:cs typeface="Quicksand Medium"/>
                <a:sym typeface="Quicksand Medium"/>
              </a:rPr>
              <a:t>Earth is the third planet from the Sun</a:t>
            </a:r>
            <a:endParaRPr>
              <a:solidFill>
                <a:schemeClr val="dk1"/>
              </a:solidFill>
              <a:latin typeface="Quicksand Medium"/>
              <a:ea typeface="Quicksand Medium"/>
              <a:cs typeface="Quicksand Medium"/>
              <a:sym typeface="Quicksand Medium"/>
            </a:endParaRPr>
          </a:p>
        </p:txBody>
      </p:sp>
      <p:sp>
        <p:nvSpPr>
          <p:cNvPr id="852" name="Google Shape;852;p33"/>
          <p:cNvSpPr txBox="1"/>
          <p:nvPr/>
        </p:nvSpPr>
        <p:spPr>
          <a:xfrm>
            <a:off x="2946936" y="4125131"/>
            <a:ext cx="1050600" cy="30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700">
                <a:solidFill>
                  <a:schemeClr val="lt2"/>
                </a:solidFill>
                <a:latin typeface="Hammersmith One"/>
                <a:ea typeface="Hammersmith One"/>
                <a:cs typeface="Hammersmith One"/>
                <a:sym typeface="Hammersmith One"/>
              </a:rPr>
              <a:t>2015</a:t>
            </a:r>
            <a:endParaRPr b="1" sz="2700">
              <a:solidFill>
                <a:schemeClr val="lt2"/>
              </a:solidFill>
              <a:latin typeface="Hammersmith One"/>
              <a:ea typeface="Hammersmith One"/>
              <a:cs typeface="Hammersmith One"/>
              <a:sym typeface="Hammersmith One"/>
            </a:endParaRPr>
          </a:p>
        </p:txBody>
      </p:sp>
      <p:grpSp>
        <p:nvGrpSpPr>
          <p:cNvPr id="853" name="Google Shape;853;p33"/>
          <p:cNvGrpSpPr/>
          <p:nvPr/>
        </p:nvGrpSpPr>
        <p:grpSpPr>
          <a:xfrm rot="5400000">
            <a:off x="4368594" y="1125436"/>
            <a:ext cx="406812" cy="853727"/>
            <a:chOff x="3912125" y="621725"/>
            <a:chExt cx="668000" cy="1401850"/>
          </a:xfrm>
        </p:grpSpPr>
        <p:sp>
          <p:nvSpPr>
            <p:cNvPr id="854" name="Google Shape;854;p33"/>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3"/>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rgbClr val="0F7437">
                <a:alpha val="608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33"/>
          <p:cNvGrpSpPr/>
          <p:nvPr/>
        </p:nvGrpSpPr>
        <p:grpSpPr>
          <a:xfrm flipH="1" rot="-5400000">
            <a:off x="4368594" y="1802049"/>
            <a:ext cx="406812" cy="853727"/>
            <a:chOff x="3912125" y="621725"/>
            <a:chExt cx="668000" cy="1401850"/>
          </a:xfrm>
        </p:grpSpPr>
        <p:sp>
          <p:nvSpPr>
            <p:cNvPr id="857" name="Google Shape;857;p33"/>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3"/>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rgbClr val="0F7437">
                <a:alpha val="608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33"/>
          <p:cNvGrpSpPr/>
          <p:nvPr/>
        </p:nvGrpSpPr>
        <p:grpSpPr>
          <a:xfrm rot="5400000">
            <a:off x="4368594" y="2478661"/>
            <a:ext cx="406812" cy="853727"/>
            <a:chOff x="3912125" y="621725"/>
            <a:chExt cx="668000" cy="1401850"/>
          </a:xfrm>
        </p:grpSpPr>
        <p:sp>
          <p:nvSpPr>
            <p:cNvPr id="860" name="Google Shape;860;p33"/>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3"/>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rgbClr val="0F7437">
                <a:alpha val="608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 name="Google Shape;862;p33"/>
          <p:cNvGrpSpPr/>
          <p:nvPr/>
        </p:nvGrpSpPr>
        <p:grpSpPr>
          <a:xfrm flipH="1" rot="-5400000">
            <a:off x="4368594" y="3155274"/>
            <a:ext cx="406812" cy="853727"/>
            <a:chOff x="3912125" y="621725"/>
            <a:chExt cx="668000" cy="1401850"/>
          </a:xfrm>
        </p:grpSpPr>
        <p:sp>
          <p:nvSpPr>
            <p:cNvPr id="863" name="Google Shape;863;p33"/>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3"/>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rgbClr val="0F7437">
                <a:alpha val="608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33"/>
          <p:cNvGrpSpPr/>
          <p:nvPr/>
        </p:nvGrpSpPr>
        <p:grpSpPr>
          <a:xfrm rot="5400000">
            <a:off x="4368594" y="3831886"/>
            <a:ext cx="406812" cy="853727"/>
            <a:chOff x="3912125" y="621725"/>
            <a:chExt cx="668000" cy="1401850"/>
          </a:xfrm>
        </p:grpSpPr>
        <p:sp>
          <p:nvSpPr>
            <p:cNvPr id="866" name="Google Shape;866;p33"/>
            <p:cNvSpPr/>
            <p:nvPr/>
          </p:nvSpPr>
          <p:spPr>
            <a:xfrm>
              <a:off x="3912125" y="621725"/>
              <a:ext cx="668000" cy="1119350"/>
            </a:xfrm>
            <a:custGeom>
              <a:rect b="b" l="l" r="r" t="t"/>
              <a:pathLst>
                <a:path extrusionOk="0" h="44774" w="26720">
                  <a:moveTo>
                    <a:pt x="14811" y="0"/>
                  </a:moveTo>
                  <a:cubicBezTo>
                    <a:pt x="14332" y="536"/>
                    <a:pt x="13901" y="1095"/>
                    <a:pt x="14020" y="1095"/>
                  </a:cubicBezTo>
                  <a:cubicBezTo>
                    <a:pt x="14042" y="1095"/>
                    <a:pt x="14082" y="1076"/>
                    <a:pt x="14144" y="1034"/>
                  </a:cubicBezTo>
                  <a:lnTo>
                    <a:pt x="14144" y="1034"/>
                  </a:lnTo>
                  <a:cubicBezTo>
                    <a:pt x="7740" y="9474"/>
                    <a:pt x="2903" y="19181"/>
                    <a:pt x="901" y="29555"/>
                  </a:cubicBezTo>
                  <a:cubicBezTo>
                    <a:pt x="334" y="32624"/>
                    <a:pt x="1" y="35793"/>
                    <a:pt x="868" y="38728"/>
                  </a:cubicBezTo>
                  <a:cubicBezTo>
                    <a:pt x="1769" y="41697"/>
                    <a:pt x="4170" y="44365"/>
                    <a:pt x="7206" y="44732"/>
                  </a:cubicBezTo>
                  <a:cubicBezTo>
                    <a:pt x="7414" y="44760"/>
                    <a:pt x="7624" y="44773"/>
                    <a:pt x="7834" y="44773"/>
                  </a:cubicBezTo>
                  <a:cubicBezTo>
                    <a:pt x="10688" y="44773"/>
                    <a:pt x="13643" y="42316"/>
                    <a:pt x="14544" y="39395"/>
                  </a:cubicBezTo>
                  <a:lnTo>
                    <a:pt x="14544" y="39395"/>
                  </a:lnTo>
                  <a:cubicBezTo>
                    <a:pt x="14265" y="42001"/>
                    <a:pt x="16929" y="44203"/>
                    <a:pt x="19531" y="44203"/>
                  </a:cubicBezTo>
                  <a:cubicBezTo>
                    <a:pt x="19726" y="44203"/>
                    <a:pt x="19922" y="44191"/>
                    <a:pt x="20115" y="44165"/>
                  </a:cubicBezTo>
                  <a:cubicBezTo>
                    <a:pt x="22917" y="43732"/>
                    <a:pt x="25052" y="41263"/>
                    <a:pt x="25886" y="38595"/>
                  </a:cubicBezTo>
                  <a:cubicBezTo>
                    <a:pt x="26720" y="35926"/>
                    <a:pt x="26453" y="33024"/>
                    <a:pt x="26153" y="30222"/>
                  </a:cubicBezTo>
                  <a:cubicBezTo>
                    <a:pt x="24818" y="19381"/>
                    <a:pt x="21716" y="8406"/>
                    <a:pt x="148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3"/>
            <p:cNvSpPr/>
            <p:nvPr/>
          </p:nvSpPr>
          <p:spPr>
            <a:xfrm>
              <a:off x="4045550" y="814350"/>
              <a:ext cx="407825" cy="1209225"/>
            </a:xfrm>
            <a:custGeom>
              <a:rect b="b" l="l" r="r" t="t"/>
              <a:pathLst>
                <a:path extrusionOk="0" h="48369" w="16313">
                  <a:moveTo>
                    <a:pt x="9541" y="1"/>
                  </a:moveTo>
                  <a:cubicBezTo>
                    <a:pt x="9374" y="1"/>
                    <a:pt x="9207" y="134"/>
                    <a:pt x="9207" y="301"/>
                  </a:cubicBezTo>
                  <a:cubicBezTo>
                    <a:pt x="9041" y="3770"/>
                    <a:pt x="8974" y="7206"/>
                    <a:pt x="8874" y="10675"/>
                  </a:cubicBezTo>
                  <a:cubicBezTo>
                    <a:pt x="8841" y="10775"/>
                    <a:pt x="8841" y="10809"/>
                    <a:pt x="8874" y="10875"/>
                  </a:cubicBezTo>
                  <a:cubicBezTo>
                    <a:pt x="8841" y="12943"/>
                    <a:pt x="8807" y="14978"/>
                    <a:pt x="8807" y="16980"/>
                  </a:cubicBezTo>
                  <a:cubicBezTo>
                    <a:pt x="5872" y="15812"/>
                    <a:pt x="3637" y="13177"/>
                    <a:pt x="2836" y="10141"/>
                  </a:cubicBezTo>
                  <a:cubicBezTo>
                    <a:pt x="2810" y="10010"/>
                    <a:pt x="2701" y="9920"/>
                    <a:pt x="2575" y="9920"/>
                  </a:cubicBezTo>
                  <a:cubicBezTo>
                    <a:pt x="2541" y="9920"/>
                    <a:pt x="2505" y="9927"/>
                    <a:pt x="2469" y="9941"/>
                  </a:cubicBezTo>
                  <a:cubicBezTo>
                    <a:pt x="2303" y="9975"/>
                    <a:pt x="2202" y="10141"/>
                    <a:pt x="2236" y="10308"/>
                  </a:cubicBezTo>
                  <a:cubicBezTo>
                    <a:pt x="3070" y="13544"/>
                    <a:pt x="5505" y="16313"/>
                    <a:pt x="8574" y="17613"/>
                  </a:cubicBezTo>
                  <a:cubicBezTo>
                    <a:pt x="8640" y="17613"/>
                    <a:pt x="8674" y="17647"/>
                    <a:pt x="8707" y="17647"/>
                  </a:cubicBezTo>
                  <a:cubicBezTo>
                    <a:pt x="8740" y="17647"/>
                    <a:pt x="8807" y="17647"/>
                    <a:pt x="8841" y="17613"/>
                  </a:cubicBezTo>
                  <a:lnTo>
                    <a:pt x="8841" y="17613"/>
                  </a:lnTo>
                  <a:cubicBezTo>
                    <a:pt x="8807" y="21516"/>
                    <a:pt x="8841" y="25452"/>
                    <a:pt x="8874" y="29355"/>
                  </a:cubicBezTo>
                  <a:cubicBezTo>
                    <a:pt x="5305" y="28154"/>
                    <a:pt x="2236" y="25486"/>
                    <a:pt x="635" y="22050"/>
                  </a:cubicBezTo>
                  <a:cubicBezTo>
                    <a:pt x="557" y="21921"/>
                    <a:pt x="439" y="21872"/>
                    <a:pt x="313" y="21872"/>
                  </a:cubicBezTo>
                  <a:cubicBezTo>
                    <a:pt x="276" y="21872"/>
                    <a:pt x="239" y="21876"/>
                    <a:pt x="201" y="21883"/>
                  </a:cubicBezTo>
                  <a:cubicBezTo>
                    <a:pt x="34" y="21983"/>
                    <a:pt x="1" y="22150"/>
                    <a:pt x="34" y="22317"/>
                  </a:cubicBezTo>
                  <a:cubicBezTo>
                    <a:pt x="1735" y="25953"/>
                    <a:pt x="5038" y="28821"/>
                    <a:pt x="8874" y="30022"/>
                  </a:cubicBezTo>
                  <a:cubicBezTo>
                    <a:pt x="8974" y="36060"/>
                    <a:pt x="9207" y="42131"/>
                    <a:pt x="9508" y="48069"/>
                  </a:cubicBezTo>
                  <a:cubicBezTo>
                    <a:pt x="9508" y="48235"/>
                    <a:pt x="9674" y="48369"/>
                    <a:pt x="9808" y="48369"/>
                  </a:cubicBezTo>
                  <a:cubicBezTo>
                    <a:pt x="9975" y="48369"/>
                    <a:pt x="10075" y="48202"/>
                    <a:pt x="10075" y="48035"/>
                  </a:cubicBezTo>
                  <a:cubicBezTo>
                    <a:pt x="9641" y="39729"/>
                    <a:pt x="9408" y="31357"/>
                    <a:pt x="9374" y="22984"/>
                  </a:cubicBezTo>
                  <a:cubicBezTo>
                    <a:pt x="12877" y="21550"/>
                    <a:pt x="15512" y="18381"/>
                    <a:pt x="16246" y="14678"/>
                  </a:cubicBezTo>
                  <a:cubicBezTo>
                    <a:pt x="16313" y="14511"/>
                    <a:pt x="16179" y="14344"/>
                    <a:pt x="16012" y="14344"/>
                  </a:cubicBezTo>
                  <a:cubicBezTo>
                    <a:pt x="15995" y="14341"/>
                    <a:pt x="15978" y="14339"/>
                    <a:pt x="15960" y="14339"/>
                  </a:cubicBezTo>
                  <a:cubicBezTo>
                    <a:pt x="15812" y="14339"/>
                    <a:pt x="15675" y="14462"/>
                    <a:pt x="15645" y="14611"/>
                  </a:cubicBezTo>
                  <a:cubicBezTo>
                    <a:pt x="14978" y="17947"/>
                    <a:pt x="12510" y="20949"/>
                    <a:pt x="9374" y="22317"/>
                  </a:cubicBezTo>
                  <a:cubicBezTo>
                    <a:pt x="9374" y="18514"/>
                    <a:pt x="9408" y="14778"/>
                    <a:pt x="9508" y="10975"/>
                  </a:cubicBezTo>
                  <a:cubicBezTo>
                    <a:pt x="11476" y="9641"/>
                    <a:pt x="12877" y="7606"/>
                    <a:pt x="13377" y="5271"/>
                  </a:cubicBezTo>
                  <a:cubicBezTo>
                    <a:pt x="13410" y="5104"/>
                    <a:pt x="13310" y="4938"/>
                    <a:pt x="13144" y="4871"/>
                  </a:cubicBezTo>
                  <a:cubicBezTo>
                    <a:pt x="13126" y="4868"/>
                    <a:pt x="13109" y="4866"/>
                    <a:pt x="13092" y="4866"/>
                  </a:cubicBezTo>
                  <a:cubicBezTo>
                    <a:pt x="12943" y="4866"/>
                    <a:pt x="12803" y="4988"/>
                    <a:pt x="12743" y="5138"/>
                  </a:cubicBezTo>
                  <a:cubicBezTo>
                    <a:pt x="12310" y="7139"/>
                    <a:pt x="11142" y="8941"/>
                    <a:pt x="9508" y="10175"/>
                  </a:cubicBezTo>
                  <a:cubicBezTo>
                    <a:pt x="9574" y="6872"/>
                    <a:pt x="9674" y="3603"/>
                    <a:pt x="9841" y="334"/>
                  </a:cubicBezTo>
                  <a:cubicBezTo>
                    <a:pt x="9841" y="168"/>
                    <a:pt x="9708" y="1"/>
                    <a:pt x="9541" y="1"/>
                  </a:cubicBezTo>
                  <a:close/>
                </a:path>
              </a:pathLst>
            </a:custGeom>
            <a:solidFill>
              <a:srgbClr val="0F7437">
                <a:alpha val="6082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34"/>
          <p:cNvSpPr txBox="1"/>
          <p:nvPr>
            <p:ph idx="1" type="subTitle"/>
          </p:nvPr>
        </p:nvSpPr>
        <p:spPr>
          <a:xfrm>
            <a:off x="1279300" y="1583613"/>
            <a:ext cx="6585300" cy="14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873" name="Google Shape;873;p34"/>
          <p:cNvSpPr txBox="1"/>
          <p:nvPr>
            <p:ph type="title"/>
          </p:nvPr>
        </p:nvSpPr>
        <p:spPr>
          <a:xfrm>
            <a:off x="2290025" y="3027988"/>
            <a:ext cx="4563900" cy="5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
            </a:r>
            <a:r>
              <a:rPr lang="en"/>
              <a:t>SOMEONE</a:t>
            </a:r>
            <a:r>
              <a:rPr lang="en"/>
              <a:t> </a:t>
            </a:r>
            <a:r>
              <a:rPr lang="en">
                <a:solidFill>
                  <a:schemeClr val="accent3"/>
                </a:solidFill>
              </a:rPr>
              <a:t>FAMOUS</a:t>
            </a:r>
            <a:endParaRPr>
              <a:solidFill>
                <a:schemeClr val="accent3"/>
              </a:solidFill>
            </a:endParaRPr>
          </a:p>
        </p:txBody>
      </p:sp>
      <p:grpSp>
        <p:nvGrpSpPr>
          <p:cNvPr id="874" name="Google Shape;874;p34"/>
          <p:cNvGrpSpPr/>
          <p:nvPr/>
        </p:nvGrpSpPr>
        <p:grpSpPr>
          <a:xfrm>
            <a:off x="407660" y="346177"/>
            <a:ext cx="1407723" cy="1270047"/>
            <a:chOff x="540900" y="3060200"/>
            <a:chExt cx="2141350" cy="1931925"/>
          </a:xfrm>
        </p:grpSpPr>
        <p:sp>
          <p:nvSpPr>
            <p:cNvPr id="875" name="Google Shape;875;p34"/>
            <p:cNvSpPr/>
            <p:nvPr/>
          </p:nvSpPr>
          <p:spPr>
            <a:xfrm>
              <a:off x="540900" y="3060200"/>
              <a:ext cx="2141350" cy="1931925"/>
            </a:xfrm>
            <a:custGeom>
              <a:rect b="b" l="l" r="r" t="t"/>
              <a:pathLst>
                <a:path extrusionOk="0" h="77277" w="85654">
                  <a:moveTo>
                    <a:pt x="43942" y="0"/>
                  </a:moveTo>
                  <a:cubicBezTo>
                    <a:pt x="40087" y="0"/>
                    <a:pt x="37157" y="1896"/>
                    <a:pt x="34305" y="5113"/>
                  </a:cubicBezTo>
                  <a:lnTo>
                    <a:pt x="34305" y="5041"/>
                  </a:lnTo>
                  <a:lnTo>
                    <a:pt x="34305" y="4997"/>
                  </a:lnTo>
                  <a:cubicBezTo>
                    <a:pt x="34305" y="4867"/>
                    <a:pt x="34305" y="4736"/>
                    <a:pt x="34291" y="4606"/>
                  </a:cubicBezTo>
                  <a:lnTo>
                    <a:pt x="34291" y="4577"/>
                  </a:lnTo>
                  <a:cubicBezTo>
                    <a:pt x="34276" y="4446"/>
                    <a:pt x="34233" y="4316"/>
                    <a:pt x="34204" y="4200"/>
                  </a:cubicBezTo>
                  <a:cubicBezTo>
                    <a:pt x="34204" y="4156"/>
                    <a:pt x="34175" y="4142"/>
                    <a:pt x="34160" y="4098"/>
                  </a:cubicBezTo>
                  <a:cubicBezTo>
                    <a:pt x="34146" y="4069"/>
                    <a:pt x="34146" y="4025"/>
                    <a:pt x="34131" y="4011"/>
                  </a:cubicBezTo>
                  <a:cubicBezTo>
                    <a:pt x="34088" y="3924"/>
                    <a:pt x="34059" y="3837"/>
                    <a:pt x="34001" y="3735"/>
                  </a:cubicBezTo>
                  <a:lnTo>
                    <a:pt x="33986" y="3721"/>
                  </a:lnTo>
                  <a:cubicBezTo>
                    <a:pt x="33928" y="3590"/>
                    <a:pt x="33856" y="3489"/>
                    <a:pt x="33769" y="3373"/>
                  </a:cubicBezTo>
                  <a:cubicBezTo>
                    <a:pt x="33740" y="3358"/>
                    <a:pt x="33740" y="3344"/>
                    <a:pt x="33725" y="3344"/>
                  </a:cubicBezTo>
                  <a:cubicBezTo>
                    <a:pt x="33638" y="3228"/>
                    <a:pt x="33565" y="3141"/>
                    <a:pt x="33449" y="3039"/>
                  </a:cubicBezTo>
                  <a:cubicBezTo>
                    <a:pt x="33435" y="3010"/>
                    <a:pt x="33420" y="2996"/>
                    <a:pt x="33406" y="2996"/>
                  </a:cubicBezTo>
                  <a:cubicBezTo>
                    <a:pt x="33304" y="2909"/>
                    <a:pt x="33203" y="2822"/>
                    <a:pt x="33087" y="2749"/>
                  </a:cubicBezTo>
                  <a:lnTo>
                    <a:pt x="33072" y="2749"/>
                  </a:lnTo>
                  <a:cubicBezTo>
                    <a:pt x="32971" y="2677"/>
                    <a:pt x="32855" y="2604"/>
                    <a:pt x="32724" y="2546"/>
                  </a:cubicBezTo>
                  <a:cubicBezTo>
                    <a:pt x="32710" y="2546"/>
                    <a:pt x="32695" y="2531"/>
                    <a:pt x="32681" y="2531"/>
                  </a:cubicBezTo>
                  <a:cubicBezTo>
                    <a:pt x="32550" y="2473"/>
                    <a:pt x="32434" y="2415"/>
                    <a:pt x="32318" y="2386"/>
                  </a:cubicBezTo>
                  <a:cubicBezTo>
                    <a:pt x="32289" y="2386"/>
                    <a:pt x="32275" y="2357"/>
                    <a:pt x="32260" y="2357"/>
                  </a:cubicBezTo>
                  <a:cubicBezTo>
                    <a:pt x="31984" y="2285"/>
                    <a:pt x="31709" y="2256"/>
                    <a:pt x="31448" y="2256"/>
                  </a:cubicBezTo>
                  <a:lnTo>
                    <a:pt x="31404" y="2256"/>
                  </a:lnTo>
                  <a:cubicBezTo>
                    <a:pt x="31259" y="2256"/>
                    <a:pt x="31129" y="2270"/>
                    <a:pt x="30984" y="2314"/>
                  </a:cubicBezTo>
                  <a:lnTo>
                    <a:pt x="30955" y="2314"/>
                  </a:lnTo>
                  <a:cubicBezTo>
                    <a:pt x="14143" y="5737"/>
                    <a:pt x="11764" y="11539"/>
                    <a:pt x="13128" y="21722"/>
                  </a:cubicBezTo>
                  <a:cubicBezTo>
                    <a:pt x="13171" y="22012"/>
                    <a:pt x="13200" y="22302"/>
                    <a:pt x="13244" y="22577"/>
                  </a:cubicBezTo>
                  <a:cubicBezTo>
                    <a:pt x="13200" y="22519"/>
                    <a:pt x="13171" y="22447"/>
                    <a:pt x="13128" y="22403"/>
                  </a:cubicBezTo>
                  <a:cubicBezTo>
                    <a:pt x="13113" y="22374"/>
                    <a:pt x="13113" y="22360"/>
                    <a:pt x="13099" y="22345"/>
                  </a:cubicBezTo>
                  <a:cubicBezTo>
                    <a:pt x="13026" y="22229"/>
                    <a:pt x="12925" y="22142"/>
                    <a:pt x="12838" y="22041"/>
                  </a:cubicBezTo>
                  <a:lnTo>
                    <a:pt x="12809" y="21997"/>
                  </a:lnTo>
                  <a:cubicBezTo>
                    <a:pt x="12707" y="21910"/>
                    <a:pt x="12620" y="21823"/>
                    <a:pt x="12519" y="21751"/>
                  </a:cubicBezTo>
                  <a:cubicBezTo>
                    <a:pt x="12490" y="21751"/>
                    <a:pt x="12490" y="21722"/>
                    <a:pt x="12475" y="21722"/>
                  </a:cubicBezTo>
                  <a:cubicBezTo>
                    <a:pt x="12374" y="21649"/>
                    <a:pt x="12258" y="21577"/>
                    <a:pt x="12156" y="21533"/>
                  </a:cubicBezTo>
                  <a:cubicBezTo>
                    <a:pt x="12127" y="21504"/>
                    <a:pt x="12098" y="21490"/>
                    <a:pt x="12083" y="21490"/>
                  </a:cubicBezTo>
                  <a:cubicBezTo>
                    <a:pt x="12040" y="21475"/>
                    <a:pt x="12025" y="21461"/>
                    <a:pt x="11982" y="21432"/>
                  </a:cubicBezTo>
                  <a:cubicBezTo>
                    <a:pt x="11895" y="21403"/>
                    <a:pt x="11808" y="21359"/>
                    <a:pt x="11692" y="21330"/>
                  </a:cubicBezTo>
                  <a:lnTo>
                    <a:pt x="11677" y="21330"/>
                  </a:lnTo>
                  <a:cubicBezTo>
                    <a:pt x="11547" y="21287"/>
                    <a:pt x="11431" y="21258"/>
                    <a:pt x="11300" y="21243"/>
                  </a:cubicBezTo>
                  <a:cubicBezTo>
                    <a:pt x="11286" y="21243"/>
                    <a:pt x="11257" y="21243"/>
                    <a:pt x="11242" y="21214"/>
                  </a:cubicBezTo>
                  <a:cubicBezTo>
                    <a:pt x="11112" y="21200"/>
                    <a:pt x="10967" y="21200"/>
                    <a:pt x="10851" y="21200"/>
                  </a:cubicBezTo>
                  <a:lnTo>
                    <a:pt x="10778" y="21200"/>
                  </a:lnTo>
                  <a:cubicBezTo>
                    <a:pt x="10647" y="21200"/>
                    <a:pt x="10517" y="21214"/>
                    <a:pt x="10386" y="21243"/>
                  </a:cubicBezTo>
                  <a:lnTo>
                    <a:pt x="10357" y="21243"/>
                  </a:lnTo>
                  <a:cubicBezTo>
                    <a:pt x="10241" y="21258"/>
                    <a:pt x="10125" y="21287"/>
                    <a:pt x="10009" y="21330"/>
                  </a:cubicBezTo>
                  <a:cubicBezTo>
                    <a:pt x="9995" y="21330"/>
                    <a:pt x="9951" y="21345"/>
                    <a:pt x="9937" y="21345"/>
                  </a:cubicBezTo>
                  <a:cubicBezTo>
                    <a:pt x="9835" y="21388"/>
                    <a:pt x="9705" y="21432"/>
                    <a:pt x="9589" y="21490"/>
                  </a:cubicBezTo>
                  <a:cubicBezTo>
                    <a:pt x="9574" y="21504"/>
                    <a:pt x="9545" y="21533"/>
                    <a:pt x="9516" y="21533"/>
                  </a:cubicBezTo>
                  <a:cubicBezTo>
                    <a:pt x="9415" y="21577"/>
                    <a:pt x="9298" y="21649"/>
                    <a:pt x="9197" y="21751"/>
                  </a:cubicBezTo>
                  <a:lnTo>
                    <a:pt x="9182" y="21765"/>
                  </a:lnTo>
                  <a:cubicBezTo>
                    <a:pt x="9066" y="21838"/>
                    <a:pt x="8979" y="21925"/>
                    <a:pt x="8892" y="22012"/>
                  </a:cubicBezTo>
                  <a:lnTo>
                    <a:pt x="8849" y="22055"/>
                  </a:lnTo>
                  <a:cubicBezTo>
                    <a:pt x="8762" y="22142"/>
                    <a:pt x="8675" y="22258"/>
                    <a:pt x="8602" y="22374"/>
                  </a:cubicBezTo>
                  <a:lnTo>
                    <a:pt x="8573" y="22403"/>
                  </a:lnTo>
                  <a:cubicBezTo>
                    <a:pt x="1" y="35385"/>
                    <a:pt x="1176" y="41347"/>
                    <a:pt x="7587" y="47004"/>
                  </a:cubicBezTo>
                  <a:lnTo>
                    <a:pt x="7471" y="47004"/>
                  </a:lnTo>
                  <a:cubicBezTo>
                    <a:pt x="7340" y="47004"/>
                    <a:pt x="7224" y="47004"/>
                    <a:pt x="7094" y="47019"/>
                  </a:cubicBezTo>
                  <a:lnTo>
                    <a:pt x="7050" y="47019"/>
                  </a:lnTo>
                  <a:cubicBezTo>
                    <a:pt x="6934" y="47033"/>
                    <a:pt x="6804" y="47077"/>
                    <a:pt x="6673" y="47106"/>
                  </a:cubicBezTo>
                  <a:cubicBezTo>
                    <a:pt x="6644" y="47106"/>
                    <a:pt x="6615" y="47135"/>
                    <a:pt x="6586" y="47135"/>
                  </a:cubicBezTo>
                  <a:cubicBezTo>
                    <a:pt x="6543" y="47149"/>
                    <a:pt x="6514" y="47149"/>
                    <a:pt x="6499" y="47164"/>
                  </a:cubicBezTo>
                  <a:cubicBezTo>
                    <a:pt x="6397" y="47207"/>
                    <a:pt x="6310" y="47236"/>
                    <a:pt x="6223" y="47294"/>
                  </a:cubicBezTo>
                  <a:cubicBezTo>
                    <a:pt x="6223" y="47294"/>
                    <a:pt x="6209" y="47294"/>
                    <a:pt x="6209" y="47309"/>
                  </a:cubicBezTo>
                  <a:cubicBezTo>
                    <a:pt x="6078" y="47381"/>
                    <a:pt x="5962" y="47454"/>
                    <a:pt x="5861" y="47526"/>
                  </a:cubicBezTo>
                  <a:cubicBezTo>
                    <a:pt x="5846" y="47541"/>
                    <a:pt x="5846" y="47541"/>
                    <a:pt x="5817" y="47541"/>
                  </a:cubicBezTo>
                  <a:cubicBezTo>
                    <a:pt x="5716" y="47642"/>
                    <a:pt x="5600" y="47715"/>
                    <a:pt x="5513" y="47816"/>
                  </a:cubicBezTo>
                  <a:cubicBezTo>
                    <a:pt x="5498" y="47831"/>
                    <a:pt x="5484" y="47860"/>
                    <a:pt x="5484" y="47874"/>
                  </a:cubicBezTo>
                  <a:cubicBezTo>
                    <a:pt x="5382" y="47961"/>
                    <a:pt x="5295" y="48077"/>
                    <a:pt x="5223" y="48179"/>
                  </a:cubicBezTo>
                  <a:cubicBezTo>
                    <a:pt x="5223" y="48179"/>
                    <a:pt x="5223" y="48193"/>
                    <a:pt x="5208" y="48193"/>
                  </a:cubicBezTo>
                  <a:cubicBezTo>
                    <a:pt x="5136" y="48309"/>
                    <a:pt x="5078" y="48411"/>
                    <a:pt x="5005" y="48527"/>
                  </a:cubicBezTo>
                  <a:cubicBezTo>
                    <a:pt x="4990" y="48542"/>
                    <a:pt x="4990" y="48556"/>
                    <a:pt x="4976" y="48585"/>
                  </a:cubicBezTo>
                  <a:cubicBezTo>
                    <a:pt x="4918" y="48687"/>
                    <a:pt x="4874" y="48817"/>
                    <a:pt x="4831" y="48948"/>
                  </a:cubicBezTo>
                  <a:cubicBezTo>
                    <a:pt x="4831" y="48962"/>
                    <a:pt x="4802" y="48991"/>
                    <a:pt x="4802" y="49020"/>
                  </a:cubicBezTo>
                  <a:cubicBezTo>
                    <a:pt x="4773" y="49136"/>
                    <a:pt x="4729" y="49267"/>
                    <a:pt x="4729" y="49397"/>
                  </a:cubicBezTo>
                  <a:lnTo>
                    <a:pt x="4729" y="49412"/>
                  </a:lnTo>
                  <a:cubicBezTo>
                    <a:pt x="4715" y="49542"/>
                    <a:pt x="4715" y="49687"/>
                    <a:pt x="4715" y="49818"/>
                  </a:cubicBezTo>
                  <a:lnTo>
                    <a:pt x="4715" y="49862"/>
                  </a:lnTo>
                  <a:cubicBezTo>
                    <a:pt x="4715" y="49992"/>
                    <a:pt x="4729" y="50137"/>
                    <a:pt x="4773" y="50268"/>
                  </a:cubicBezTo>
                  <a:lnTo>
                    <a:pt x="4773" y="50297"/>
                  </a:lnTo>
                  <a:cubicBezTo>
                    <a:pt x="7683" y="64586"/>
                    <a:pt x="12311" y="68448"/>
                    <a:pt x="19896" y="68448"/>
                  </a:cubicBezTo>
                  <a:cubicBezTo>
                    <a:pt x="21235" y="68448"/>
                    <a:pt x="22665" y="68328"/>
                    <a:pt x="24195" y="68123"/>
                  </a:cubicBezTo>
                  <a:lnTo>
                    <a:pt x="24224" y="68123"/>
                  </a:lnTo>
                  <a:cubicBezTo>
                    <a:pt x="24746" y="68051"/>
                    <a:pt x="25254" y="67978"/>
                    <a:pt x="25747" y="67920"/>
                  </a:cubicBezTo>
                  <a:lnTo>
                    <a:pt x="25747" y="67920"/>
                  </a:lnTo>
                  <a:cubicBezTo>
                    <a:pt x="25733" y="67964"/>
                    <a:pt x="25733" y="67993"/>
                    <a:pt x="25718" y="68036"/>
                  </a:cubicBezTo>
                  <a:lnTo>
                    <a:pt x="25718" y="68051"/>
                  </a:lnTo>
                  <a:cubicBezTo>
                    <a:pt x="25675" y="68181"/>
                    <a:pt x="25646" y="68312"/>
                    <a:pt x="25617" y="68457"/>
                  </a:cubicBezTo>
                  <a:lnTo>
                    <a:pt x="25617" y="68501"/>
                  </a:lnTo>
                  <a:cubicBezTo>
                    <a:pt x="25602" y="68631"/>
                    <a:pt x="25602" y="68776"/>
                    <a:pt x="25602" y="68907"/>
                  </a:cubicBezTo>
                  <a:lnTo>
                    <a:pt x="25602" y="68979"/>
                  </a:lnTo>
                  <a:cubicBezTo>
                    <a:pt x="25602" y="69110"/>
                    <a:pt x="25617" y="69255"/>
                    <a:pt x="25646" y="69371"/>
                  </a:cubicBezTo>
                  <a:lnTo>
                    <a:pt x="25646" y="69400"/>
                  </a:lnTo>
                  <a:cubicBezTo>
                    <a:pt x="25660" y="69516"/>
                    <a:pt x="25689" y="69646"/>
                    <a:pt x="25733" y="69762"/>
                  </a:cubicBezTo>
                  <a:cubicBezTo>
                    <a:pt x="25733" y="69777"/>
                    <a:pt x="25747" y="69791"/>
                    <a:pt x="25747" y="69806"/>
                  </a:cubicBezTo>
                  <a:cubicBezTo>
                    <a:pt x="25791" y="69937"/>
                    <a:pt x="25834" y="70053"/>
                    <a:pt x="25907" y="70154"/>
                  </a:cubicBezTo>
                  <a:cubicBezTo>
                    <a:pt x="25936" y="70169"/>
                    <a:pt x="25936" y="70198"/>
                    <a:pt x="25950" y="70227"/>
                  </a:cubicBezTo>
                  <a:cubicBezTo>
                    <a:pt x="26023" y="70343"/>
                    <a:pt x="26095" y="70459"/>
                    <a:pt x="26168" y="70560"/>
                  </a:cubicBezTo>
                  <a:cubicBezTo>
                    <a:pt x="26255" y="70662"/>
                    <a:pt x="26342" y="70749"/>
                    <a:pt x="26443" y="70865"/>
                  </a:cubicBezTo>
                  <a:lnTo>
                    <a:pt x="26473" y="70894"/>
                  </a:lnTo>
                  <a:cubicBezTo>
                    <a:pt x="26560" y="70995"/>
                    <a:pt x="26676" y="71082"/>
                    <a:pt x="26806" y="71155"/>
                  </a:cubicBezTo>
                  <a:lnTo>
                    <a:pt x="26821" y="71169"/>
                  </a:lnTo>
                  <a:cubicBezTo>
                    <a:pt x="33261" y="75434"/>
                    <a:pt x="37975" y="77276"/>
                    <a:pt x="41775" y="77276"/>
                  </a:cubicBezTo>
                  <a:cubicBezTo>
                    <a:pt x="45634" y="77276"/>
                    <a:pt x="48564" y="75376"/>
                    <a:pt x="51407" y="72156"/>
                  </a:cubicBezTo>
                  <a:lnTo>
                    <a:pt x="51407" y="72228"/>
                  </a:lnTo>
                  <a:lnTo>
                    <a:pt x="51407" y="72272"/>
                  </a:lnTo>
                  <a:cubicBezTo>
                    <a:pt x="51407" y="72402"/>
                    <a:pt x="51407" y="72533"/>
                    <a:pt x="51421" y="72663"/>
                  </a:cubicBezTo>
                  <a:lnTo>
                    <a:pt x="51421" y="72692"/>
                  </a:lnTo>
                  <a:cubicBezTo>
                    <a:pt x="51436" y="72823"/>
                    <a:pt x="51479" y="72954"/>
                    <a:pt x="51508" y="73070"/>
                  </a:cubicBezTo>
                  <a:cubicBezTo>
                    <a:pt x="51508" y="73113"/>
                    <a:pt x="51537" y="73128"/>
                    <a:pt x="51552" y="73171"/>
                  </a:cubicBezTo>
                  <a:cubicBezTo>
                    <a:pt x="51566" y="73200"/>
                    <a:pt x="51566" y="73244"/>
                    <a:pt x="51581" y="73258"/>
                  </a:cubicBezTo>
                  <a:cubicBezTo>
                    <a:pt x="51610" y="73316"/>
                    <a:pt x="51639" y="73360"/>
                    <a:pt x="51653" y="73403"/>
                  </a:cubicBezTo>
                  <a:cubicBezTo>
                    <a:pt x="51682" y="73432"/>
                    <a:pt x="51697" y="73490"/>
                    <a:pt x="51711" y="73534"/>
                  </a:cubicBezTo>
                  <a:cubicBezTo>
                    <a:pt x="51726" y="73548"/>
                    <a:pt x="51726" y="73563"/>
                    <a:pt x="51755" y="73577"/>
                  </a:cubicBezTo>
                  <a:cubicBezTo>
                    <a:pt x="51784" y="73635"/>
                    <a:pt x="51798" y="73693"/>
                    <a:pt x="51842" y="73751"/>
                  </a:cubicBezTo>
                  <a:cubicBezTo>
                    <a:pt x="51871" y="73795"/>
                    <a:pt x="51914" y="73867"/>
                    <a:pt x="51972" y="73925"/>
                  </a:cubicBezTo>
                  <a:cubicBezTo>
                    <a:pt x="52001" y="73983"/>
                    <a:pt x="52045" y="74012"/>
                    <a:pt x="52074" y="74070"/>
                  </a:cubicBezTo>
                  <a:cubicBezTo>
                    <a:pt x="52132" y="74129"/>
                    <a:pt x="52161" y="74187"/>
                    <a:pt x="52219" y="74230"/>
                  </a:cubicBezTo>
                  <a:lnTo>
                    <a:pt x="52350" y="74361"/>
                  </a:lnTo>
                  <a:cubicBezTo>
                    <a:pt x="52408" y="74419"/>
                    <a:pt x="52451" y="74448"/>
                    <a:pt x="52509" y="74491"/>
                  </a:cubicBezTo>
                  <a:cubicBezTo>
                    <a:pt x="52567" y="74520"/>
                    <a:pt x="52596" y="74564"/>
                    <a:pt x="52654" y="74593"/>
                  </a:cubicBezTo>
                  <a:cubicBezTo>
                    <a:pt x="52712" y="74636"/>
                    <a:pt x="52785" y="74665"/>
                    <a:pt x="52857" y="74709"/>
                  </a:cubicBezTo>
                  <a:cubicBezTo>
                    <a:pt x="52915" y="74723"/>
                    <a:pt x="52944" y="74767"/>
                    <a:pt x="53002" y="74781"/>
                  </a:cubicBezTo>
                  <a:cubicBezTo>
                    <a:pt x="53075" y="74810"/>
                    <a:pt x="53147" y="74839"/>
                    <a:pt x="53220" y="74868"/>
                  </a:cubicBezTo>
                  <a:cubicBezTo>
                    <a:pt x="53278" y="74883"/>
                    <a:pt x="53321" y="74912"/>
                    <a:pt x="53365" y="74926"/>
                  </a:cubicBezTo>
                  <a:cubicBezTo>
                    <a:pt x="53437" y="74941"/>
                    <a:pt x="53524" y="74955"/>
                    <a:pt x="53597" y="74984"/>
                  </a:cubicBezTo>
                  <a:cubicBezTo>
                    <a:pt x="53655" y="74999"/>
                    <a:pt x="53713" y="74999"/>
                    <a:pt x="53742" y="75013"/>
                  </a:cubicBezTo>
                  <a:cubicBezTo>
                    <a:pt x="53829" y="75028"/>
                    <a:pt x="53931" y="75028"/>
                    <a:pt x="54032" y="75028"/>
                  </a:cubicBezTo>
                  <a:lnTo>
                    <a:pt x="54148" y="75028"/>
                  </a:lnTo>
                  <a:cubicBezTo>
                    <a:pt x="54235" y="75028"/>
                    <a:pt x="54322" y="75028"/>
                    <a:pt x="54409" y="75013"/>
                  </a:cubicBezTo>
                  <a:lnTo>
                    <a:pt x="54438" y="75013"/>
                  </a:lnTo>
                  <a:cubicBezTo>
                    <a:pt x="54511" y="75013"/>
                    <a:pt x="54598" y="74999"/>
                    <a:pt x="54670" y="74984"/>
                  </a:cubicBezTo>
                  <a:lnTo>
                    <a:pt x="54685" y="74984"/>
                  </a:lnTo>
                  <a:cubicBezTo>
                    <a:pt x="71496" y="71547"/>
                    <a:pt x="73875" y="65745"/>
                    <a:pt x="72512" y="55562"/>
                  </a:cubicBezTo>
                  <a:lnTo>
                    <a:pt x="72512" y="55518"/>
                  </a:lnTo>
                  <a:cubicBezTo>
                    <a:pt x="72468" y="55257"/>
                    <a:pt x="72439" y="54967"/>
                    <a:pt x="72396" y="54706"/>
                  </a:cubicBezTo>
                  <a:lnTo>
                    <a:pt x="72396" y="54706"/>
                  </a:lnTo>
                  <a:cubicBezTo>
                    <a:pt x="72439" y="54779"/>
                    <a:pt x="72468" y="54837"/>
                    <a:pt x="72526" y="54895"/>
                  </a:cubicBezTo>
                  <a:cubicBezTo>
                    <a:pt x="72541" y="54909"/>
                    <a:pt x="72541" y="54924"/>
                    <a:pt x="72570" y="54938"/>
                  </a:cubicBezTo>
                  <a:cubicBezTo>
                    <a:pt x="72642" y="55054"/>
                    <a:pt x="72729" y="55141"/>
                    <a:pt x="72816" y="55257"/>
                  </a:cubicBezTo>
                  <a:lnTo>
                    <a:pt x="72860" y="55286"/>
                  </a:lnTo>
                  <a:cubicBezTo>
                    <a:pt x="72947" y="55373"/>
                    <a:pt x="73034" y="55475"/>
                    <a:pt x="73150" y="55548"/>
                  </a:cubicBezTo>
                  <a:cubicBezTo>
                    <a:pt x="73164" y="55548"/>
                    <a:pt x="73164" y="55562"/>
                    <a:pt x="73179" y="55562"/>
                  </a:cubicBezTo>
                  <a:cubicBezTo>
                    <a:pt x="73295" y="55635"/>
                    <a:pt x="73396" y="55707"/>
                    <a:pt x="73527" y="55765"/>
                  </a:cubicBezTo>
                  <a:cubicBezTo>
                    <a:pt x="73541" y="55780"/>
                    <a:pt x="73585" y="55780"/>
                    <a:pt x="73599" y="55794"/>
                  </a:cubicBezTo>
                  <a:cubicBezTo>
                    <a:pt x="73629" y="55809"/>
                    <a:pt x="73658" y="55838"/>
                    <a:pt x="73687" y="55852"/>
                  </a:cubicBezTo>
                  <a:cubicBezTo>
                    <a:pt x="73774" y="55881"/>
                    <a:pt x="73890" y="55925"/>
                    <a:pt x="73977" y="55954"/>
                  </a:cubicBezTo>
                  <a:lnTo>
                    <a:pt x="73991" y="55954"/>
                  </a:lnTo>
                  <a:cubicBezTo>
                    <a:pt x="74122" y="55997"/>
                    <a:pt x="74238" y="56026"/>
                    <a:pt x="74354" y="56055"/>
                  </a:cubicBezTo>
                  <a:cubicBezTo>
                    <a:pt x="74397" y="56055"/>
                    <a:pt x="74412" y="56070"/>
                    <a:pt x="74455" y="56070"/>
                  </a:cubicBezTo>
                  <a:cubicBezTo>
                    <a:pt x="74571" y="56084"/>
                    <a:pt x="74702" y="56099"/>
                    <a:pt x="74832" y="56099"/>
                  </a:cubicBezTo>
                  <a:lnTo>
                    <a:pt x="74861" y="56099"/>
                  </a:lnTo>
                  <a:cubicBezTo>
                    <a:pt x="74977" y="56099"/>
                    <a:pt x="75079" y="56084"/>
                    <a:pt x="75195" y="56084"/>
                  </a:cubicBezTo>
                  <a:cubicBezTo>
                    <a:pt x="75224" y="56084"/>
                    <a:pt x="75268" y="56070"/>
                    <a:pt x="75326" y="56070"/>
                  </a:cubicBezTo>
                  <a:cubicBezTo>
                    <a:pt x="75398" y="56055"/>
                    <a:pt x="75485" y="56026"/>
                    <a:pt x="75558" y="56012"/>
                  </a:cubicBezTo>
                  <a:cubicBezTo>
                    <a:pt x="75587" y="55997"/>
                    <a:pt x="75645" y="55997"/>
                    <a:pt x="75688" y="55983"/>
                  </a:cubicBezTo>
                  <a:cubicBezTo>
                    <a:pt x="75761" y="55954"/>
                    <a:pt x="75833" y="55925"/>
                    <a:pt x="75906" y="55910"/>
                  </a:cubicBezTo>
                  <a:cubicBezTo>
                    <a:pt x="75935" y="55881"/>
                    <a:pt x="75993" y="55867"/>
                    <a:pt x="76022" y="55852"/>
                  </a:cubicBezTo>
                  <a:cubicBezTo>
                    <a:pt x="76094" y="55809"/>
                    <a:pt x="76152" y="55780"/>
                    <a:pt x="76225" y="55736"/>
                  </a:cubicBezTo>
                  <a:cubicBezTo>
                    <a:pt x="76268" y="55722"/>
                    <a:pt x="76312" y="55693"/>
                    <a:pt x="76355" y="55664"/>
                  </a:cubicBezTo>
                  <a:cubicBezTo>
                    <a:pt x="76428" y="55635"/>
                    <a:pt x="76486" y="55577"/>
                    <a:pt x="76530" y="55518"/>
                  </a:cubicBezTo>
                  <a:cubicBezTo>
                    <a:pt x="76573" y="55489"/>
                    <a:pt x="76602" y="55475"/>
                    <a:pt x="76646" y="55431"/>
                  </a:cubicBezTo>
                  <a:cubicBezTo>
                    <a:pt x="76718" y="55373"/>
                    <a:pt x="76776" y="55301"/>
                    <a:pt x="76820" y="55257"/>
                  </a:cubicBezTo>
                  <a:lnTo>
                    <a:pt x="76892" y="55185"/>
                  </a:lnTo>
                  <a:cubicBezTo>
                    <a:pt x="76965" y="55083"/>
                    <a:pt x="77037" y="54996"/>
                    <a:pt x="77110" y="54895"/>
                  </a:cubicBezTo>
                  <a:lnTo>
                    <a:pt x="77139" y="54866"/>
                  </a:lnTo>
                  <a:lnTo>
                    <a:pt x="77139" y="54851"/>
                  </a:lnTo>
                  <a:cubicBezTo>
                    <a:pt x="85653" y="41927"/>
                    <a:pt x="84478" y="35966"/>
                    <a:pt x="78082" y="30309"/>
                  </a:cubicBezTo>
                  <a:lnTo>
                    <a:pt x="78198" y="30309"/>
                  </a:lnTo>
                  <a:cubicBezTo>
                    <a:pt x="78299" y="30309"/>
                    <a:pt x="78401" y="30309"/>
                    <a:pt x="78502" y="30294"/>
                  </a:cubicBezTo>
                  <a:cubicBezTo>
                    <a:pt x="78531" y="30294"/>
                    <a:pt x="78546" y="30294"/>
                    <a:pt x="78575" y="30265"/>
                  </a:cubicBezTo>
                  <a:cubicBezTo>
                    <a:pt x="78647" y="30251"/>
                    <a:pt x="78720" y="30251"/>
                    <a:pt x="78821" y="30236"/>
                  </a:cubicBezTo>
                  <a:cubicBezTo>
                    <a:pt x="78850" y="30236"/>
                    <a:pt x="78865" y="30207"/>
                    <a:pt x="78908" y="30207"/>
                  </a:cubicBezTo>
                  <a:cubicBezTo>
                    <a:pt x="78981" y="30193"/>
                    <a:pt x="79068" y="30178"/>
                    <a:pt x="79140" y="30135"/>
                  </a:cubicBezTo>
                  <a:cubicBezTo>
                    <a:pt x="79169" y="30135"/>
                    <a:pt x="79184" y="30120"/>
                    <a:pt x="79198" y="30120"/>
                  </a:cubicBezTo>
                  <a:lnTo>
                    <a:pt x="79213" y="30120"/>
                  </a:lnTo>
                  <a:cubicBezTo>
                    <a:pt x="79314" y="30091"/>
                    <a:pt x="79402" y="30048"/>
                    <a:pt x="79489" y="29990"/>
                  </a:cubicBezTo>
                  <a:cubicBezTo>
                    <a:pt x="79489" y="29990"/>
                    <a:pt x="79503" y="29990"/>
                    <a:pt x="79503" y="29975"/>
                  </a:cubicBezTo>
                  <a:cubicBezTo>
                    <a:pt x="79634" y="29903"/>
                    <a:pt x="79750" y="29830"/>
                    <a:pt x="79851" y="29757"/>
                  </a:cubicBezTo>
                  <a:cubicBezTo>
                    <a:pt x="79866" y="29743"/>
                    <a:pt x="79866" y="29743"/>
                    <a:pt x="79895" y="29743"/>
                  </a:cubicBezTo>
                  <a:cubicBezTo>
                    <a:pt x="79996" y="29656"/>
                    <a:pt x="80083" y="29583"/>
                    <a:pt x="80199" y="29467"/>
                  </a:cubicBezTo>
                  <a:lnTo>
                    <a:pt x="80257" y="29409"/>
                  </a:lnTo>
                  <a:cubicBezTo>
                    <a:pt x="80344" y="29322"/>
                    <a:pt x="80431" y="29221"/>
                    <a:pt x="80504" y="29105"/>
                  </a:cubicBezTo>
                  <a:cubicBezTo>
                    <a:pt x="80504" y="29105"/>
                    <a:pt x="80504" y="29090"/>
                    <a:pt x="80518" y="29090"/>
                  </a:cubicBezTo>
                  <a:cubicBezTo>
                    <a:pt x="80591" y="28974"/>
                    <a:pt x="80649" y="28873"/>
                    <a:pt x="80721" y="28757"/>
                  </a:cubicBezTo>
                  <a:cubicBezTo>
                    <a:pt x="80736" y="28742"/>
                    <a:pt x="80736" y="28728"/>
                    <a:pt x="80765" y="28713"/>
                  </a:cubicBezTo>
                  <a:cubicBezTo>
                    <a:pt x="80809" y="28597"/>
                    <a:pt x="80852" y="28467"/>
                    <a:pt x="80910" y="28351"/>
                  </a:cubicBezTo>
                  <a:cubicBezTo>
                    <a:pt x="80910" y="28321"/>
                    <a:pt x="80925" y="28292"/>
                    <a:pt x="80925" y="28278"/>
                  </a:cubicBezTo>
                  <a:cubicBezTo>
                    <a:pt x="80954" y="28147"/>
                    <a:pt x="80997" y="28017"/>
                    <a:pt x="80997" y="27886"/>
                  </a:cubicBezTo>
                  <a:lnTo>
                    <a:pt x="80997" y="27872"/>
                  </a:lnTo>
                  <a:cubicBezTo>
                    <a:pt x="81012" y="27741"/>
                    <a:pt x="81012" y="27596"/>
                    <a:pt x="81012" y="27480"/>
                  </a:cubicBezTo>
                  <a:lnTo>
                    <a:pt x="81012" y="27422"/>
                  </a:lnTo>
                  <a:cubicBezTo>
                    <a:pt x="81012" y="27292"/>
                    <a:pt x="80997" y="27147"/>
                    <a:pt x="80954" y="27016"/>
                  </a:cubicBezTo>
                  <a:lnTo>
                    <a:pt x="80954" y="26987"/>
                  </a:lnTo>
                  <a:cubicBezTo>
                    <a:pt x="78044" y="12698"/>
                    <a:pt x="73416" y="8835"/>
                    <a:pt x="65840" y="8835"/>
                  </a:cubicBezTo>
                  <a:cubicBezTo>
                    <a:pt x="64502" y="8835"/>
                    <a:pt x="63073" y="8956"/>
                    <a:pt x="61546" y="9160"/>
                  </a:cubicBezTo>
                  <a:lnTo>
                    <a:pt x="61502" y="9160"/>
                  </a:lnTo>
                  <a:cubicBezTo>
                    <a:pt x="60980" y="9233"/>
                    <a:pt x="60472" y="9305"/>
                    <a:pt x="59979" y="9363"/>
                  </a:cubicBezTo>
                  <a:cubicBezTo>
                    <a:pt x="59994" y="9320"/>
                    <a:pt x="59994" y="9291"/>
                    <a:pt x="60023" y="9247"/>
                  </a:cubicBezTo>
                  <a:lnTo>
                    <a:pt x="60023" y="9233"/>
                  </a:lnTo>
                  <a:cubicBezTo>
                    <a:pt x="60052" y="9102"/>
                    <a:pt x="60095" y="8986"/>
                    <a:pt x="60110" y="8841"/>
                  </a:cubicBezTo>
                  <a:lnTo>
                    <a:pt x="60110" y="8783"/>
                  </a:lnTo>
                  <a:cubicBezTo>
                    <a:pt x="60124" y="8653"/>
                    <a:pt x="60124" y="8508"/>
                    <a:pt x="60124" y="8377"/>
                  </a:cubicBezTo>
                  <a:lnTo>
                    <a:pt x="60124" y="8304"/>
                  </a:lnTo>
                  <a:cubicBezTo>
                    <a:pt x="60124" y="8188"/>
                    <a:pt x="60110" y="8043"/>
                    <a:pt x="60095" y="7913"/>
                  </a:cubicBezTo>
                  <a:lnTo>
                    <a:pt x="60095" y="7898"/>
                  </a:lnTo>
                  <a:cubicBezTo>
                    <a:pt x="60066" y="7768"/>
                    <a:pt x="60037" y="7637"/>
                    <a:pt x="59994" y="7536"/>
                  </a:cubicBezTo>
                  <a:cubicBezTo>
                    <a:pt x="59994" y="7507"/>
                    <a:pt x="59979" y="7492"/>
                    <a:pt x="59979" y="7478"/>
                  </a:cubicBezTo>
                  <a:cubicBezTo>
                    <a:pt x="59950" y="7347"/>
                    <a:pt x="59892" y="7246"/>
                    <a:pt x="59820" y="7130"/>
                  </a:cubicBezTo>
                  <a:cubicBezTo>
                    <a:pt x="59805" y="7115"/>
                    <a:pt x="59805" y="7101"/>
                    <a:pt x="59776" y="7057"/>
                  </a:cubicBezTo>
                  <a:cubicBezTo>
                    <a:pt x="59704" y="6956"/>
                    <a:pt x="59631" y="6825"/>
                    <a:pt x="59559" y="6738"/>
                  </a:cubicBezTo>
                  <a:cubicBezTo>
                    <a:pt x="59472" y="6622"/>
                    <a:pt x="59385" y="6535"/>
                    <a:pt x="59297" y="6419"/>
                  </a:cubicBezTo>
                  <a:lnTo>
                    <a:pt x="59254" y="6390"/>
                  </a:lnTo>
                  <a:cubicBezTo>
                    <a:pt x="59167" y="6303"/>
                    <a:pt x="59051" y="6201"/>
                    <a:pt x="58935" y="6129"/>
                  </a:cubicBezTo>
                  <a:lnTo>
                    <a:pt x="58906" y="6114"/>
                  </a:lnTo>
                  <a:cubicBezTo>
                    <a:pt x="52467" y="1853"/>
                    <a:pt x="47752" y="0"/>
                    <a:pt x="43942" y="0"/>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4"/>
            <p:cNvSpPr/>
            <p:nvPr/>
          </p:nvSpPr>
          <p:spPr>
            <a:xfrm>
              <a:off x="1204150" y="4106925"/>
              <a:ext cx="80525" cy="126575"/>
            </a:xfrm>
            <a:custGeom>
              <a:rect b="b" l="l" r="r" t="t"/>
              <a:pathLst>
                <a:path extrusionOk="0" h="5063" w="3221">
                  <a:moveTo>
                    <a:pt x="436" y="0"/>
                  </a:moveTo>
                  <a:cubicBezTo>
                    <a:pt x="305" y="0"/>
                    <a:pt x="218" y="44"/>
                    <a:pt x="131" y="131"/>
                  </a:cubicBezTo>
                  <a:cubicBezTo>
                    <a:pt x="30" y="203"/>
                    <a:pt x="1" y="305"/>
                    <a:pt x="1" y="435"/>
                  </a:cubicBezTo>
                  <a:lnTo>
                    <a:pt x="1" y="4627"/>
                  </a:lnTo>
                  <a:cubicBezTo>
                    <a:pt x="1" y="4758"/>
                    <a:pt x="30" y="4845"/>
                    <a:pt x="131" y="4932"/>
                  </a:cubicBezTo>
                  <a:cubicBezTo>
                    <a:pt x="204" y="5033"/>
                    <a:pt x="320" y="5062"/>
                    <a:pt x="450" y="5062"/>
                  </a:cubicBezTo>
                  <a:cubicBezTo>
                    <a:pt x="566" y="5062"/>
                    <a:pt x="668" y="5033"/>
                    <a:pt x="769" y="4975"/>
                  </a:cubicBezTo>
                  <a:cubicBezTo>
                    <a:pt x="871" y="4903"/>
                    <a:pt x="900" y="4787"/>
                    <a:pt x="900" y="4671"/>
                  </a:cubicBezTo>
                  <a:lnTo>
                    <a:pt x="900" y="2974"/>
                  </a:lnTo>
                  <a:lnTo>
                    <a:pt x="2466" y="2974"/>
                  </a:lnTo>
                  <a:cubicBezTo>
                    <a:pt x="2582" y="2974"/>
                    <a:pt x="2684" y="2945"/>
                    <a:pt x="2771" y="2858"/>
                  </a:cubicBezTo>
                  <a:cubicBezTo>
                    <a:pt x="2858" y="2756"/>
                    <a:pt x="2902" y="2669"/>
                    <a:pt x="2902" y="2568"/>
                  </a:cubicBezTo>
                  <a:cubicBezTo>
                    <a:pt x="2902" y="2437"/>
                    <a:pt x="2858" y="2321"/>
                    <a:pt x="2771" y="2249"/>
                  </a:cubicBezTo>
                  <a:cubicBezTo>
                    <a:pt x="2698" y="2161"/>
                    <a:pt x="2582" y="2132"/>
                    <a:pt x="2466" y="2132"/>
                  </a:cubicBezTo>
                  <a:lnTo>
                    <a:pt x="900" y="2132"/>
                  </a:lnTo>
                  <a:lnTo>
                    <a:pt x="900" y="856"/>
                  </a:lnTo>
                  <a:lnTo>
                    <a:pt x="2785" y="856"/>
                  </a:lnTo>
                  <a:cubicBezTo>
                    <a:pt x="2916" y="856"/>
                    <a:pt x="3003" y="813"/>
                    <a:pt x="3090" y="725"/>
                  </a:cubicBezTo>
                  <a:cubicBezTo>
                    <a:pt x="3192" y="638"/>
                    <a:pt x="3221" y="551"/>
                    <a:pt x="3221" y="435"/>
                  </a:cubicBezTo>
                  <a:cubicBezTo>
                    <a:pt x="3221" y="305"/>
                    <a:pt x="3192" y="203"/>
                    <a:pt x="3090" y="131"/>
                  </a:cubicBezTo>
                  <a:cubicBezTo>
                    <a:pt x="3032" y="44"/>
                    <a:pt x="2916" y="0"/>
                    <a:pt x="278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4"/>
            <p:cNvSpPr/>
            <p:nvPr/>
          </p:nvSpPr>
          <p:spPr>
            <a:xfrm>
              <a:off x="1305675" y="4106925"/>
              <a:ext cx="104100" cy="127850"/>
            </a:xfrm>
            <a:custGeom>
              <a:rect b="b" l="l" r="r" t="t"/>
              <a:pathLst>
                <a:path extrusionOk="0" h="5114" w="4164">
                  <a:moveTo>
                    <a:pt x="2481" y="827"/>
                  </a:moveTo>
                  <a:cubicBezTo>
                    <a:pt x="2612" y="827"/>
                    <a:pt x="2742" y="900"/>
                    <a:pt x="2844" y="1045"/>
                  </a:cubicBezTo>
                  <a:cubicBezTo>
                    <a:pt x="2960" y="1161"/>
                    <a:pt x="3003" y="1349"/>
                    <a:pt x="3003" y="1567"/>
                  </a:cubicBezTo>
                  <a:cubicBezTo>
                    <a:pt x="3003" y="1726"/>
                    <a:pt x="2989" y="1871"/>
                    <a:pt x="2931" y="2016"/>
                  </a:cubicBezTo>
                  <a:cubicBezTo>
                    <a:pt x="2887" y="2161"/>
                    <a:pt x="2829" y="2278"/>
                    <a:pt x="2742" y="2350"/>
                  </a:cubicBezTo>
                  <a:cubicBezTo>
                    <a:pt x="2641" y="2437"/>
                    <a:pt x="2568" y="2466"/>
                    <a:pt x="2481" y="2466"/>
                  </a:cubicBezTo>
                  <a:lnTo>
                    <a:pt x="900" y="2466"/>
                  </a:lnTo>
                  <a:lnTo>
                    <a:pt x="900" y="827"/>
                  </a:lnTo>
                  <a:close/>
                  <a:moveTo>
                    <a:pt x="436" y="0"/>
                  </a:moveTo>
                  <a:cubicBezTo>
                    <a:pt x="306" y="0"/>
                    <a:pt x="219" y="44"/>
                    <a:pt x="131" y="131"/>
                  </a:cubicBezTo>
                  <a:cubicBezTo>
                    <a:pt x="30" y="203"/>
                    <a:pt x="1" y="305"/>
                    <a:pt x="1" y="435"/>
                  </a:cubicBezTo>
                  <a:lnTo>
                    <a:pt x="1" y="4627"/>
                  </a:lnTo>
                  <a:cubicBezTo>
                    <a:pt x="1" y="4758"/>
                    <a:pt x="59" y="4845"/>
                    <a:pt x="161" y="4932"/>
                  </a:cubicBezTo>
                  <a:cubicBezTo>
                    <a:pt x="277" y="5033"/>
                    <a:pt x="393" y="5062"/>
                    <a:pt x="523" y="5062"/>
                  </a:cubicBezTo>
                  <a:cubicBezTo>
                    <a:pt x="654" y="5062"/>
                    <a:pt x="741" y="5033"/>
                    <a:pt x="755" y="4975"/>
                  </a:cubicBezTo>
                  <a:cubicBezTo>
                    <a:pt x="828" y="4903"/>
                    <a:pt x="871" y="4787"/>
                    <a:pt x="871" y="4656"/>
                  </a:cubicBezTo>
                  <a:lnTo>
                    <a:pt x="871" y="3249"/>
                  </a:lnTo>
                  <a:lnTo>
                    <a:pt x="2235" y="3249"/>
                  </a:lnTo>
                  <a:cubicBezTo>
                    <a:pt x="2336" y="3249"/>
                    <a:pt x="2423" y="3264"/>
                    <a:pt x="2510" y="3278"/>
                  </a:cubicBezTo>
                  <a:cubicBezTo>
                    <a:pt x="2597" y="3307"/>
                    <a:pt x="2655" y="3336"/>
                    <a:pt x="2713" y="3394"/>
                  </a:cubicBezTo>
                  <a:cubicBezTo>
                    <a:pt x="2771" y="3452"/>
                    <a:pt x="2800" y="3496"/>
                    <a:pt x="2844" y="3568"/>
                  </a:cubicBezTo>
                  <a:cubicBezTo>
                    <a:pt x="2858" y="3641"/>
                    <a:pt x="2873" y="3714"/>
                    <a:pt x="2873" y="3815"/>
                  </a:cubicBezTo>
                  <a:cubicBezTo>
                    <a:pt x="2873" y="4062"/>
                    <a:pt x="2902" y="4265"/>
                    <a:pt x="2945" y="4424"/>
                  </a:cubicBezTo>
                  <a:cubicBezTo>
                    <a:pt x="3003" y="4584"/>
                    <a:pt x="3062" y="4714"/>
                    <a:pt x="3149" y="4801"/>
                  </a:cubicBezTo>
                  <a:cubicBezTo>
                    <a:pt x="3236" y="4903"/>
                    <a:pt x="3308" y="4975"/>
                    <a:pt x="3410" y="5019"/>
                  </a:cubicBezTo>
                  <a:cubicBezTo>
                    <a:pt x="3453" y="5062"/>
                    <a:pt x="3511" y="5077"/>
                    <a:pt x="3598" y="5092"/>
                  </a:cubicBezTo>
                  <a:cubicBezTo>
                    <a:pt x="3649" y="5106"/>
                    <a:pt x="3692" y="5113"/>
                    <a:pt x="3734" y="5113"/>
                  </a:cubicBezTo>
                  <a:cubicBezTo>
                    <a:pt x="3776" y="5113"/>
                    <a:pt x="3816" y="5106"/>
                    <a:pt x="3859" y="5092"/>
                  </a:cubicBezTo>
                  <a:cubicBezTo>
                    <a:pt x="3932" y="5077"/>
                    <a:pt x="4004" y="5019"/>
                    <a:pt x="4062" y="4975"/>
                  </a:cubicBezTo>
                  <a:cubicBezTo>
                    <a:pt x="4149" y="4874"/>
                    <a:pt x="4164" y="4787"/>
                    <a:pt x="4149" y="4656"/>
                  </a:cubicBezTo>
                  <a:cubicBezTo>
                    <a:pt x="4135" y="4540"/>
                    <a:pt x="4062" y="4439"/>
                    <a:pt x="3946" y="4395"/>
                  </a:cubicBezTo>
                  <a:cubicBezTo>
                    <a:pt x="3888" y="4352"/>
                    <a:pt x="3845" y="4323"/>
                    <a:pt x="3816" y="4250"/>
                  </a:cubicBezTo>
                  <a:cubicBezTo>
                    <a:pt x="3801" y="4178"/>
                    <a:pt x="3787" y="4105"/>
                    <a:pt x="3787" y="4004"/>
                  </a:cubicBezTo>
                  <a:cubicBezTo>
                    <a:pt x="3787" y="3917"/>
                    <a:pt x="3772" y="3815"/>
                    <a:pt x="3758" y="3685"/>
                  </a:cubicBezTo>
                  <a:cubicBezTo>
                    <a:pt x="3729" y="3554"/>
                    <a:pt x="3714" y="3423"/>
                    <a:pt x="3656" y="3322"/>
                  </a:cubicBezTo>
                  <a:cubicBezTo>
                    <a:pt x="3613" y="3191"/>
                    <a:pt x="3540" y="3090"/>
                    <a:pt x="3439" y="2988"/>
                  </a:cubicBezTo>
                  <a:cubicBezTo>
                    <a:pt x="3385" y="2934"/>
                    <a:pt x="3314" y="2881"/>
                    <a:pt x="3241" y="2830"/>
                  </a:cubicBezTo>
                  <a:lnTo>
                    <a:pt x="3241" y="2830"/>
                  </a:lnTo>
                  <a:cubicBezTo>
                    <a:pt x="3348" y="2766"/>
                    <a:pt x="3448" y="2685"/>
                    <a:pt x="3540" y="2582"/>
                  </a:cubicBezTo>
                  <a:cubicBezTo>
                    <a:pt x="3656" y="2437"/>
                    <a:pt x="3772" y="2292"/>
                    <a:pt x="3845" y="2103"/>
                  </a:cubicBezTo>
                  <a:cubicBezTo>
                    <a:pt x="3917" y="1929"/>
                    <a:pt x="3946" y="1741"/>
                    <a:pt x="3946" y="1567"/>
                  </a:cubicBezTo>
                  <a:cubicBezTo>
                    <a:pt x="3946" y="1248"/>
                    <a:pt x="3874" y="987"/>
                    <a:pt x="3758" y="740"/>
                  </a:cubicBezTo>
                  <a:cubicBezTo>
                    <a:pt x="3627" y="508"/>
                    <a:pt x="3439" y="334"/>
                    <a:pt x="3221" y="203"/>
                  </a:cubicBezTo>
                  <a:cubicBezTo>
                    <a:pt x="3003" y="73"/>
                    <a:pt x="2771" y="0"/>
                    <a:pt x="2510"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4"/>
            <p:cNvSpPr/>
            <p:nvPr/>
          </p:nvSpPr>
          <p:spPr>
            <a:xfrm>
              <a:off x="1429700" y="4106550"/>
              <a:ext cx="23250" cy="126575"/>
            </a:xfrm>
            <a:custGeom>
              <a:rect b="b" l="l" r="r" t="t"/>
              <a:pathLst>
                <a:path extrusionOk="0" h="5063" w="930">
                  <a:moveTo>
                    <a:pt x="450" y="1"/>
                  </a:moveTo>
                  <a:cubicBezTo>
                    <a:pt x="334" y="1"/>
                    <a:pt x="218" y="44"/>
                    <a:pt x="131" y="131"/>
                  </a:cubicBezTo>
                  <a:cubicBezTo>
                    <a:pt x="44" y="204"/>
                    <a:pt x="1" y="305"/>
                    <a:pt x="1" y="436"/>
                  </a:cubicBezTo>
                  <a:lnTo>
                    <a:pt x="1" y="4628"/>
                  </a:lnTo>
                  <a:cubicBezTo>
                    <a:pt x="1" y="4758"/>
                    <a:pt x="44" y="4845"/>
                    <a:pt x="131" y="4932"/>
                  </a:cubicBezTo>
                  <a:cubicBezTo>
                    <a:pt x="218" y="5019"/>
                    <a:pt x="334" y="5063"/>
                    <a:pt x="450" y="5063"/>
                  </a:cubicBezTo>
                  <a:cubicBezTo>
                    <a:pt x="581" y="5063"/>
                    <a:pt x="697" y="5019"/>
                    <a:pt x="784" y="4932"/>
                  </a:cubicBezTo>
                  <a:cubicBezTo>
                    <a:pt x="871" y="4860"/>
                    <a:pt x="929" y="4758"/>
                    <a:pt x="929" y="4628"/>
                  </a:cubicBezTo>
                  <a:lnTo>
                    <a:pt x="885" y="4628"/>
                  </a:lnTo>
                  <a:lnTo>
                    <a:pt x="885" y="436"/>
                  </a:lnTo>
                  <a:cubicBezTo>
                    <a:pt x="885" y="305"/>
                    <a:pt x="856" y="218"/>
                    <a:pt x="769" y="131"/>
                  </a:cubicBezTo>
                  <a:cubicBezTo>
                    <a:pt x="668" y="44"/>
                    <a:pt x="566"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4"/>
            <p:cNvSpPr/>
            <p:nvPr/>
          </p:nvSpPr>
          <p:spPr>
            <a:xfrm>
              <a:off x="1480825" y="4106550"/>
              <a:ext cx="82725" cy="126575"/>
            </a:xfrm>
            <a:custGeom>
              <a:rect b="b" l="l" r="r" t="t"/>
              <a:pathLst>
                <a:path extrusionOk="0" h="5063" w="3309">
                  <a:moveTo>
                    <a:pt x="407" y="1"/>
                  </a:moveTo>
                  <a:cubicBezTo>
                    <a:pt x="276" y="1"/>
                    <a:pt x="175" y="44"/>
                    <a:pt x="131" y="131"/>
                  </a:cubicBezTo>
                  <a:cubicBezTo>
                    <a:pt x="44" y="204"/>
                    <a:pt x="1" y="305"/>
                    <a:pt x="1" y="436"/>
                  </a:cubicBezTo>
                  <a:lnTo>
                    <a:pt x="1" y="4628"/>
                  </a:lnTo>
                  <a:cubicBezTo>
                    <a:pt x="1" y="4758"/>
                    <a:pt x="44" y="4845"/>
                    <a:pt x="131" y="4932"/>
                  </a:cubicBezTo>
                  <a:cubicBezTo>
                    <a:pt x="204" y="5019"/>
                    <a:pt x="320" y="5063"/>
                    <a:pt x="436" y="5063"/>
                  </a:cubicBezTo>
                  <a:lnTo>
                    <a:pt x="2873" y="5063"/>
                  </a:lnTo>
                  <a:cubicBezTo>
                    <a:pt x="3003" y="5063"/>
                    <a:pt x="3090" y="5019"/>
                    <a:pt x="3178" y="4947"/>
                  </a:cubicBezTo>
                  <a:cubicBezTo>
                    <a:pt x="3265" y="4874"/>
                    <a:pt x="3308" y="4787"/>
                    <a:pt x="3308" y="4657"/>
                  </a:cubicBezTo>
                  <a:cubicBezTo>
                    <a:pt x="3308" y="4555"/>
                    <a:pt x="3265" y="4468"/>
                    <a:pt x="3178" y="4367"/>
                  </a:cubicBezTo>
                  <a:cubicBezTo>
                    <a:pt x="3105" y="4280"/>
                    <a:pt x="3003" y="4251"/>
                    <a:pt x="2873" y="4251"/>
                  </a:cubicBezTo>
                  <a:lnTo>
                    <a:pt x="900" y="4251"/>
                  </a:lnTo>
                  <a:lnTo>
                    <a:pt x="900" y="2902"/>
                  </a:lnTo>
                  <a:lnTo>
                    <a:pt x="2525" y="2902"/>
                  </a:lnTo>
                  <a:cubicBezTo>
                    <a:pt x="2655" y="2902"/>
                    <a:pt x="2742" y="2873"/>
                    <a:pt x="2829" y="2800"/>
                  </a:cubicBezTo>
                  <a:cubicBezTo>
                    <a:pt x="2931" y="2728"/>
                    <a:pt x="2960" y="2626"/>
                    <a:pt x="2960" y="2510"/>
                  </a:cubicBezTo>
                  <a:cubicBezTo>
                    <a:pt x="2960" y="2380"/>
                    <a:pt x="2931" y="2264"/>
                    <a:pt x="2829" y="2191"/>
                  </a:cubicBezTo>
                  <a:cubicBezTo>
                    <a:pt x="2757" y="2104"/>
                    <a:pt x="2655" y="2075"/>
                    <a:pt x="2525" y="2075"/>
                  </a:cubicBezTo>
                  <a:lnTo>
                    <a:pt x="871" y="2075"/>
                  </a:lnTo>
                  <a:lnTo>
                    <a:pt x="871" y="842"/>
                  </a:lnTo>
                  <a:lnTo>
                    <a:pt x="2829" y="842"/>
                  </a:lnTo>
                  <a:cubicBezTo>
                    <a:pt x="2960" y="842"/>
                    <a:pt x="3047" y="799"/>
                    <a:pt x="3148" y="726"/>
                  </a:cubicBezTo>
                  <a:cubicBezTo>
                    <a:pt x="3236" y="653"/>
                    <a:pt x="3265" y="566"/>
                    <a:pt x="3265" y="436"/>
                  </a:cubicBezTo>
                  <a:cubicBezTo>
                    <a:pt x="3265" y="305"/>
                    <a:pt x="3236" y="204"/>
                    <a:pt x="3148" y="131"/>
                  </a:cubicBezTo>
                  <a:cubicBezTo>
                    <a:pt x="3076" y="44"/>
                    <a:pt x="2960" y="1"/>
                    <a:pt x="2829"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4"/>
            <p:cNvSpPr/>
            <p:nvPr/>
          </p:nvSpPr>
          <p:spPr>
            <a:xfrm>
              <a:off x="1583825" y="4106200"/>
              <a:ext cx="106275" cy="126925"/>
            </a:xfrm>
            <a:custGeom>
              <a:rect b="b" l="l" r="r" t="t"/>
              <a:pathLst>
                <a:path extrusionOk="0" h="5077" w="4251">
                  <a:moveTo>
                    <a:pt x="435" y="0"/>
                  </a:moveTo>
                  <a:cubicBezTo>
                    <a:pt x="305" y="0"/>
                    <a:pt x="218" y="29"/>
                    <a:pt x="131" y="131"/>
                  </a:cubicBezTo>
                  <a:cubicBezTo>
                    <a:pt x="44" y="203"/>
                    <a:pt x="0" y="305"/>
                    <a:pt x="0" y="435"/>
                  </a:cubicBezTo>
                  <a:lnTo>
                    <a:pt x="0" y="4656"/>
                  </a:lnTo>
                  <a:cubicBezTo>
                    <a:pt x="0" y="4772"/>
                    <a:pt x="44" y="4874"/>
                    <a:pt x="116" y="4946"/>
                  </a:cubicBezTo>
                  <a:cubicBezTo>
                    <a:pt x="189" y="5019"/>
                    <a:pt x="290" y="5062"/>
                    <a:pt x="406" y="5062"/>
                  </a:cubicBezTo>
                  <a:cubicBezTo>
                    <a:pt x="508" y="5062"/>
                    <a:pt x="624" y="5019"/>
                    <a:pt x="697" y="4946"/>
                  </a:cubicBezTo>
                  <a:cubicBezTo>
                    <a:pt x="769" y="4874"/>
                    <a:pt x="798" y="4772"/>
                    <a:pt x="798" y="4656"/>
                  </a:cubicBezTo>
                  <a:lnTo>
                    <a:pt x="798" y="1542"/>
                  </a:lnTo>
                  <a:lnTo>
                    <a:pt x="3467" y="4946"/>
                  </a:lnTo>
                  <a:cubicBezTo>
                    <a:pt x="3511" y="4990"/>
                    <a:pt x="3540" y="5019"/>
                    <a:pt x="3612" y="5033"/>
                  </a:cubicBezTo>
                  <a:cubicBezTo>
                    <a:pt x="3685" y="5062"/>
                    <a:pt x="3757" y="5077"/>
                    <a:pt x="3815" y="5077"/>
                  </a:cubicBezTo>
                  <a:cubicBezTo>
                    <a:pt x="3946" y="5077"/>
                    <a:pt x="4033" y="5033"/>
                    <a:pt x="4120" y="4946"/>
                  </a:cubicBezTo>
                  <a:cubicBezTo>
                    <a:pt x="4207" y="4874"/>
                    <a:pt x="4250" y="4772"/>
                    <a:pt x="4250" y="4642"/>
                  </a:cubicBezTo>
                  <a:lnTo>
                    <a:pt x="4250" y="421"/>
                  </a:lnTo>
                  <a:cubicBezTo>
                    <a:pt x="4250" y="305"/>
                    <a:pt x="4207" y="203"/>
                    <a:pt x="4134" y="131"/>
                  </a:cubicBezTo>
                  <a:cubicBezTo>
                    <a:pt x="4062" y="58"/>
                    <a:pt x="3960" y="15"/>
                    <a:pt x="3844" y="15"/>
                  </a:cubicBezTo>
                  <a:cubicBezTo>
                    <a:pt x="3714" y="15"/>
                    <a:pt x="3627" y="58"/>
                    <a:pt x="3554" y="102"/>
                  </a:cubicBezTo>
                  <a:cubicBezTo>
                    <a:pt x="3482" y="174"/>
                    <a:pt x="3453" y="290"/>
                    <a:pt x="3453" y="392"/>
                  </a:cubicBezTo>
                  <a:lnTo>
                    <a:pt x="3453" y="3536"/>
                  </a:lnTo>
                  <a:lnTo>
                    <a:pt x="3453" y="3536"/>
                  </a:lnTo>
                  <a:lnTo>
                    <a:pt x="813" y="160"/>
                  </a:lnTo>
                  <a:cubicBezTo>
                    <a:pt x="784" y="102"/>
                    <a:pt x="726" y="58"/>
                    <a:pt x="653" y="29"/>
                  </a:cubicBezTo>
                  <a:cubicBezTo>
                    <a:pt x="581" y="15"/>
                    <a:pt x="508" y="0"/>
                    <a:pt x="43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4"/>
            <p:cNvSpPr/>
            <p:nvPr/>
          </p:nvSpPr>
          <p:spPr>
            <a:xfrm>
              <a:off x="1716900" y="4106550"/>
              <a:ext cx="108825" cy="127300"/>
            </a:xfrm>
            <a:custGeom>
              <a:rect b="b" l="l" r="r" t="t"/>
              <a:pathLst>
                <a:path extrusionOk="0" h="5092" w="4353">
                  <a:moveTo>
                    <a:pt x="2104" y="813"/>
                  </a:moveTo>
                  <a:cubicBezTo>
                    <a:pt x="2322" y="813"/>
                    <a:pt x="2510" y="871"/>
                    <a:pt x="2684" y="958"/>
                  </a:cubicBezTo>
                  <a:cubicBezTo>
                    <a:pt x="2844" y="1060"/>
                    <a:pt x="2974" y="1176"/>
                    <a:pt x="3076" y="1350"/>
                  </a:cubicBezTo>
                  <a:cubicBezTo>
                    <a:pt x="3192" y="1509"/>
                    <a:pt x="3264" y="1683"/>
                    <a:pt x="3308" y="1886"/>
                  </a:cubicBezTo>
                  <a:cubicBezTo>
                    <a:pt x="3366" y="2104"/>
                    <a:pt x="3380" y="2307"/>
                    <a:pt x="3380" y="2539"/>
                  </a:cubicBezTo>
                  <a:cubicBezTo>
                    <a:pt x="3380" y="2844"/>
                    <a:pt x="3351" y="3134"/>
                    <a:pt x="3264" y="3395"/>
                  </a:cubicBezTo>
                  <a:cubicBezTo>
                    <a:pt x="3163" y="3641"/>
                    <a:pt x="3047" y="3845"/>
                    <a:pt x="2844" y="4004"/>
                  </a:cubicBezTo>
                  <a:cubicBezTo>
                    <a:pt x="2655" y="4178"/>
                    <a:pt x="2409" y="4251"/>
                    <a:pt x="2104" y="4251"/>
                  </a:cubicBezTo>
                  <a:lnTo>
                    <a:pt x="2104" y="4222"/>
                  </a:lnTo>
                  <a:lnTo>
                    <a:pt x="900" y="4222"/>
                  </a:lnTo>
                  <a:lnTo>
                    <a:pt x="900" y="813"/>
                  </a:lnTo>
                  <a:close/>
                  <a:moveTo>
                    <a:pt x="2176" y="1"/>
                  </a:moveTo>
                  <a:lnTo>
                    <a:pt x="2176" y="30"/>
                  </a:lnTo>
                  <a:lnTo>
                    <a:pt x="436" y="30"/>
                  </a:lnTo>
                  <a:cubicBezTo>
                    <a:pt x="305" y="30"/>
                    <a:pt x="218" y="73"/>
                    <a:pt x="117" y="160"/>
                  </a:cubicBezTo>
                  <a:cubicBezTo>
                    <a:pt x="30" y="233"/>
                    <a:pt x="1" y="349"/>
                    <a:pt x="1" y="465"/>
                  </a:cubicBezTo>
                  <a:lnTo>
                    <a:pt x="1" y="4657"/>
                  </a:lnTo>
                  <a:cubicBezTo>
                    <a:pt x="1" y="4787"/>
                    <a:pt x="30" y="4874"/>
                    <a:pt x="117" y="4976"/>
                  </a:cubicBezTo>
                  <a:cubicBezTo>
                    <a:pt x="189" y="5063"/>
                    <a:pt x="305" y="5092"/>
                    <a:pt x="436" y="5092"/>
                  </a:cubicBezTo>
                  <a:lnTo>
                    <a:pt x="2176" y="5092"/>
                  </a:lnTo>
                  <a:cubicBezTo>
                    <a:pt x="2626" y="5092"/>
                    <a:pt x="3018" y="4990"/>
                    <a:pt x="3351" y="4758"/>
                  </a:cubicBezTo>
                  <a:cubicBezTo>
                    <a:pt x="3670" y="4512"/>
                    <a:pt x="3932" y="4207"/>
                    <a:pt x="4091" y="3830"/>
                  </a:cubicBezTo>
                  <a:cubicBezTo>
                    <a:pt x="4251" y="3424"/>
                    <a:pt x="4352" y="3018"/>
                    <a:pt x="4352" y="2539"/>
                  </a:cubicBezTo>
                  <a:cubicBezTo>
                    <a:pt x="4352" y="2191"/>
                    <a:pt x="4294" y="1872"/>
                    <a:pt x="4207" y="1567"/>
                  </a:cubicBezTo>
                  <a:cubicBezTo>
                    <a:pt x="4106" y="1248"/>
                    <a:pt x="3961" y="987"/>
                    <a:pt x="3787" y="740"/>
                  </a:cubicBezTo>
                  <a:cubicBezTo>
                    <a:pt x="3598" y="508"/>
                    <a:pt x="3366" y="334"/>
                    <a:pt x="3090" y="204"/>
                  </a:cubicBezTo>
                  <a:cubicBezTo>
                    <a:pt x="2829" y="73"/>
                    <a:pt x="2510" y="1"/>
                    <a:pt x="217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4"/>
            <p:cNvSpPr/>
            <p:nvPr/>
          </p:nvSpPr>
          <p:spPr>
            <a:xfrm>
              <a:off x="1846725" y="4107650"/>
              <a:ext cx="80900" cy="126200"/>
            </a:xfrm>
            <a:custGeom>
              <a:rect b="b" l="l" r="r" t="t"/>
              <a:pathLst>
                <a:path extrusionOk="0" h="5048" w="3236">
                  <a:moveTo>
                    <a:pt x="465" y="0"/>
                  </a:moveTo>
                  <a:cubicBezTo>
                    <a:pt x="334" y="0"/>
                    <a:pt x="218" y="29"/>
                    <a:pt x="131" y="116"/>
                  </a:cubicBezTo>
                  <a:cubicBezTo>
                    <a:pt x="44" y="189"/>
                    <a:pt x="1" y="305"/>
                    <a:pt x="1" y="435"/>
                  </a:cubicBezTo>
                  <a:lnTo>
                    <a:pt x="1" y="4613"/>
                  </a:lnTo>
                  <a:cubicBezTo>
                    <a:pt x="1" y="4743"/>
                    <a:pt x="44" y="4830"/>
                    <a:pt x="131" y="4932"/>
                  </a:cubicBezTo>
                  <a:cubicBezTo>
                    <a:pt x="204" y="5019"/>
                    <a:pt x="320" y="5048"/>
                    <a:pt x="436" y="5048"/>
                  </a:cubicBezTo>
                  <a:lnTo>
                    <a:pt x="2800" y="5048"/>
                  </a:lnTo>
                  <a:cubicBezTo>
                    <a:pt x="2931" y="5048"/>
                    <a:pt x="3018" y="5004"/>
                    <a:pt x="3105" y="4932"/>
                  </a:cubicBezTo>
                  <a:cubicBezTo>
                    <a:pt x="3192" y="4830"/>
                    <a:pt x="3235" y="4743"/>
                    <a:pt x="3235" y="4613"/>
                  </a:cubicBezTo>
                  <a:cubicBezTo>
                    <a:pt x="3235" y="4497"/>
                    <a:pt x="3192" y="4381"/>
                    <a:pt x="3105" y="4308"/>
                  </a:cubicBezTo>
                  <a:cubicBezTo>
                    <a:pt x="3032" y="4221"/>
                    <a:pt x="2931" y="4178"/>
                    <a:pt x="2800" y="4178"/>
                  </a:cubicBezTo>
                  <a:lnTo>
                    <a:pt x="900" y="4178"/>
                  </a:lnTo>
                  <a:lnTo>
                    <a:pt x="900" y="435"/>
                  </a:lnTo>
                  <a:cubicBezTo>
                    <a:pt x="900" y="305"/>
                    <a:pt x="856" y="218"/>
                    <a:pt x="769" y="116"/>
                  </a:cubicBezTo>
                  <a:cubicBezTo>
                    <a:pt x="682" y="29"/>
                    <a:pt x="566" y="0"/>
                    <a:pt x="46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4"/>
            <p:cNvSpPr/>
            <p:nvPr/>
          </p:nvSpPr>
          <p:spPr>
            <a:xfrm>
              <a:off x="1926500" y="4105100"/>
              <a:ext cx="102650" cy="128025"/>
            </a:xfrm>
            <a:custGeom>
              <a:rect b="b" l="l" r="r" t="t"/>
              <a:pathLst>
                <a:path extrusionOk="0" h="5121" w="4106">
                  <a:moveTo>
                    <a:pt x="450" y="1"/>
                  </a:moveTo>
                  <a:cubicBezTo>
                    <a:pt x="349" y="1"/>
                    <a:pt x="262" y="44"/>
                    <a:pt x="146" y="131"/>
                  </a:cubicBezTo>
                  <a:cubicBezTo>
                    <a:pt x="59" y="218"/>
                    <a:pt x="1" y="334"/>
                    <a:pt x="1" y="465"/>
                  </a:cubicBezTo>
                  <a:cubicBezTo>
                    <a:pt x="1" y="508"/>
                    <a:pt x="15" y="566"/>
                    <a:pt x="44" y="624"/>
                  </a:cubicBezTo>
                  <a:cubicBezTo>
                    <a:pt x="59" y="682"/>
                    <a:pt x="88" y="755"/>
                    <a:pt x="146" y="798"/>
                  </a:cubicBezTo>
                  <a:lnTo>
                    <a:pt x="1654" y="2810"/>
                  </a:lnTo>
                  <a:lnTo>
                    <a:pt x="1654" y="4686"/>
                  </a:lnTo>
                  <a:cubicBezTo>
                    <a:pt x="1654" y="4816"/>
                    <a:pt x="1683" y="4903"/>
                    <a:pt x="1785" y="4990"/>
                  </a:cubicBezTo>
                  <a:cubicBezTo>
                    <a:pt x="1872" y="5077"/>
                    <a:pt x="1959" y="5121"/>
                    <a:pt x="2089" y="5121"/>
                  </a:cubicBezTo>
                  <a:cubicBezTo>
                    <a:pt x="2191" y="5121"/>
                    <a:pt x="2292" y="5077"/>
                    <a:pt x="2379" y="4990"/>
                  </a:cubicBezTo>
                  <a:cubicBezTo>
                    <a:pt x="2467" y="4918"/>
                    <a:pt x="2510" y="4816"/>
                    <a:pt x="2510" y="4686"/>
                  </a:cubicBezTo>
                  <a:lnTo>
                    <a:pt x="2510" y="2919"/>
                  </a:lnTo>
                  <a:lnTo>
                    <a:pt x="2510" y="2919"/>
                  </a:lnTo>
                  <a:lnTo>
                    <a:pt x="4033" y="755"/>
                  </a:lnTo>
                  <a:cubicBezTo>
                    <a:pt x="4048" y="711"/>
                    <a:pt x="4062" y="682"/>
                    <a:pt x="4077" y="624"/>
                  </a:cubicBezTo>
                  <a:cubicBezTo>
                    <a:pt x="4106" y="581"/>
                    <a:pt x="4106" y="537"/>
                    <a:pt x="4106" y="494"/>
                  </a:cubicBezTo>
                  <a:cubicBezTo>
                    <a:pt x="4106" y="363"/>
                    <a:pt x="4062" y="262"/>
                    <a:pt x="3975" y="175"/>
                  </a:cubicBezTo>
                  <a:cubicBezTo>
                    <a:pt x="3888" y="73"/>
                    <a:pt x="3772" y="44"/>
                    <a:pt x="3670" y="44"/>
                  </a:cubicBezTo>
                  <a:cubicBezTo>
                    <a:pt x="3540" y="44"/>
                    <a:pt x="3409" y="117"/>
                    <a:pt x="3308" y="204"/>
                  </a:cubicBezTo>
                  <a:lnTo>
                    <a:pt x="2100" y="1968"/>
                  </a:lnTo>
                  <a:lnTo>
                    <a:pt x="2100" y="1968"/>
                  </a:lnTo>
                  <a:lnTo>
                    <a:pt x="813" y="204"/>
                  </a:lnTo>
                  <a:cubicBezTo>
                    <a:pt x="711" y="73"/>
                    <a:pt x="581" y="1"/>
                    <a:pt x="45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4"/>
            <p:cNvSpPr/>
            <p:nvPr/>
          </p:nvSpPr>
          <p:spPr>
            <a:xfrm>
              <a:off x="1269425" y="3770775"/>
              <a:ext cx="172625" cy="264000"/>
            </a:xfrm>
            <a:custGeom>
              <a:rect b="b" l="l" r="r" t="t"/>
              <a:pathLst>
                <a:path extrusionOk="0" h="10560" w="6905">
                  <a:moveTo>
                    <a:pt x="929" y="0"/>
                  </a:moveTo>
                  <a:cubicBezTo>
                    <a:pt x="668" y="0"/>
                    <a:pt x="450" y="87"/>
                    <a:pt x="276" y="247"/>
                  </a:cubicBezTo>
                  <a:cubicBezTo>
                    <a:pt x="87" y="406"/>
                    <a:pt x="0" y="653"/>
                    <a:pt x="0" y="899"/>
                  </a:cubicBezTo>
                  <a:lnTo>
                    <a:pt x="0" y="9646"/>
                  </a:lnTo>
                  <a:cubicBezTo>
                    <a:pt x="0" y="9892"/>
                    <a:pt x="87" y="10110"/>
                    <a:pt x="276" y="10299"/>
                  </a:cubicBezTo>
                  <a:cubicBezTo>
                    <a:pt x="436" y="10473"/>
                    <a:pt x="668" y="10560"/>
                    <a:pt x="929" y="10560"/>
                  </a:cubicBezTo>
                  <a:lnTo>
                    <a:pt x="5977" y="10560"/>
                  </a:lnTo>
                  <a:cubicBezTo>
                    <a:pt x="6238" y="10560"/>
                    <a:pt x="6455" y="10487"/>
                    <a:pt x="6629" y="10328"/>
                  </a:cubicBezTo>
                  <a:cubicBezTo>
                    <a:pt x="6818" y="10168"/>
                    <a:pt x="6905" y="9965"/>
                    <a:pt x="6905" y="9718"/>
                  </a:cubicBezTo>
                  <a:cubicBezTo>
                    <a:pt x="6905" y="9472"/>
                    <a:pt x="6818" y="9283"/>
                    <a:pt x="6629" y="9095"/>
                  </a:cubicBezTo>
                  <a:cubicBezTo>
                    <a:pt x="6470" y="8921"/>
                    <a:pt x="6238" y="8819"/>
                    <a:pt x="5977" y="8819"/>
                  </a:cubicBezTo>
                  <a:lnTo>
                    <a:pt x="1886" y="8819"/>
                  </a:lnTo>
                  <a:lnTo>
                    <a:pt x="1886" y="6049"/>
                  </a:lnTo>
                  <a:lnTo>
                    <a:pt x="5309" y="6049"/>
                  </a:lnTo>
                  <a:cubicBezTo>
                    <a:pt x="5570" y="6049"/>
                    <a:pt x="5788" y="5976"/>
                    <a:pt x="5962" y="5817"/>
                  </a:cubicBezTo>
                  <a:cubicBezTo>
                    <a:pt x="6151" y="5657"/>
                    <a:pt x="6238" y="5454"/>
                    <a:pt x="6238" y="5193"/>
                  </a:cubicBezTo>
                  <a:cubicBezTo>
                    <a:pt x="6238" y="4946"/>
                    <a:pt x="6151" y="4729"/>
                    <a:pt x="5962" y="4569"/>
                  </a:cubicBezTo>
                  <a:cubicBezTo>
                    <a:pt x="5802" y="4395"/>
                    <a:pt x="5570" y="4308"/>
                    <a:pt x="5309" y="4308"/>
                  </a:cubicBezTo>
                  <a:lnTo>
                    <a:pt x="1901" y="4308"/>
                  </a:lnTo>
                  <a:lnTo>
                    <a:pt x="1901" y="1741"/>
                  </a:lnTo>
                  <a:lnTo>
                    <a:pt x="5977" y="1741"/>
                  </a:lnTo>
                  <a:cubicBezTo>
                    <a:pt x="6238" y="1741"/>
                    <a:pt x="6455" y="1668"/>
                    <a:pt x="6629" y="1509"/>
                  </a:cubicBezTo>
                  <a:cubicBezTo>
                    <a:pt x="6818" y="1334"/>
                    <a:pt x="6905" y="1146"/>
                    <a:pt x="6905" y="885"/>
                  </a:cubicBezTo>
                  <a:cubicBezTo>
                    <a:pt x="6905" y="638"/>
                    <a:pt x="6818" y="421"/>
                    <a:pt x="6629" y="247"/>
                  </a:cubicBezTo>
                  <a:cubicBezTo>
                    <a:pt x="6470" y="87"/>
                    <a:pt x="6238" y="0"/>
                    <a:pt x="597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4"/>
            <p:cNvSpPr/>
            <p:nvPr/>
          </p:nvSpPr>
          <p:spPr>
            <a:xfrm>
              <a:off x="1472850" y="3768950"/>
              <a:ext cx="211800" cy="270175"/>
            </a:xfrm>
            <a:custGeom>
              <a:rect b="b" l="l" r="r" t="t"/>
              <a:pathLst>
                <a:path extrusionOk="0" h="10807" w="8472">
                  <a:moveTo>
                    <a:pt x="5440" y="1"/>
                  </a:moveTo>
                  <a:cubicBezTo>
                    <a:pt x="4657" y="1"/>
                    <a:pt x="3932" y="131"/>
                    <a:pt x="3264" y="392"/>
                  </a:cubicBezTo>
                  <a:cubicBezTo>
                    <a:pt x="2612" y="668"/>
                    <a:pt x="2031" y="1045"/>
                    <a:pt x="1538" y="1524"/>
                  </a:cubicBezTo>
                  <a:cubicBezTo>
                    <a:pt x="1060" y="2002"/>
                    <a:pt x="668" y="2568"/>
                    <a:pt x="392" y="3221"/>
                  </a:cubicBezTo>
                  <a:cubicBezTo>
                    <a:pt x="131" y="3873"/>
                    <a:pt x="1" y="4584"/>
                    <a:pt x="1" y="5367"/>
                  </a:cubicBezTo>
                  <a:cubicBezTo>
                    <a:pt x="1" y="6252"/>
                    <a:pt x="146" y="7035"/>
                    <a:pt x="436" y="7717"/>
                  </a:cubicBezTo>
                  <a:cubicBezTo>
                    <a:pt x="726" y="8413"/>
                    <a:pt x="1118" y="8965"/>
                    <a:pt x="1625" y="9429"/>
                  </a:cubicBezTo>
                  <a:cubicBezTo>
                    <a:pt x="2148" y="9878"/>
                    <a:pt x="2713" y="10227"/>
                    <a:pt x="3380" y="10459"/>
                  </a:cubicBezTo>
                  <a:cubicBezTo>
                    <a:pt x="4019" y="10691"/>
                    <a:pt x="4715" y="10807"/>
                    <a:pt x="5440" y="10807"/>
                  </a:cubicBezTo>
                  <a:cubicBezTo>
                    <a:pt x="5745" y="10807"/>
                    <a:pt x="6020" y="10778"/>
                    <a:pt x="6310" y="10734"/>
                  </a:cubicBezTo>
                  <a:cubicBezTo>
                    <a:pt x="6586" y="10676"/>
                    <a:pt x="6876" y="10618"/>
                    <a:pt x="7152" y="10531"/>
                  </a:cubicBezTo>
                  <a:cubicBezTo>
                    <a:pt x="7442" y="10444"/>
                    <a:pt x="7703" y="10328"/>
                    <a:pt x="7964" y="10212"/>
                  </a:cubicBezTo>
                  <a:cubicBezTo>
                    <a:pt x="8196" y="10082"/>
                    <a:pt x="8356" y="9893"/>
                    <a:pt x="8414" y="9617"/>
                  </a:cubicBezTo>
                  <a:cubicBezTo>
                    <a:pt x="8472" y="9356"/>
                    <a:pt x="8399" y="9095"/>
                    <a:pt x="8196" y="8849"/>
                  </a:cubicBezTo>
                  <a:cubicBezTo>
                    <a:pt x="8051" y="8660"/>
                    <a:pt x="7877" y="8558"/>
                    <a:pt x="7674" y="8515"/>
                  </a:cubicBezTo>
                  <a:cubicBezTo>
                    <a:pt x="7623" y="8508"/>
                    <a:pt x="7572" y="8505"/>
                    <a:pt x="7522" y="8505"/>
                  </a:cubicBezTo>
                  <a:cubicBezTo>
                    <a:pt x="7360" y="8505"/>
                    <a:pt x="7202" y="8542"/>
                    <a:pt x="7036" y="8631"/>
                  </a:cubicBezTo>
                  <a:cubicBezTo>
                    <a:pt x="6789" y="8762"/>
                    <a:pt x="6528" y="8849"/>
                    <a:pt x="6252" y="8907"/>
                  </a:cubicBezTo>
                  <a:cubicBezTo>
                    <a:pt x="5991" y="8950"/>
                    <a:pt x="5716" y="8979"/>
                    <a:pt x="5440" y="8979"/>
                  </a:cubicBezTo>
                  <a:cubicBezTo>
                    <a:pt x="4947" y="8979"/>
                    <a:pt x="4483" y="8892"/>
                    <a:pt x="4062" y="8762"/>
                  </a:cubicBezTo>
                  <a:cubicBezTo>
                    <a:pt x="3642" y="8602"/>
                    <a:pt x="3264" y="8399"/>
                    <a:pt x="2960" y="8080"/>
                  </a:cubicBezTo>
                  <a:cubicBezTo>
                    <a:pt x="2655" y="7775"/>
                    <a:pt x="2409" y="7398"/>
                    <a:pt x="2235" y="6948"/>
                  </a:cubicBezTo>
                  <a:cubicBezTo>
                    <a:pt x="2046" y="6484"/>
                    <a:pt x="1959" y="5962"/>
                    <a:pt x="1959" y="5353"/>
                  </a:cubicBezTo>
                  <a:cubicBezTo>
                    <a:pt x="1959" y="4816"/>
                    <a:pt x="2031" y="4352"/>
                    <a:pt x="2191" y="3917"/>
                  </a:cubicBezTo>
                  <a:cubicBezTo>
                    <a:pt x="2365" y="3482"/>
                    <a:pt x="2583" y="3119"/>
                    <a:pt x="2887" y="2785"/>
                  </a:cubicBezTo>
                  <a:cubicBezTo>
                    <a:pt x="3177" y="2481"/>
                    <a:pt x="3540" y="2234"/>
                    <a:pt x="3975" y="2060"/>
                  </a:cubicBezTo>
                  <a:cubicBezTo>
                    <a:pt x="4396" y="1901"/>
                    <a:pt x="4874" y="1814"/>
                    <a:pt x="5426" y="1814"/>
                  </a:cubicBezTo>
                  <a:cubicBezTo>
                    <a:pt x="5716" y="1814"/>
                    <a:pt x="5991" y="1843"/>
                    <a:pt x="6252" y="1901"/>
                  </a:cubicBezTo>
                  <a:cubicBezTo>
                    <a:pt x="6528" y="1959"/>
                    <a:pt x="6789" y="2046"/>
                    <a:pt x="7021" y="2162"/>
                  </a:cubicBezTo>
                  <a:cubicBezTo>
                    <a:pt x="7194" y="2243"/>
                    <a:pt x="7368" y="2287"/>
                    <a:pt x="7533" y="2287"/>
                  </a:cubicBezTo>
                  <a:cubicBezTo>
                    <a:pt x="7576" y="2287"/>
                    <a:pt x="7618" y="2284"/>
                    <a:pt x="7659" y="2278"/>
                  </a:cubicBezTo>
                  <a:cubicBezTo>
                    <a:pt x="7848" y="2263"/>
                    <a:pt x="8037" y="2162"/>
                    <a:pt x="8167" y="1973"/>
                  </a:cubicBezTo>
                  <a:cubicBezTo>
                    <a:pt x="8341" y="1741"/>
                    <a:pt x="8428" y="1480"/>
                    <a:pt x="8385" y="1190"/>
                  </a:cubicBezTo>
                  <a:cubicBezTo>
                    <a:pt x="8341" y="929"/>
                    <a:pt x="8182" y="711"/>
                    <a:pt x="7921" y="581"/>
                  </a:cubicBezTo>
                  <a:cubicBezTo>
                    <a:pt x="7543" y="378"/>
                    <a:pt x="7152" y="233"/>
                    <a:pt x="6746" y="146"/>
                  </a:cubicBezTo>
                  <a:cubicBezTo>
                    <a:pt x="6310" y="44"/>
                    <a:pt x="5875" y="1"/>
                    <a:pt x="5440"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4"/>
            <p:cNvSpPr/>
            <p:nvPr/>
          </p:nvSpPr>
          <p:spPr>
            <a:xfrm>
              <a:off x="1708925" y="3766775"/>
              <a:ext cx="257125" cy="272000"/>
            </a:xfrm>
            <a:custGeom>
              <a:rect b="b" l="l" r="r" t="t"/>
              <a:pathLst>
                <a:path extrusionOk="0" h="10880" w="10285">
                  <a:moveTo>
                    <a:pt x="5121" y="1799"/>
                  </a:moveTo>
                  <a:cubicBezTo>
                    <a:pt x="5759" y="1799"/>
                    <a:pt x="6296" y="1973"/>
                    <a:pt x="6774" y="2292"/>
                  </a:cubicBezTo>
                  <a:cubicBezTo>
                    <a:pt x="7239" y="2626"/>
                    <a:pt x="7616" y="3061"/>
                    <a:pt x="7891" y="3598"/>
                  </a:cubicBezTo>
                  <a:cubicBezTo>
                    <a:pt x="8167" y="4149"/>
                    <a:pt x="8312" y="4758"/>
                    <a:pt x="8312" y="5440"/>
                  </a:cubicBezTo>
                  <a:cubicBezTo>
                    <a:pt x="8312" y="6122"/>
                    <a:pt x="8181" y="6716"/>
                    <a:pt x="7891" y="7282"/>
                  </a:cubicBezTo>
                  <a:cubicBezTo>
                    <a:pt x="7616" y="7833"/>
                    <a:pt x="7239" y="8268"/>
                    <a:pt x="6774" y="8587"/>
                  </a:cubicBezTo>
                  <a:cubicBezTo>
                    <a:pt x="6296" y="8921"/>
                    <a:pt x="5730" y="9081"/>
                    <a:pt x="5121" y="9081"/>
                  </a:cubicBezTo>
                  <a:cubicBezTo>
                    <a:pt x="4483" y="9081"/>
                    <a:pt x="3946" y="8921"/>
                    <a:pt x="3467" y="8587"/>
                  </a:cubicBezTo>
                  <a:cubicBezTo>
                    <a:pt x="2989" y="8268"/>
                    <a:pt x="2626" y="7833"/>
                    <a:pt x="2365" y="7282"/>
                  </a:cubicBezTo>
                  <a:cubicBezTo>
                    <a:pt x="2089" y="6745"/>
                    <a:pt x="1959" y="6122"/>
                    <a:pt x="1959" y="5454"/>
                  </a:cubicBezTo>
                  <a:cubicBezTo>
                    <a:pt x="1959" y="4758"/>
                    <a:pt x="2089" y="4149"/>
                    <a:pt x="2365" y="3598"/>
                  </a:cubicBezTo>
                  <a:cubicBezTo>
                    <a:pt x="2612" y="3061"/>
                    <a:pt x="2989" y="2626"/>
                    <a:pt x="3467" y="2292"/>
                  </a:cubicBezTo>
                  <a:cubicBezTo>
                    <a:pt x="3946" y="1973"/>
                    <a:pt x="4497" y="1799"/>
                    <a:pt x="5121" y="1799"/>
                  </a:cubicBezTo>
                  <a:close/>
                  <a:moveTo>
                    <a:pt x="5135" y="0"/>
                  </a:moveTo>
                  <a:cubicBezTo>
                    <a:pt x="4396" y="0"/>
                    <a:pt x="3699" y="117"/>
                    <a:pt x="3090" y="407"/>
                  </a:cubicBezTo>
                  <a:cubicBezTo>
                    <a:pt x="2452" y="697"/>
                    <a:pt x="1915" y="1088"/>
                    <a:pt x="1451" y="1596"/>
                  </a:cubicBezTo>
                  <a:cubicBezTo>
                    <a:pt x="987" y="2075"/>
                    <a:pt x="639" y="2655"/>
                    <a:pt x="392" y="3308"/>
                  </a:cubicBezTo>
                  <a:cubicBezTo>
                    <a:pt x="131" y="3960"/>
                    <a:pt x="1" y="4671"/>
                    <a:pt x="1" y="5440"/>
                  </a:cubicBezTo>
                  <a:cubicBezTo>
                    <a:pt x="1" y="6194"/>
                    <a:pt x="131" y="6905"/>
                    <a:pt x="392" y="7558"/>
                  </a:cubicBezTo>
                  <a:cubicBezTo>
                    <a:pt x="639" y="8210"/>
                    <a:pt x="1001" y="8776"/>
                    <a:pt x="1451" y="9284"/>
                  </a:cubicBezTo>
                  <a:cubicBezTo>
                    <a:pt x="1930" y="9791"/>
                    <a:pt x="2466" y="10169"/>
                    <a:pt x="3090" y="10459"/>
                  </a:cubicBezTo>
                  <a:cubicBezTo>
                    <a:pt x="3699" y="10734"/>
                    <a:pt x="4396" y="10879"/>
                    <a:pt x="5135" y="10879"/>
                  </a:cubicBezTo>
                  <a:cubicBezTo>
                    <a:pt x="5875" y="10879"/>
                    <a:pt x="6571" y="10749"/>
                    <a:pt x="7210" y="10459"/>
                  </a:cubicBezTo>
                  <a:cubicBezTo>
                    <a:pt x="7833" y="10169"/>
                    <a:pt x="8385" y="9791"/>
                    <a:pt x="8834" y="9284"/>
                  </a:cubicBezTo>
                  <a:cubicBezTo>
                    <a:pt x="9298" y="8791"/>
                    <a:pt x="9646" y="8210"/>
                    <a:pt x="9908" y="7558"/>
                  </a:cubicBezTo>
                  <a:cubicBezTo>
                    <a:pt x="10154" y="6905"/>
                    <a:pt x="10285" y="6194"/>
                    <a:pt x="10285" y="5440"/>
                  </a:cubicBezTo>
                  <a:cubicBezTo>
                    <a:pt x="10285" y="4686"/>
                    <a:pt x="10154" y="3989"/>
                    <a:pt x="9908" y="3308"/>
                  </a:cubicBezTo>
                  <a:cubicBezTo>
                    <a:pt x="9646" y="2655"/>
                    <a:pt x="9284" y="2089"/>
                    <a:pt x="8834" y="1596"/>
                  </a:cubicBezTo>
                  <a:cubicBezTo>
                    <a:pt x="8385" y="1088"/>
                    <a:pt x="7833" y="697"/>
                    <a:pt x="7210" y="407"/>
                  </a:cubicBezTo>
                  <a:cubicBezTo>
                    <a:pt x="6571" y="146"/>
                    <a:pt x="5875" y="0"/>
                    <a:pt x="5135"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4"/>
            <p:cNvSpPr/>
            <p:nvPr/>
          </p:nvSpPr>
          <p:spPr>
            <a:xfrm>
              <a:off x="586225" y="3659075"/>
              <a:ext cx="641875" cy="873225"/>
            </a:xfrm>
            <a:custGeom>
              <a:rect b="b" l="l" r="r" t="t"/>
              <a:pathLst>
                <a:path extrusionOk="0" h="34929" w="25675">
                  <a:moveTo>
                    <a:pt x="9009" y="0"/>
                  </a:moveTo>
                  <a:lnTo>
                    <a:pt x="9009" y="0"/>
                  </a:lnTo>
                  <a:cubicBezTo>
                    <a:pt x="1" y="13621"/>
                    <a:pt x="3047" y="17682"/>
                    <a:pt x="9502" y="22599"/>
                  </a:cubicBezTo>
                  <a:cubicBezTo>
                    <a:pt x="16000" y="27531"/>
                    <a:pt x="18799" y="29663"/>
                    <a:pt x="19583" y="34929"/>
                  </a:cubicBezTo>
                  <a:cubicBezTo>
                    <a:pt x="19583" y="34929"/>
                    <a:pt x="25675" y="26472"/>
                    <a:pt x="20090" y="17508"/>
                  </a:cubicBezTo>
                  <a:cubicBezTo>
                    <a:pt x="14506" y="8529"/>
                    <a:pt x="8675" y="10647"/>
                    <a:pt x="9009"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4"/>
            <p:cNvSpPr/>
            <p:nvPr/>
          </p:nvSpPr>
          <p:spPr>
            <a:xfrm>
              <a:off x="712425" y="3658350"/>
              <a:ext cx="467100" cy="996875"/>
            </a:xfrm>
            <a:custGeom>
              <a:rect b="b" l="l" r="r" t="t"/>
              <a:pathLst>
                <a:path extrusionOk="0" h="39875" w="18684">
                  <a:moveTo>
                    <a:pt x="3888" y="0"/>
                  </a:moveTo>
                  <a:cubicBezTo>
                    <a:pt x="3844" y="87"/>
                    <a:pt x="1" y="8936"/>
                    <a:pt x="6426" y="15985"/>
                  </a:cubicBezTo>
                  <a:cubicBezTo>
                    <a:pt x="11286" y="21308"/>
                    <a:pt x="18437" y="31476"/>
                    <a:pt x="11721" y="39759"/>
                  </a:cubicBezTo>
                  <a:lnTo>
                    <a:pt x="11866" y="39875"/>
                  </a:lnTo>
                  <a:cubicBezTo>
                    <a:pt x="18683" y="31491"/>
                    <a:pt x="11474" y="21236"/>
                    <a:pt x="6571" y="15854"/>
                  </a:cubicBezTo>
                  <a:cubicBezTo>
                    <a:pt x="218" y="8907"/>
                    <a:pt x="4019" y="160"/>
                    <a:pt x="4062" y="73"/>
                  </a:cubicBezTo>
                  <a:lnTo>
                    <a:pt x="3888" y="0"/>
                  </a:ln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4"/>
            <p:cNvSpPr/>
            <p:nvPr/>
          </p:nvSpPr>
          <p:spPr>
            <a:xfrm>
              <a:off x="726200" y="4305275"/>
              <a:ext cx="804350" cy="430475"/>
            </a:xfrm>
            <a:custGeom>
              <a:rect b="b" l="l" r="r" t="t"/>
              <a:pathLst>
                <a:path extrusionOk="0" h="17219" w="32174">
                  <a:moveTo>
                    <a:pt x="1" y="0"/>
                  </a:moveTo>
                  <a:lnTo>
                    <a:pt x="1" y="0"/>
                  </a:lnTo>
                  <a:cubicBezTo>
                    <a:pt x="2677" y="13109"/>
                    <a:pt x="6524" y="15955"/>
                    <a:pt x="12278" y="15955"/>
                  </a:cubicBezTo>
                  <a:cubicBezTo>
                    <a:pt x="13540" y="15955"/>
                    <a:pt x="14894" y="15818"/>
                    <a:pt x="16348" y="15622"/>
                  </a:cubicBezTo>
                  <a:cubicBezTo>
                    <a:pt x="19808" y="15155"/>
                    <a:pt x="22426" y="14803"/>
                    <a:pt x="24627" y="14803"/>
                  </a:cubicBezTo>
                  <a:cubicBezTo>
                    <a:pt x="27548" y="14803"/>
                    <a:pt x="29733" y="15423"/>
                    <a:pt x="32173" y="17218"/>
                  </a:cubicBezTo>
                  <a:cubicBezTo>
                    <a:pt x="32173" y="17218"/>
                    <a:pt x="30505" y="6934"/>
                    <a:pt x="20206" y="4526"/>
                  </a:cubicBezTo>
                  <a:cubicBezTo>
                    <a:pt x="18077" y="4028"/>
                    <a:pt x="16275" y="3874"/>
                    <a:pt x="14693" y="3874"/>
                  </a:cubicBezTo>
                  <a:cubicBezTo>
                    <a:pt x="12113" y="3874"/>
                    <a:pt x="10116" y="4284"/>
                    <a:pt x="8228" y="4284"/>
                  </a:cubicBezTo>
                  <a:cubicBezTo>
                    <a:pt x="5674" y="4284"/>
                    <a:pt x="3322" y="3533"/>
                    <a:pt x="1"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4"/>
            <p:cNvSpPr/>
            <p:nvPr/>
          </p:nvSpPr>
          <p:spPr>
            <a:xfrm>
              <a:off x="724400" y="4304175"/>
              <a:ext cx="846025" cy="566100"/>
            </a:xfrm>
            <a:custGeom>
              <a:rect b="b" l="l" r="r" t="t"/>
              <a:pathLst>
                <a:path extrusionOk="0" h="22644" w="33841">
                  <a:moveTo>
                    <a:pt x="174" y="1"/>
                  </a:moveTo>
                  <a:lnTo>
                    <a:pt x="0" y="74"/>
                  </a:lnTo>
                  <a:cubicBezTo>
                    <a:pt x="44" y="161"/>
                    <a:pt x="3583" y="9139"/>
                    <a:pt x="13113" y="9574"/>
                  </a:cubicBezTo>
                  <a:cubicBezTo>
                    <a:pt x="20336" y="9908"/>
                    <a:pt x="32564" y="12040"/>
                    <a:pt x="33681" y="22643"/>
                  </a:cubicBezTo>
                  <a:lnTo>
                    <a:pt x="33841" y="22629"/>
                  </a:lnTo>
                  <a:cubicBezTo>
                    <a:pt x="32709" y="11881"/>
                    <a:pt x="20365" y="9719"/>
                    <a:pt x="13113" y="9400"/>
                  </a:cubicBezTo>
                  <a:cubicBezTo>
                    <a:pt x="3699" y="8965"/>
                    <a:pt x="203" y="88"/>
                    <a:pt x="174" y="1"/>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4"/>
            <p:cNvSpPr/>
            <p:nvPr/>
          </p:nvSpPr>
          <p:spPr>
            <a:xfrm>
              <a:off x="1248025" y="4447600"/>
              <a:ext cx="873225" cy="476600"/>
            </a:xfrm>
            <a:custGeom>
              <a:rect b="b" l="l" r="r" t="t"/>
              <a:pathLst>
                <a:path extrusionOk="0" h="19064" w="34929">
                  <a:moveTo>
                    <a:pt x="25558" y="1"/>
                  </a:moveTo>
                  <a:cubicBezTo>
                    <a:pt x="23086" y="1"/>
                    <a:pt x="20316" y="603"/>
                    <a:pt x="17494" y="2358"/>
                  </a:cubicBezTo>
                  <a:cubicBezTo>
                    <a:pt x="8772" y="7783"/>
                    <a:pt x="10535" y="13440"/>
                    <a:pt x="883" y="13440"/>
                  </a:cubicBezTo>
                  <a:cubicBezTo>
                    <a:pt x="599" y="13440"/>
                    <a:pt x="305" y="13435"/>
                    <a:pt x="1" y="13425"/>
                  </a:cubicBezTo>
                  <a:lnTo>
                    <a:pt x="1" y="13425"/>
                  </a:lnTo>
                  <a:cubicBezTo>
                    <a:pt x="6059" y="17438"/>
                    <a:pt x="10226" y="19063"/>
                    <a:pt x="13418" y="19063"/>
                  </a:cubicBezTo>
                  <a:cubicBezTo>
                    <a:pt x="17403" y="19063"/>
                    <a:pt x="19869" y="16530"/>
                    <a:pt x="22600" y="12947"/>
                  </a:cubicBezTo>
                  <a:cubicBezTo>
                    <a:pt x="27531" y="6448"/>
                    <a:pt x="29664" y="3634"/>
                    <a:pt x="34929" y="2865"/>
                  </a:cubicBezTo>
                  <a:cubicBezTo>
                    <a:pt x="34929" y="2865"/>
                    <a:pt x="30953" y="1"/>
                    <a:pt x="25558"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4"/>
            <p:cNvSpPr/>
            <p:nvPr/>
          </p:nvSpPr>
          <p:spPr>
            <a:xfrm>
              <a:off x="1247300" y="4515875"/>
              <a:ext cx="996525" cy="298925"/>
            </a:xfrm>
            <a:custGeom>
              <a:rect b="b" l="l" r="r" t="t"/>
              <a:pathLst>
                <a:path extrusionOk="0" h="11957" w="39861">
                  <a:moveTo>
                    <a:pt x="32192" y="1"/>
                  </a:moveTo>
                  <a:cubicBezTo>
                    <a:pt x="25899" y="1"/>
                    <a:pt x="19650" y="4626"/>
                    <a:pt x="15855" y="8083"/>
                  </a:cubicBezTo>
                  <a:cubicBezTo>
                    <a:pt x="12689" y="10979"/>
                    <a:pt x="9157" y="11772"/>
                    <a:pt x="6239" y="11772"/>
                  </a:cubicBezTo>
                  <a:cubicBezTo>
                    <a:pt x="2739" y="11772"/>
                    <a:pt x="121" y="10631"/>
                    <a:pt x="73" y="10607"/>
                  </a:cubicBezTo>
                  <a:lnTo>
                    <a:pt x="1" y="10767"/>
                  </a:lnTo>
                  <a:cubicBezTo>
                    <a:pt x="30" y="10796"/>
                    <a:pt x="2699" y="11956"/>
                    <a:pt x="6252" y="11956"/>
                  </a:cubicBezTo>
                  <a:cubicBezTo>
                    <a:pt x="9197" y="11956"/>
                    <a:pt x="12780" y="11129"/>
                    <a:pt x="15985" y="8228"/>
                  </a:cubicBezTo>
                  <a:cubicBezTo>
                    <a:pt x="19745" y="4787"/>
                    <a:pt x="25950" y="196"/>
                    <a:pt x="32193" y="196"/>
                  </a:cubicBezTo>
                  <a:cubicBezTo>
                    <a:pt x="34765" y="196"/>
                    <a:pt x="37343" y="975"/>
                    <a:pt x="39759" y="2934"/>
                  </a:cubicBezTo>
                  <a:lnTo>
                    <a:pt x="39861" y="2789"/>
                  </a:lnTo>
                  <a:cubicBezTo>
                    <a:pt x="37410" y="793"/>
                    <a:pt x="34798" y="1"/>
                    <a:pt x="32192"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4"/>
            <p:cNvSpPr/>
            <p:nvPr/>
          </p:nvSpPr>
          <p:spPr>
            <a:xfrm>
              <a:off x="1893875" y="4064500"/>
              <a:ext cx="430825" cy="803950"/>
            </a:xfrm>
            <a:custGeom>
              <a:rect b="b" l="l" r="r" t="t"/>
              <a:pathLst>
                <a:path extrusionOk="0" h="32158" w="17233">
                  <a:moveTo>
                    <a:pt x="17232" y="0"/>
                  </a:moveTo>
                  <a:cubicBezTo>
                    <a:pt x="17232" y="0"/>
                    <a:pt x="6948" y="1668"/>
                    <a:pt x="4540" y="11967"/>
                  </a:cubicBezTo>
                  <a:cubicBezTo>
                    <a:pt x="2132" y="22265"/>
                    <a:pt x="7760" y="24891"/>
                    <a:pt x="0" y="32158"/>
                  </a:cubicBezTo>
                  <a:cubicBezTo>
                    <a:pt x="15999" y="28894"/>
                    <a:pt x="16725" y="23890"/>
                    <a:pt x="15637" y="15825"/>
                  </a:cubicBezTo>
                  <a:cubicBezTo>
                    <a:pt x="14549" y="7760"/>
                    <a:pt x="14070" y="4265"/>
                    <a:pt x="17232"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4"/>
            <p:cNvSpPr/>
            <p:nvPr/>
          </p:nvSpPr>
          <p:spPr>
            <a:xfrm>
              <a:off x="1893150" y="4024600"/>
              <a:ext cx="566075" cy="845675"/>
            </a:xfrm>
            <a:custGeom>
              <a:rect b="b" l="l" r="r" t="t"/>
              <a:pathLst>
                <a:path extrusionOk="0" h="33827" w="22643">
                  <a:moveTo>
                    <a:pt x="22628" y="1"/>
                  </a:moveTo>
                  <a:cubicBezTo>
                    <a:pt x="11880" y="1117"/>
                    <a:pt x="9719" y="13476"/>
                    <a:pt x="9385" y="20728"/>
                  </a:cubicBezTo>
                  <a:cubicBezTo>
                    <a:pt x="8950" y="30128"/>
                    <a:pt x="87" y="33638"/>
                    <a:pt x="0" y="33667"/>
                  </a:cubicBezTo>
                  <a:lnTo>
                    <a:pt x="73" y="33826"/>
                  </a:lnTo>
                  <a:cubicBezTo>
                    <a:pt x="160" y="33797"/>
                    <a:pt x="9138" y="30258"/>
                    <a:pt x="9574" y="20743"/>
                  </a:cubicBezTo>
                  <a:cubicBezTo>
                    <a:pt x="9893" y="13519"/>
                    <a:pt x="12039" y="1292"/>
                    <a:pt x="22643" y="175"/>
                  </a:cubicBezTo>
                  <a:lnTo>
                    <a:pt x="22628"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4"/>
            <p:cNvSpPr/>
            <p:nvPr/>
          </p:nvSpPr>
          <p:spPr>
            <a:xfrm>
              <a:off x="1994325" y="3522000"/>
              <a:ext cx="641875" cy="872875"/>
            </a:xfrm>
            <a:custGeom>
              <a:rect b="b" l="l" r="r" t="t"/>
              <a:pathLst>
                <a:path extrusionOk="0" h="34915" w="25675">
                  <a:moveTo>
                    <a:pt x="6092" y="1"/>
                  </a:moveTo>
                  <a:cubicBezTo>
                    <a:pt x="6092" y="1"/>
                    <a:pt x="0" y="8442"/>
                    <a:pt x="5585" y="17421"/>
                  </a:cubicBezTo>
                  <a:cubicBezTo>
                    <a:pt x="11169" y="26400"/>
                    <a:pt x="17000" y="24268"/>
                    <a:pt x="16652" y="34914"/>
                  </a:cubicBezTo>
                  <a:cubicBezTo>
                    <a:pt x="25674" y="21294"/>
                    <a:pt x="22628" y="17233"/>
                    <a:pt x="16173" y="12330"/>
                  </a:cubicBezTo>
                  <a:cubicBezTo>
                    <a:pt x="9675" y="7398"/>
                    <a:pt x="6861" y="5251"/>
                    <a:pt x="6092" y="1"/>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4"/>
            <p:cNvSpPr/>
            <p:nvPr/>
          </p:nvSpPr>
          <p:spPr>
            <a:xfrm>
              <a:off x="2042550" y="3399075"/>
              <a:ext cx="467075" cy="996875"/>
            </a:xfrm>
            <a:custGeom>
              <a:rect b="b" l="l" r="r" t="t"/>
              <a:pathLst>
                <a:path extrusionOk="0" h="39875" w="18683">
                  <a:moveTo>
                    <a:pt x="6818" y="0"/>
                  </a:moveTo>
                  <a:lnTo>
                    <a:pt x="6818" y="0"/>
                  </a:lnTo>
                  <a:cubicBezTo>
                    <a:pt x="0" y="8370"/>
                    <a:pt x="7224" y="18639"/>
                    <a:pt x="12112" y="24006"/>
                  </a:cubicBezTo>
                  <a:cubicBezTo>
                    <a:pt x="18480" y="30969"/>
                    <a:pt x="14679" y="39701"/>
                    <a:pt x="14636" y="39802"/>
                  </a:cubicBezTo>
                  <a:lnTo>
                    <a:pt x="14795" y="39875"/>
                  </a:lnTo>
                  <a:cubicBezTo>
                    <a:pt x="14839" y="39773"/>
                    <a:pt x="18683" y="30925"/>
                    <a:pt x="12257" y="23876"/>
                  </a:cubicBezTo>
                  <a:cubicBezTo>
                    <a:pt x="7398" y="18567"/>
                    <a:pt x="261" y="8399"/>
                    <a:pt x="6963" y="102"/>
                  </a:cubicBezTo>
                  <a:lnTo>
                    <a:pt x="6818" y="0"/>
                  </a:ln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4"/>
            <p:cNvSpPr/>
            <p:nvPr/>
          </p:nvSpPr>
          <p:spPr>
            <a:xfrm>
              <a:off x="1691875" y="3317850"/>
              <a:ext cx="803975" cy="430825"/>
            </a:xfrm>
            <a:custGeom>
              <a:rect b="b" l="l" r="r" t="t"/>
              <a:pathLst>
                <a:path extrusionOk="0" h="17233" w="32159">
                  <a:moveTo>
                    <a:pt x="1" y="0"/>
                  </a:moveTo>
                  <a:cubicBezTo>
                    <a:pt x="1" y="0"/>
                    <a:pt x="1669" y="10284"/>
                    <a:pt x="11968" y="12692"/>
                  </a:cubicBezTo>
                  <a:cubicBezTo>
                    <a:pt x="14098" y="13190"/>
                    <a:pt x="15900" y="13344"/>
                    <a:pt x="17483" y="13344"/>
                  </a:cubicBezTo>
                  <a:cubicBezTo>
                    <a:pt x="20057" y="13344"/>
                    <a:pt x="22051" y="12936"/>
                    <a:pt x="23933" y="12936"/>
                  </a:cubicBezTo>
                  <a:cubicBezTo>
                    <a:pt x="26489" y="12936"/>
                    <a:pt x="28840" y="13688"/>
                    <a:pt x="32159" y="17232"/>
                  </a:cubicBezTo>
                  <a:cubicBezTo>
                    <a:pt x="29482" y="4111"/>
                    <a:pt x="25635" y="1263"/>
                    <a:pt x="19889" y="1263"/>
                  </a:cubicBezTo>
                  <a:cubicBezTo>
                    <a:pt x="18628" y="1263"/>
                    <a:pt x="17277" y="1400"/>
                    <a:pt x="15826" y="1596"/>
                  </a:cubicBezTo>
                  <a:cubicBezTo>
                    <a:pt x="12347" y="2071"/>
                    <a:pt x="9718" y="2431"/>
                    <a:pt x="7511" y="2431"/>
                  </a:cubicBezTo>
                  <a:cubicBezTo>
                    <a:pt x="4602" y="2431"/>
                    <a:pt x="2426" y="1806"/>
                    <a:pt x="1" y="0"/>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4"/>
            <p:cNvSpPr/>
            <p:nvPr/>
          </p:nvSpPr>
          <p:spPr>
            <a:xfrm>
              <a:off x="1652000" y="3183675"/>
              <a:ext cx="846400" cy="566075"/>
            </a:xfrm>
            <a:custGeom>
              <a:rect b="b" l="l" r="r" t="t"/>
              <a:pathLst>
                <a:path extrusionOk="0" h="22643" w="33856">
                  <a:moveTo>
                    <a:pt x="174" y="0"/>
                  </a:moveTo>
                  <a:lnTo>
                    <a:pt x="0" y="15"/>
                  </a:lnTo>
                  <a:cubicBezTo>
                    <a:pt x="1117" y="10778"/>
                    <a:pt x="13476" y="12924"/>
                    <a:pt x="20728" y="13258"/>
                  </a:cubicBezTo>
                  <a:cubicBezTo>
                    <a:pt x="30127" y="13693"/>
                    <a:pt x="33638" y="22556"/>
                    <a:pt x="33667" y="22643"/>
                  </a:cubicBezTo>
                  <a:lnTo>
                    <a:pt x="33855" y="22570"/>
                  </a:lnTo>
                  <a:cubicBezTo>
                    <a:pt x="33812" y="22483"/>
                    <a:pt x="30272" y="13505"/>
                    <a:pt x="20743" y="13069"/>
                  </a:cubicBezTo>
                  <a:cubicBezTo>
                    <a:pt x="13519" y="12750"/>
                    <a:pt x="1291" y="10604"/>
                    <a:pt x="174" y="0"/>
                  </a:cubicBez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4"/>
            <p:cNvSpPr/>
            <p:nvPr/>
          </p:nvSpPr>
          <p:spPr>
            <a:xfrm>
              <a:off x="1101175" y="3130050"/>
              <a:ext cx="873225" cy="476650"/>
            </a:xfrm>
            <a:custGeom>
              <a:rect b="b" l="l" r="r" t="t"/>
              <a:pathLst>
                <a:path extrusionOk="0" h="19066" w="34929">
                  <a:moveTo>
                    <a:pt x="21517" y="0"/>
                  </a:moveTo>
                  <a:cubicBezTo>
                    <a:pt x="17528" y="0"/>
                    <a:pt x="15061" y="2534"/>
                    <a:pt x="12329" y="6120"/>
                  </a:cubicBezTo>
                  <a:cubicBezTo>
                    <a:pt x="7398" y="12589"/>
                    <a:pt x="5265" y="15403"/>
                    <a:pt x="0" y="16201"/>
                  </a:cubicBezTo>
                  <a:cubicBezTo>
                    <a:pt x="0" y="16201"/>
                    <a:pt x="3976" y="19065"/>
                    <a:pt x="9366" y="19065"/>
                  </a:cubicBezTo>
                  <a:cubicBezTo>
                    <a:pt x="11836" y="19065"/>
                    <a:pt x="14603" y="18464"/>
                    <a:pt x="17421" y="16708"/>
                  </a:cubicBezTo>
                  <a:cubicBezTo>
                    <a:pt x="26143" y="11283"/>
                    <a:pt x="24393" y="5612"/>
                    <a:pt x="34048" y="5612"/>
                  </a:cubicBezTo>
                  <a:cubicBezTo>
                    <a:pt x="34331" y="5612"/>
                    <a:pt x="34625" y="5617"/>
                    <a:pt x="34928" y="5627"/>
                  </a:cubicBezTo>
                  <a:cubicBezTo>
                    <a:pt x="28874" y="1623"/>
                    <a:pt x="24709" y="0"/>
                    <a:pt x="21517" y="0"/>
                  </a:cubicBezTo>
                  <a:close/>
                </a:path>
              </a:pathLst>
            </a:custGeom>
            <a:solidFill>
              <a:srgbClr val="0F7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4"/>
            <p:cNvSpPr/>
            <p:nvPr/>
          </p:nvSpPr>
          <p:spPr>
            <a:xfrm>
              <a:off x="978225" y="3239750"/>
              <a:ext cx="996900" cy="298600"/>
            </a:xfrm>
            <a:custGeom>
              <a:rect b="b" l="l" r="r" t="t"/>
              <a:pathLst>
                <a:path extrusionOk="0" h="11944" w="39876">
                  <a:moveTo>
                    <a:pt x="33619" y="1"/>
                  </a:moveTo>
                  <a:cubicBezTo>
                    <a:pt x="30664" y="1"/>
                    <a:pt x="27092" y="801"/>
                    <a:pt x="23891" y="3719"/>
                  </a:cubicBezTo>
                  <a:cubicBezTo>
                    <a:pt x="20121" y="7160"/>
                    <a:pt x="13921" y="11758"/>
                    <a:pt x="7682" y="11758"/>
                  </a:cubicBezTo>
                  <a:cubicBezTo>
                    <a:pt x="5111" y="11758"/>
                    <a:pt x="2534" y="10977"/>
                    <a:pt x="117" y="9013"/>
                  </a:cubicBezTo>
                  <a:lnTo>
                    <a:pt x="1" y="9158"/>
                  </a:lnTo>
                  <a:cubicBezTo>
                    <a:pt x="2452" y="11145"/>
                    <a:pt x="5063" y="11943"/>
                    <a:pt x="7674" y="11943"/>
                  </a:cubicBezTo>
                  <a:cubicBezTo>
                    <a:pt x="13969" y="11943"/>
                    <a:pt x="20206" y="7316"/>
                    <a:pt x="24007" y="3864"/>
                  </a:cubicBezTo>
                  <a:cubicBezTo>
                    <a:pt x="27169" y="979"/>
                    <a:pt x="30698" y="188"/>
                    <a:pt x="33618" y="188"/>
                  </a:cubicBezTo>
                  <a:cubicBezTo>
                    <a:pt x="37127" y="188"/>
                    <a:pt x="39755" y="1331"/>
                    <a:pt x="39803" y="1355"/>
                  </a:cubicBezTo>
                  <a:lnTo>
                    <a:pt x="39875" y="1181"/>
                  </a:lnTo>
                  <a:cubicBezTo>
                    <a:pt x="39828" y="1157"/>
                    <a:pt x="37170" y="1"/>
                    <a:pt x="33619" y="1"/>
                  </a:cubicBezTo>
                  <a:close/>
                </a:path>
              </a:pathLst>
            </a:custGeom>
            <a:solidFill>
              <a:srgbClr val="005A2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4"/>
            <p:cNvSpPr/>
            <p:nvPr/>
          </p:nvSpPr>
          <p:spPr>
            <a:xfrm>
              <a:off x="910425" y="3185475"/>
              <a:ext cx="417775" cy="779325"/>
            </a:xfrm>
            <a:custGeom>
              <a:rect b="b" l="l" r="r" t="t"/>
              <a:pathLst>
                <a:path extrusionOk="0" h="31173" w="16711">
                  <a:moveTo>
                    <a:pt x="16710" y="1"/>
                  </a:moveTo>
                  <a:lnTo>
                    <a:pt x="16710" y="1"/>
                  </a:lnTo>
                  <a:cubicBezTo>
                    <a:pt x="726" y="3264"/>
                    <a:pt x="0" y="8269"/>
                    <a:pt x="1088" y="16334"/>
                  </a:cubicBezTo>
                  <a:cubicBezTo>
                    <a:pt x="1901" y="22397"/>
                    <a:pt x="1959" y="26400"/>
                    <a:pt x="755" y="29504"/>
                  </a:cubicBezTo>
                  <a:lnTo>
                    <a:pt x="2742" y="31172"/>
                  </a:lnTo>
                  <a:cubicBezTo>
                    <a:pt x="5962" y="29794"/>
                    <a:pt x="10734" y="26444"/>
                    <a:pt x="12185" y="20206"/>
                  </a:cubicBezTo>
                  <a:cubicBezTo>
                    <a:pt x="14578" y="9908"/>
                    <a:pt x="8936" y="7268"/>
                    <a:pt x="16710"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4"/>
            <p:cNvSpPr/>
            <p:nvPr/>
          </p:nvSpPr>
          <p:spPr>
            <a:xfrm>
              <a:off x="947050" y="3183300"/>
              <a:ext cx="382225" cy="757550"/>
            </a:xfrm>
            <a:custGeom>
              <a:rect b="b" l="l" r="r" t="t"/>
              <a:pathLst>
                <a:path extrusionOk="0" h="30302" w="15289">
                  <a:moveTo>
                    <a:pt x="15216" y="1"/>
                  </a:moveTo>
                  <a:cubicBezTo>
                    <a:pt x="15129" y="30"/>
                    <a:pt x="6151" y="3569"/>
                    <a:pt x="5715" y="13099"/>
                  </a:cubicBezTo>
                  <a:cubicBezTo>
                    <a:pt x="5454" y="18495"/>
                    <a:pt x="4279" y="25820"/>
                    <a:pt x="0" y="30171"/>
                  </a:cubicBezTo>
                  <a:lnTo>
                    <a:pt x="131" y="30302"/>
                  </a:lnTo>
                  <a:cubicBezTo>
                    <a:pt x="4439" y="25907"/>
                    <a:pt x="5643" y="18553"/>
                    <a:pt x="5889" y="13099"/>
                  </a:cubicBezTo>
                  <a:cubicBezTo>
                    <a:pt x="6325" y="3700"/>
                    <a:pt x="15202" y="204"/>
                    <a:pt x="15289" y="160"/>
                  </a:cubicBezTo>
                  <a:lnTo>
                    <a:pt x="15216" y="1"/>
                  </a:lnTo>
                  <a:close/>
                </a:path>
              </a:pathLst>
            </a:custGeom>
            <a:solidFill>
              <a:srgbClr val="A6D6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 name="Google Shape;903;p34"/>
          <p:cNvGrpSpPr/>
          <p:nvPr/>
        </p:nvGrpSpPr>
        <p:grpSpPr>
          <a:xfrm rot="960647">
            <a:off x="7056079" y="2807332"/>
            <a:ext cx="1332518" cy="1924592"/>
            <a:chOff x="2924450" y="2900575"/>
            <a:chExt cx="1559325" cy="2252175"/>
          </a:xfrm>
        </p:grpSpPr>
        <p:sp>
          <p:nvSpPr>
            <p:cNvPr id="904" name="Google Shape;904;p34"/>
            <p:cNvSpPr/>
            <p:nvPr/>
          </p:nvSpPr>
          <p:spPr>
            <a:xfrm>
              <a:off x="2924450" y="2900575"/>
              <a:ext cx="1559325" cy="2252175"/>
            </a:xfrm>
            <a:custGeom>
              <a:rect b="b" l="l" r="r" t="t"/>
              <a:pathLst>
                <a:path extrusionOk="0" h="90087" w="62373">
                  <a:moveTo>
                    <a:pt x="27337" y="1"/>
                  </a:moveTo>
                  <a:cubicBezTo>
                    <a:pt x="21549" y="1"/>
                    <a:pt x="16762" y="4557"/>
                    <a:pt x="16507" y="10367"/>
                  </a:cubicBezTo>
                  <a:lnTo>
                    <a:pt x="15913" y="24466"/>
                  </a:lnTo>
                  <a:lnTo>
                    <a:pt x="13273" y="24089"/>
                  </a:lnTo>
                  <a:cubicBezTo>
                    <a:pt x="13013" y="24053"/>
                    <a:pt x="12755" y="24035"/>
                    <a:pt x="12501" y="24035"/>
                  </a:cubicBezTo>
                  <a:cubicBezTo>
                    <a:pt x="10610" y="24035"/>
                    <a:pt x="8901" y="25006"/>
                    <a:pt x="7891" y="26540"/>
                  </a:cubicBezTo>
                  <a:cubicBezTo>
                    <a:pt x="7500" y="26932"/>
                    <a:pt x="7224" y="27468"/>
                    <a:pt x="7152" y="28078"/>
                  </a:cubicBezTo>
                  <a:lnTo>
                    <a:pt x="7050" y="28788"/>
                  </a:lnTo>
                  <a:lnTo>
                    <a:pt x="465" y="75625"/>
                  </a:lnTo>
                  <a:lnTo>
                    <a:pt x="189" y="77612"/>
                  </a:lnTo>
                  <a:cubicBezTo>
                    <a:pt x="1" y="79063"/>
                    <a:pt x="363" y="80514"/>
                    <a:pt x="1248" y="81688"/>
                  </a:cubicBezTo>
                  <a:cubicBezTo>
                    <a:pt x="2133" y="82878"/>
                    <a:pt x="3424" y="83632"/>
                    <a:pt x="4874" y="83835"/>
                  </a:cubicBezTo>
                  <a:lnTo>
                    <a:pt x="49115" y="90029"/>
                  </a:lnTo>
                  <a:cubicBezTo>
                    <a:pt x="49361" y="90072"/>
                    <a:pt x="49622" y="90087"/>
                    <a:pt x="49869" y="90087"/>
                  </a:cubicBezTo>
                  <a:cubicBezTo>
                    <a:pt x="52582" y="90087"/>
                    <a:pt x="54931" y="88100"/>
                    <a:pt x="55337" y="85329"/>
                  </a:cubicBezTo>
                  <a:lnTo>
                    <a:pt x="62271" y="35823"/>
                  </a:lnTo>
                  <a:cubicBezTo>
                    <a:pt x="62372" y="35243"/>
                    <a:pt x="62242" y="34634"/>
                    <a:pt x="61966" y="34141"/>
                  </a:cubicBezTo>
                  <a:cubicBezTo>
                    <a:pt x="61372" y="32183"/>
                    <a:pt x="59660" y="30631"/>
                    <a:pt x="57484" y="30326"/>
                  </a:cubicBezTo>
                  <a:lnTo>
                    <a:pt x="53234" y="29731"/>
                  </a:lnTo>
                  <a:lnTo>
                    <a:pt x="55004" y="18417"/>
                  </a:lnTo>
                  <a:cubicBezTo>
                    <a:pt x="55816" y="13210"/>
                    <a:pt x="53321" y="8220"/>
                    <a:pt x="49057" y="5653"/>
                  </a:cubicBezTo>
                  <a:cubicBezTo>
                    <a:pt x="47229" y="2737"/>
                    <a:pt x="44038" y="721"/>
                    <a:pt x="40339" y="562"/>
                  </a:cubicBezTo>
                  <a:lnTo>
                    <a:pt x="27792" y="10"/>
                  </a:lnTo>
                  <a:cubicBezTo>
                    <a:pt x="27640" y="4"/>
                    <a:pt x="27488" y="1"/>
                    <a:pt x="27337" y="1"/>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4"/>
            <p:cNvSpPr/>
            <p:nvPr/>
          </p:nvSpPr>
          <p:spPr>
            <a:xfrm>
              <a:off x="3370850" y="2970625"/>
              <a:ext cx="756825" cy="1060525"/>
            </a:xfrm>
            <a:custGeom>
              <a:rect b="b" l="l" r="r" t="t"/>
              <a:pathLst>
                <a:path extrusionOk="0" h="42421" w="30273">
                  <a:moveTo>
                    <a:pt x="9474" y="0"/>
                  </a:moveTo>
                  <a:cubicBezTo>
                    <a:pt x="5187" y="0"/>
                    <a:pt x="1606" y="3388"/>
                    <a:pt x="1436" y="7710"/>
                  </a:cubicBezTo>
                  <a:lnTo>
                    <a:pt x="0" y="41217"/>
                  </a:lnTo>
                  <a:lnTo>
                    <a:pt x="3554" y="41362"/>
                  </a:lnTo>
                  <a:lnTo>
                    <a:pt x="4990" y="7855"/>
                  </a:lnTo>
                  <a:cubicBezTo>
                    <a:pt x="5089" y="5446"/>
                    <a:pt x="7076" y="3557"/>
                    <a:pt x="9463" y="3557"/>
                  </a:cubicBezTo>
                  <a:cubicBezTo>
                    <a:pt x="9533" y="3557"/>
                    <a:pt x="9604" y="3558"/>
                    <a:pt x="9675" y="3562"/>
                  </a:cubicBezTo>
                  <a:lnTo>
                    <a:pt x="22222" y="4084"/>
                  </a:lnTo>
                  <a:cubicBezTo>
                    <a:pt x="24717" y="4185"/>
                    <a:pt x="26632" y="6289"/>
                    <a:pt x="26530" y="8769"/>
                  </a:cubicBezTo>
                  <a:lnTo>
                    <a:pt x="25094" y="42276"/>
                  </a:lnTo>
                  <a:lnTo>
                    <a:pt x="28648" y="42421"/>
                  </a:lnTo>
                  <a:lnTo>
                    <a:pt x="30084" y="8914"/>
                  </a:lnTo>
                  <a:cubicBezTo>
                    <a:pt x="30272" y="4475"/>
                    <a:pt x="26820" y="704"/>
                    <a:pt x="22367" y="530"/>
                  </a:cubicBezTo>
                  <a:lnTo>
                    <a:pt x="9820" y="8"/>
                  </a:lnTo>
                  <a:cubicBezTo>
                    <a:pt x="9704" y="3"/>
                    <a:pt x="9589" y="0"/>
                    <a:pt x="9474" y="0"/>
                  </a:cubicBezTo>
                  <a:close/>
                </a:path>
              </a:pathLst>
            </a:custGeom>
            <a:solidFill>
              <a:srgbClr val="EAE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4"/>
            <p:cNvSpPr/>
            <p:nvPr/>
          </p:nvSpPr>
          <p:spPr>
            <a:xfrm>
              <a:off x="2996975" y="3566325"/>
              <a:ext cx="1421525" cy="1472475"/>
            </a:xfrm>
            <a:custGeom>
              <a:rect b="b" l="l" r="r" t="t"/>
              <a:pathLst>
                <a:path extrusionOk="0" h="58899" w="56861">
                  <a:moveTo>
                    <a:pt x="8229" y="1"/>
                  </a:moveTo>
                  <a:cubicBezTo>
                    <a:pt x="7680" y="1"/>
                    <a:pt x="7188" y="413"/>
                    <a:pt x="7108" y="984"/>
                  </a:cubicBezTo>
                  <a:lnTo>
                    <a:pt x="88" y="50953"/>
                  </a:lnTo>
                  <a:cubicBezTo>
                    <a:pt x="1" y="51563"/>
                    <a:pt x="436" y="52143"/>
                    <a:pt x="1045" y="52230"/>
                  </a:cubicBezTo>
                  <a:lnTo>
                    <a:pt x="48462" y="58888"/>
                  </a:lnTo>
                  <a:cubicBezTo>
                    <a:pt x="48517" y="58895"/>
                    <a:pt x="48571" y="58899"/>
                    <a:pt x="48624" y="58899"/>
                  </a:cubicBezTo>
                  <a:cubicBezTo>
                    <a:pt x="49192" y="58899"/>
                    <a:pt x="49660" y="58487"/>
                    <a:pt x="49753" y="57930"/>
                  </a:cubicBezTo>
                  <a:lnTo>
                    <a:pt x="56759" y="7960"/>
                  </a:lnTo>
                  <a:cubicBezTo>
                    <a:pt x="56861" y="7337"/>
                    <a:pt x="56425" y="6757"/>
                    <a:pt x="55802" y="6669"/>
                  </a:cubicBezTo>
                  <a:lnTo>
                    <a:pt x="8385" y="12"/>
                  </a:lnTo>
                  <a:cubicBezTo>
                    <a:pt x="8332" y="4"/>
                    <a:pt x="8280" y="1"/>
                    <a:pt x="8229" y="1"/>
                  </a:cubicBezTo>
                  <a:close/>
                </a:path>
              </a:pathLst>
            </a:custGeom>
            <a:solidFill>
              <a:srgbClr val="EAE2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4"/>
            <p:cNvSpPr/>
            <p:nvPr/>
          </p:nvSpPr>
          <p:spPr>
            <a:xfrm>
              <a:off x="2990100" y="3612650"/>
              <a:ext cx="1422950" cy="1476500"/>
            </a:xfrm>
            <a:custGeom>
              <a:rect b="b" l="l" r="r" t="t"/>
              <a:pathLst>
                <a:path extrusionOk="0" h="59060" w="56918">
                  <a:moveTo>
                    <a:pt x="7253" y="1"/>
                  </a:moveTo>
                  <a:lnTo>
                    <a:pt x="87" y="51102"/>
                  </a:lnTo>
                  <a:cubicBezTo>
                    <a:pt x="0" y="51726"/>
                    <a:pt x="435" y="52306"/>
                    <a:pt x="1044" y="52393"/>
                  </a:cubicBezTo>
                  <a:lnTo>
                    <a:pt x="48461" y="59051"/>
                  </a:lnTo>
                  <a:cubicBezTo>
                    <a:pt x="48508" y="59056"/>
                    <a:pt x="48555" y="59059"/>
                    <a:pt x="48601" y="59059"/>
                  </a:cubicBezTo>
                  <a:cubicBezTo>
                    <a:pt x="49170" y="59059"/>
                    <a:pt x="49671" y="58657"/>
                    <a:pt x="49738" y="58094"/>
                  </a:cubicBezTo>
                  <a:lnTo>
                    <a:pt x="56918" y="6978"/>
                  </a:lnTo>
                  <a:lnTo>
                    <a:pt x="7253" y="1"/>
                  </a:lnTo>
                  <a:close/>
                </a:path>
              </a:pathLst>
            </a:custGeom>
            <a:solidFill>
              <a:srgbClr val="FAF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4"/>
            <p:cNvSpPr/>
            <p:nvPr/>
          </p:nvSpPr>
          <p:spPr>
            <a:xfrm>
              <a:off x="3866200" y="4220050"/>
              <a:ext cx="365550" cy="371000"/>
            </a:xfrm>
            <a:custGeom>
              <a:rect b="b" l="l" r="r" t="t"/>
              <a:pathLst>
                <a:path extrusionOk="0" h="14840" w="14622">
                  <a:moveTo>
                    <a:pt x="11285" y="1"/>
                  </a:moveTo>
                  <a:lnTo>
                    <a:pt x="11285" y="1"/>
                  </a:lnTo>
                  <a:cubicBezTo>
                    <a:pt x="5092" y="886"/>
                    <a:pt x="5077" y="4164"/>
                    <a:pt x="5077" y="4164"/>
                  </a:cubicBezTo>
                  <a:cubicBezTo>
                    <a:pt x="5077" y="4164"/>
                    <a:pt x="4685" y="915"/>
                    <a:pt x="0" y="1"/>
                  </a:cubicBezTo>
                  <a:lnTo>
                    <a:pt x="0" y="1"/>
                  </a:lnTo>
                  <a:cubicBezTo>
                    <a:pt x="2843" y="6194"/>
                    <a:pt x="0" y="10053"/>
                    <a:pt x="0" y="10053"/>
                  </a:cubicBezTo>
                  <a:cubicBezTo>
                    <a:pt x="0" y="10053"/>
                    <a:pt x="4149" y="14085"/>
                    <a:pt x="13751" y="14839"/>
                  </a:cubicBezTo>
                  <a:cubicBezTo>
                    <a:pt x="13004" y="12219"/>
                    <a:pt x="9152" y="11897"/>
                    <a:pt x="8931" y="11881"/>
                  </a:cubicBezTo>
                  <a:lnTo>
                    <a:pt x="8931" y="11881"/>
                  </a:lnTo>
                  <a:cubicBezTo>
                    <a:pt x="8946" y="11882"/>
                    <a:pt x="8979" y="11884"/>
                    <a:pt x="9028" y="11884"/>
                  </a:cubicBezTo>
                  <a:cubicBezTo>
                    <a:pt x="9553" y="11884"/>
                    <a:pt x="11935" y="11703"/>
                    <a:pt x="14621" y="8646"/>
                  </a:cubicBezTo>
                  <a:cubicBezTo>
                    <a:pt x="12539" y="6917"/>
                    <a:pt x="10918" y="6543"/>
                    <a:pt x="9906" y="6543"/>
                  </a:cubicBezTo>
                  <a:cubicBezTo>
                    <a:pt x="9136" y="6543"/>
                    <a:pt x="8718" y="6760"/>
                    <a:pt x="8718" y="6760"/>
                  </a:cubicBezTo>
                  <a:cubicBezTo>
                    <a:pt x="8718" y="6760"/>
                    <a:pt x="11575" y="4976"/>
                    <a:pt x="11285" y="1"/>
                  </a:cubicBezTo>
                  <a:close/>
                </a:path>
              </a:pathLst>
            </a:custGeom>
            <a:solidFill>
              <a:srgbClr val="84A2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4"/>
            <p:cNvSpPr/>
            <p:nvPr/>
          </p:nvSpPr>
          <p:spPr>
            <a:xfrm>
              <a:off x="3402400" y="3030450"/>
              <a:ext cx="850375" cy="1096950"/>
            </a:xfrm>
            <a:custGeom>
              <a:rect b="b" l="l" r="r" t="t"/>
              <a:pathLst>
                <a:path extrusionOk="0" h="43878" w="34015">
                  <a:moveTo>
                    <a:pt x="14534" y="1"/>
                  </a:moveTo>
                  <a:cubicBezTo>
                    <a:pt x="9780" y="1"/>
                    <a:pt x="5603" y="3474"/>
                    <a:pt x="4830" y="8320"/>
                  </a:cubicBezTo>
                  <a:lnTo>
                    <a:pt x="145" y="37939"/>
                  </a:lnTo>
                  <a:cubicBezTo>
                    <a:pt x="0" y="38911"/>
                    <a:pt x="653" y="39825"/>
                    <a:pt x="1639" y="39970"/>
                  </a:cubicBezTo>
                  <a:cubicBezTo>
                    <a:pt x="1730" y="39983"/>
                    <a:pt x="1821" y="39990"/>
                    <a:pt x="1910" y="39990"/>
                  </a:cubicBezTo>
                  <a:cubicBezTo>
                    <a:pt x="2775" y="39990"/>
                    <a:pt x="3539" y="39370"/>
                    <a:pt x="3670" y="38476"/>
                  </a:cubicBezTo>
                  <a:lnTo>
                    <a:pt x="8341" y="8871"/>
                  </a:lnTo>
                  <a:cubicBezTo>
                    <a:pt x="8838" y="5783"/>
                    <a:pt x="11495" y="3569"/>
                    <a:pt x="14523" y="3569"/>
                  </a:cubicBezTo>
                  <a:cubicBezTo>
                    <a:pt x="14852" y="3569"/>
                    <a:pt x="15185" y="3595"/>
                    <a:pt x="15521" y="3649"/>
                  </a:cubicBezTo>
                  <a:lnTo>
                    <a:pt x="24412" y="5041"/>
                  </a:lnTo>
                  <a:cubicBezTo>
                    <a:pt x="27836" y="5593"/>
                    <a:pt x="30171" y="8798"/>
                    <a:pt x="29634" y="12221"/>
                  </a:cubicBezTo>
                  <a:lnTo>
                    <a:pt x="24949" y="41826"/>
                  </a:lnTo>
                  <a:cubicBezTo>
                    <a:pt x="24804" y="42813"/>
                    <a:pt x="25457" y="43712"/>
                    <a:pt x="26443" y="43857"/>
                  </a:cubicBezTo>
                  <a:cubicBezTo>
                    <a:pt x="26534" y="43871"/>
                    <a:pt x="26624" y="43877"/>
                    <a:pt x="26714" y="43877"/>
                  </a:cubicBezTo>
                  <a:cubicBezTo>
                    <a:pt x="27579" y="43877"/>
                    <a:pt x="28342" y="43258"/>
                    <a:pt x="28474" y="42377"/>
                  </a:cubicBezTo>
                  <a:lnTo>
                    <a:pt x="33173" y="12787"/>
                  </a:lnTo>
                  <a:cubicBezTo>
                    <a:pt x="34015" y="7420"/>
                    <a:pt x="30359" y="2373"/>
                    <a:pt x="24978" y="1531"/>
                  </a:cubicBezTo>
                  <a:lnTo>
                    <a:pt x="16086" y="124"/>
                  </a:lnTo>
                  <a:cubicBezTo>
                    <a:pt x="15565" y="41"/>
                    <a:pt x="15046" y="1"/>
                    <a:pt x="14534" y="1"/>
                  </a:cubicBezTo>
                  <a:close/>
                </a:path>
              </a:pathLst>
            </a:custGeom>
            <a:solidFill>
              <a:srgbClr val="FAF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4"/>
            <p:cNvSpPr/>
            <p:nvPr/>
          </p:nvSpPr>
          <p:spPr>
            <a:xfrm>
              <a:off x="3382100" y="4374175"/>
              <a:ext cx="679775" cy="524750"/>
            </a:xfrm>
            <a:custGeom>
              <a:rect b="b" l="l" r="r" t="t"/>
              <a:pathLst>
                <a:path extrusionOk="0" h="20990" w="27191">
                  <a:moveTo>
                    <a:pt x="17716" y="1"/>
                  </a:moveTo>
                  <a:cubicBezTo>
                    <a:pt x="14647" y="1"/>
                    <a:pt x="11548" y="1502"/>
                    <a:pt x="9805" y="4874"/>
                  </a:cubicBezTo>
                  <a:cubicBezTo>
                    <a:pt x="8036" y="8326"/>
                    <a:pt x="7920" y="12199"/>
                    <a:pt x="5062" y="13084"/>
                  </a:cubicBezTo>
                  <a:cubicBezTo>
                    <a:pt x="0" y="14665"/>
                    <a:pt x="1175" y="20989"/>
                    <a:pt x="1175" y="20989"/>
                  </a:cubicBezTo>
                  <a:cubicBezTo>
                    <a:pt x="2396" y="17038"/>
                    <a:pt x="4514" y="15979"/>
                    <a:pt x="7106" y="15979"/>
                  </a:cubicBezTo>
                  <a:cubicBezTo>
                    <a:pt x="10096" y="15979"/>
                    <a:pt x="13716" y="17387"/>
                    <a:pt x="17319" y="17387"/>
                  </a:cubicBezTo>
                  <a:cubicBezTo>
                    <a:pt x="18722" y="17387"/>
                    <a:pt x="20123" y="17173"/>
                    <a:pt x="21482" y="16580"/>
                  </a:cubicBezTo>
                  <a:cubicBezTo>
                    <a:pt x="24644" y="15231"/>
                    <a:pt x="26327" y="12446"/>
                    <a:pt x="26617" y="9501"/>
                  </a:cubicBezTo>
                  <a:cubicBezTo>
                    <a:pt x="27191" y="3631"/>
                    <a:pt x="22488" y="1"/>
                    <a:pt x="17716"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4"/>
            <p:cNvSpPr/>
            <p:nvPr/>
          </p:nvSpPr>
          <p:spPr>
            <a:xfrm>
              <a:off x="3282375" y="3758600"/>
              <a:ext cx="159575" cy="220025"/>
            </a:xfrm>
            <a:custGeom>
              <a:rect b="b" l="l" r="r" t="t"/>
              <a:pathLst>
                <a:path extrusionOk="0" h="8801" w="6383">
                  <a:moveTo>
                    <a:pt x="1674" y="1"/>
                  </a:moveTo>
                  <a:cubicBezTo>
                    <a:pt x="1514" y="1"/>
                    <a:pt x="1371" y="48"/>
                    <a:pt x="1277" y="95"/>
                  </a:cubicBezTo>
                  <a:cubicBezTo>
                    <a:pt x="1132" y="226"/>
                    <a:pt x="1030" y="385"/>
                    <a:pt x="1001" y="589"/>
                  </a:cubicBezTo>
                  <a:lnTo>
                    <a:pt x="44" y="7406"/>
                  </a:lnTo>
                  <a:cubicBezTo>
                    <a:pt x="0" y="7609"/>
                    <a:pt x="44" y="7798"/>
                    <a:pt x="160" y="7957"/>
                  </a:cubicBezTo>
                  <a:cubicBezTo>
                    <a:pt x="290" y="8102"/>
                    <a:pt x="450" y="8189"/>
                    <a:pt x="653" y="8218"/>
                  </a:cubicBezTo>
                  <a:lnTo>
                    <a:pt x="4613" y="8784"/>
                  </a:lnTo>
                  <a:cubicBezTo>
                    <a:pt x="4670" y="8795"/>
                    <a:pt x="4723" y="8801"/>
                    <a:pt x="4772" y="8801"/>
                  </a:cubicBezTo>
                  <a:cubicBezTo>
                    <a:pt x="4914" y="8801"/>
                    <a:pt x="5032" y="8757"/>
                    <a:pt x="5149" y="8682"/>
                  </a:cubicBezTo>
                  <a:cubicBezTo>
                    <a:pt x="5294" y="8566"/>
                    <a:pt x="5382" y="8421"/>
                    <a:pt x="5425" y="8218"/>
                  </a:cubicBezTo>
                  <a:cubicBezTo>
                    <a:pt x="5440" y="8044"/>
                    <a:pt x="5411" y="7885"/>
                    <a:pt x="5280" y="7725"/>
                  </a:cubicBezTo>
                  <a:cubicBezTo>
                    <a:pt x="5149" y="7580"/>
                    <a:pt x="4990" y="7478"/>
                    <a:pt x="4787" y="7449"/>
                  </a:cubicBezTo>
                  <a:lnTo>
                    <a:pt x="1595" y="7012"/>
                  </a:lnTo>
                  <a:lnTo>
                    <a:pt x="1595" y="7012"/>
                  </a:lnTo>
                  <a:lnTo>
                    <a:pt x="1887" y="4847"/>
                  </a:lnTo>
                  <a:lnTo>
                    <a:pt x="1887" y="4847"/>
                  </a:lnTo>
                  <a:lnTo>
                    <a:pt x="4555" y="5216"/>
                  </a:lnTo>
                  <a:cubicBezTo>
                    <a:pt x="4612" y="5227"/>
                    <a:pt x="4664" y="5232"/>
                    <a:pt x="4714" y="5232"/>
                  </a:cubicBezTo>
                  <a:cubicBezTo>
                    <a:pt x="4856" y="5232"/>
                    <a:pt x="4974" y="5189"/>
                    <a:pt x="5091" y="5114"/>
                  </a:cubicBezTo>
                  <a:cubicBezTo>
                    <a:pt x="5236" y="4998"/>
                    <a:pt x="5338" y="4853"/>
                    <a:pt x="5367" y="4650"/>
                  </a:cubicBezTo>
                  <a:cubicBezTo>
                    <a:pt x="5382" y="4461"/>
                    <a:pt x="5352" y="4273"/>
                    <a:pt x="5222" y="4128"/>
                  </a:cubicBezTo>
                  <a:cubicBezTo>
                    <a:pt x="5091" y="3968"/>
                    <a:pt x="4932" y="3896"/>
                    <a:pt x="4729" y="3852"/>
                  </a:cubicBezTo>
                  <a:lnTo>
                    <a:pt x="2060" y="3487"/>
                  </a:lnTo>
                  <a:lnTo>
                    <a:pt x="2060" y="3487"/>
                  </a:lnTo>
                  <a:lnTo>
                    <a:pt x="2352" y="1474"/>
                  </a:lnTo>
                  <a:lnTo>
                    <a:pt x="2352" y="1474"/>
                  </a:lnTo>
                  <a:lnTo>
                    <a:pt x="5556" y="1938"/>
                  </a:lnTo>
                  <a:cubicBezTo>
                    <a:pt x="5607" y="1944"/>
                    <a:pt x="5655" y="1948"/>
                    <a:pt x="5701" y="1948"/>
                  </a:cubicBezTo>
                  <a:cubicBezTo>
                    <a:pt x="5848" y="1948"/>
                    <a:pt x="5970" y="1910"/>
                    <a:pt x="6092" y="1821"/>
                  </a:cubicBezTo>
                  <a:cubicBezTo>
                    <a:pt x="6237" y="1720"/>
                    <a:pt x="6324" y="1575"/>
                    <a:pt x="6368" y="1372"/>
                  </a:cubicBezTo>
                  <a:cubicBezTo>
                    <a:pt x="6382" y="1169"/>
                    <a:pt x="6353" y="995"/>
                    <a:pt x="6223" y="850"/>
                  </a:cubicBezTo>
                  <a:cubicBezTo>
                    <a:pt x="6092" y="690"/>
                    <a:pt x="5933" y="618"/>
                    <a:pt x="5730" y="574"/>
                  </a:cubicBezTo>
                  <a:lnTo>
                    <a:pt x="1784" y="8"/>
                  </a:lnTo>
                  <a:cubicBezTo>
                    <a:pt x="1747" y="3"/>
                    <a:pt x="1710" y="1"/>
                    <a:pt x="1674"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4"/>
            <p:cNvSpPr/>
            <p:nvPr/>
          </p:nvSpPr>
          <p:spPr>
            <a:xfrm>
              <a:off x="3450975" y="3790750"/>
              <a:ext cx="177000" cy="212475"/>
            </a:xfrm>
            <a:custGeom>
              <a:rect b="b" l="l" r="r" t="t"/>
              <a:pathLst>
                <a:path extrusionOk="0" h="8499" w="7080">
                  <a:moveTo>
                    <a:pt x="4228" y="1"/>
                  </a:moveTo>
                  <a:cubicBezTo>
                    <a:pt x="3861" y="1"/>
                    <a:pt x="3511" y="48"/>
                    <a:pt x="3178" y="129"/>
                  </a:cubicBezTo>
                  <a:cubicBezTo>
                    <a:pt x="2626" y="274"/>
                    <a:pt x="2133" y="492"/>
                    <a:pt x="1698" y="811"/>
                  </a:cubicBezTo>
                  <a:cubicBezTo>
                    <a:pt x="1263" y="1116"/>
                    <a:pt x="900" y="1522"/>
                    <a:pt x="639" y="2015"/>
                  </a:cubicBezTo>
                  <a:cubicBezTo>
                    <a:pt x="364" y="2494"/>
                    <a:pt x="175" y="3045"/>
                    <a:pt x="88" y="3640"/>
                  </a:cubicBezTo>
                  <a:cubicBezTo>
                    <a:pt x="1" y="4336"/>
                    <a:pt x="30" y="4960"/>
                    <a:pt x="175" y="5525"/>
                  </a:cubicBezTo>
                  <a:cubicBezTo>
                    <a:pt x="320" y="6091"/>
                    <a:pt x="581" y="6555"/>
                    <a:pt x="929" y="6976"/>
                  </a:cubicBezTo>
                  <a:cubicBezTo>
                    <a:pt x="1292" y="7396"/>
                    <a:pt x="1684" y="7716"/>
                    <a:pt x="2177" y="7977"/>
                  </a:cubicBezTo>
                  <a:cubicBezTo>
                    <a:pt x="2670" y="8209"/>
                    <a:pt x="3192" y="8397"/>
                    <a:pt x="3758" y="8470"/>
                  </a:cubicBezTo>
                  <a:cubicBezTo>
                    <a:pt x="3975" y="8484"/>
                    <a:pt x="4207" y="8499"/>
                    <a:pt x="4425" y="8499"/>
                  </a:cubicBezTo>
                  <a:cubicBezTo>
                    <a:pt x="4643" y="8499"/>
                    <a:pt x="4875" y="8484"/>
                    <a:pt x="5092" y="8441"/>
                  </a:cubicBezTo>
                  <a:cubicBezTo>
                    <a:pt x="5339" y="8412"/>
                    <a:pt x="5556" y="8354"/>
                    <a:pt x="5774" y="8281"/>
                  </a:cubicBezTo>
                  <a:cubicBezTo>
                    <a:pt x="5963" y="8223"/>
                    <a:pt x="6108" y="8078"/>
                    <a:pt x="6180" y="7890"/>
                  </a:cubicBezTo>
                  <a:cubicBezTo>
                    <a:pt x="6253" y="7686"/>
                    <a:pt x="6224" y="7469"/>
                    <a:pt x="6093" y="7251"/>
                  </a:cubicBezTo>
                  <a:cubicBezTo>
                    <a:pt x="6006" y="7092"/>
                    <a:pt x="5876" y="6990"/>
                    <a:pt x="5716" y="6947"/>
                  </a:cubicBezTo>
                  <a:cubicBezTo>
                    <a:pt x="5642" y="6927"/>
                    <a:pt x="5565" y="6916"/>
                    <a:pt x="5486" y="6916"/>
                  </a:cubicBezTo>
                  <a:cubicBezTo>
                    <a:pt x="5395" y="6916"/>
                    <a:pt x="5302" y="6930"/>
                    <a:pt x="5208" y="6961"/>
                  </a:cubicBezTo>
                  <a:cubicBezTo>
                    <a:pt x="5005" y="7034"/>
                    <a:pt x="4788" y="7063"/>
                    <a:pt x="4570" y="7092"/>
                  </a:cubicBezTo>
                  <a:cubicBezTo>
                    <a:pt x="4353" y="7092"/>
                    <a:pt x="4135" y="7092"/>
                    <a:pt x="3917" y="7048"/>
                  </a:cubicBezTo>
                  <a:cubicBezTo>
                    <a:pt x="3540" y="6990"/>
                    <a:pt x="3178" y="6889"/>
                    <a:pt x="2873" y="6729"/>
                  </a:cubicBezTo>
                  <a:cubicBezTo>
                    <a:pt x="2554" y="6555"/>
                    <a:pt x="2307" y="6338"/>
                    <a:pt x="2090" y="6076"/>
                  </a:cubicBezTo>
                  <a:cubicBezTo>
                    <a:pt x="1872" y="5801"/>
                    <a:pt x="1727" y="5496"/>
                    <a:pt x="1640" y="5105"/>
                  </a:cubicBezTo>
                  <a:cubicBezTo>
                    <a:pt x="1539" y="4727"/>
                    <a:pt x="1524" y="4292"/>
                    <a:pt x="1597" y="3828"/>
                  </a:cubicBezTo>
                  <a:cubicBezTo>
                    <a:pt x="1655" y="3422"/>
                    <a:pt x="1785" y="3059"/>
                    <a:pt x="1945" y="2740"/>
                  </a:cubicBezTo>
                  <a:cubicBezTo>
                    <a:pt x="2104" y="2421"/>
                    <a:pt x="2322" y="2160"/>
                    <a:pt x="2597" y="1942"/>
                  </a:cubicBezTo>
                  <a:cubicBezTo>
                    <a:pt x="2873" y="1725"/>
                    <a:pt x="3192" y="1580"/>
                    <a:pt x="3540" y="1478"/>
                  </a:cubicBezTo>
                  <a:cubicBezTo>
                    <a:pt x="3732" y="1430"/>
                    <a:pt x="3937" y="1409"/>
                    <a:pt x="4152" y="1409"/>
                  </a:cubicBezTo>
                  <a:cubicBezTo>
                    <a:pt x="4328" y="1409"/>
                    <a:pt x="4512" y="1423"/>
                    <a:pt x="4701" y="1449"/>
                  </a:cubicBezTo>
                  <a:cubicBezTo>
                    <a:pt x="4933" y="1478"/>
                    <a:pt x="5150" y="1536"/>
                    <a:pt x="5353" y="1609"/>
                  </a:cubicBezTo>
                  <a:cubicBezTo>
                    <a:pt x="5556" y="1696"/>
                    <a:pt x="5730" y="1797"/>
                    <a:pt x="5919" y="1899"/>
                  </a:cubicBezTo>
                  <a:cubicBezTo>
                    <a:pt x="6064" y="2015"/>
                    <a:pt x="6224" y="2059"/>
                    <a:pt x="6383" y="2059"/>
                  </a:cubicBezTo>
                  <a:cubicBezTo>
                    <a:pt x="6543" y="2059"/>
                    <a:pt x="6688" y="2015"/>
                    <a:pt x="6818" y="1884"/>
                  </a:cubicBezTo>
                  <a:cubicBezTo>
                    <a:pt x="7007" y="1725"/>
                    <a:pt x="7079" y="1522"/>
                    <a:pt x="7079" y="1304"/>
                  </a:cubicBezTo>
                  <a:cubicBezTo>
                    <a:pt x="7079" y="1087"/>
                    <a:pt x="6963" y="898"/>
                    <a:pt x="6789" y="782"/>
                  </a:cubicBezTo>
                  <a:cubicBezTo>
                    <a:pt x="6514" y="594"/>
                    <a:pt x="6209" y="434"/>
                    <a:pt x="5905" y="303"/>
                  </a:cubicBezTo>
                  <a:cubicBezTo>
                    <a:pt x="5585" y="173"/>
                    <a:pt x="5252" y="100"/>
                    <a:pt x="4918" y="57"/>
                  </a:cubicBezTo>
                  <a:cubicBezTo>
                    <a:pt x="4682" y="18"/>
                    <a:pt x="4452" y="1"/>
                    <a:pt x="4228" y="1"/>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4"/>
            <p:cNvSpPr/>
            <p:nvPr/>
          </p:nvSpPr>
          <p:spPr>
            <a:xfrm>
              <a:off x="3635200" y="3811875"/>
              <a:ext cx="162475" cy="213875"/>
            </a:xfrm>
            <a:custGeom>
              <a:rect b="b" l="l" r="r" t="t"/>
              <a:pathLst>
                <a:path extrusionOk="0" h="8555" w="6499">
                  <a:moveTo>
                    <a:pt x="3441" y="1419"/>
                  </a:moveTo>
                  <a:cubicBezTo>
                    <a:pt x="3502" y="1419"/>
                    <a:pt x="3564" y="1423"/>
                    <a:pt x="3627" y="1431"/>
                  </a:cubicBezTo>
                  <a:cubicBezTo>
                    <a:pt x="3946" y="1489"/>
                    <a:pt x="4222" y="1634"/>
                    <a:pt x="4439" y="1866"/>
                  </a:cubicBezTo>
                  <a:cubicBezTo>
                    <a:pt x="4657" y="2113"/>
                    <a:pt x="4802" y="2446"/>
                    <a:pt x="4874" y="2882"/>
                  </a:cubicBezTo>
                  <a:cubicBezTo>
                    <a:pt x="4947" y="3317"/>
                    <a:pt x="4947" y="3868"/>
                    <a:pt x="4860" y="4506"/>
                  </a:cubicBezTo>
                  <a:cubicBezTo>
                    <a:pt x="4758" y="5115"/>
                    <a:pt x="4642" y="5638"/>
                    <a:pt x="4439" y="6044"/>
                  </a:cubicBezTo>
                  <a:cubicBezTo>
                    <a:pt x="4251" y="6435"/>
                    <a:pt x="4018" y="6725"/>
                    <a:pt x="3743" y="6914"/>
                  </a:cubicBezTo>
                  <a:cubicBezTo>
                    <a:pt x="3531" y="7055"/>
                    <a:pt x="3282" y="7129"/>
                    <a:pt x="3025" y="7129"/>
                  </a:cubicBezTo>
                  <a:cubicBezTo>
                    <a:pt x="2965" y="7129"/>
                    <a:pt x="2904" y="7125"/>
                    <a:pt x="2844" y="7117"/>
                  </a:cubicBezTo>
                  <a:cubicBezTo>
                    <a:pt x="2510" y="7059"/>
                    <a:pt x="2249" y="6914"/>
                    <a:pt x="2046" y="6653"/>
                  </a:cubicBezTo>
                  <a:cubicBezTo>
                    <a:pt x="1828" y="6421"/>
                    <a:pt x="1683" y="6073"/>
                    <a:pt x="1611" y="5638"/>
                  </a:cubicBezTo>
                  <a:cubicBezTo>
                    <a:pt x="1538" y="5202"/>
                    <a:pt x="1538" y="4680"/>
                    <a:pt x="1625" y="4042"/>
                  </a:cubicBezTo>
                  <a:cubicBezTo>
                    <a:pt x="1712" y="3389"/>
                    <a:pt x="1843" y="2882"/>
                    <a:pt x="2046" y="2490"/>
                  </a:cubicBezTo>
                  <a:cubicBezTo>
                    <a:pt x="2220" y="2084"/>
                    <a:pt x="2466" y="1823"/>
                    <a:pt x="2728" y="1634"/>
                  </a:cubicBezTo>
                  <a:cubicBezTo>
                    <a:pt x="2951" y="1493"/>
                    <a:pt x="3184" y="1419"/>
                    <a:pt x="3441" y="1419"/>
                  </a:cubicBezTo>
                  <a:close/>
                  <a:moveTo>
                    <a:pt x="3339" y="0"/>
                  </a:moveTo>
                  <a:cubicBezTo>
                    <a:pt x="2859" y="0"/>
                    <a:pt x="2436" y="112"/>
                    <a:pt x="2046" y="329"/>
                  </a:cubicBezTo>
                  <a:cubicBezTo>
                    <a:pt x="1538" y="619"/>
                    <a:pt x="1103" y="1068"/>
                    <a:pt x="769" y="1678"/>
                  </a:cubicBezTo>
                  <a:cubicBezTo>
                    <a:pt x="450" y="2272"/>
                    <a:pt x="233" y="2998"/>
                    <a:pt x="102" y="3824"/>
                  </a:cubicBezTo>
                  <a:cubicBezTo>
                    <a:pt x="1" y="4666"/>
                    <a:pt x="15" y="5420"/>
                    <a:pt x="160" y="6102"/>
                  </a:cubicBezTo>
                  <a:cubicBezTo>
                    <a:pt x="305" y="6769"/>
                    <a:pt x="595" y="7335"/>
                    <a:pt x="1016" y="7741"/>
                  </a:cubicBezTo>
                  <a:cubicBezTo>
                    <a:pt x="1422" y="8161"/>
                    <a:pt x="1973" y="8437"/>
                    <a:pt x="2640" y="8524"/>
                  </a:cubicBezTo>
                  <a:cubicBezTo>
                    <a:pt x="2794" y="8544"/>
                    <a:pt x="2945" y="8554"/>
                    <a:pt x="3093" y="8554"/>
                  </a:cubicBezTo>
                  <a:cubicBezTo>
                    <a:pt x="3584" y="8554"/>
                    <a:pt x="4037" y="8443"/>
                    <a:pt x="4439" y="8219"/>
                  </a:cubicBezTo>
                  <a:cubicBezTo>
                    <a:pt x="4947" y="7929"/>
                    <a:pt x="5382" y="7480"/>
                    <a:pt x="5701" y="6871"/>
                  </a:cubicBezTo>
                  <a:cubicBezTo>
                    <a:pt x="6035" y="6276"/>
                    <a:pt x="6267" y="5551"/>
                    <a:pt x="6383" y="4724"/>
                  </a:cubicBezTo>
                  <a:cubicBezTo>
                    <a:pt x="6499" y="3882"/>
                    <a:pt x="6484" y="3128"/>
                    <a:pt x="6325" y="2446"/>
                  </a:cubicBezTo>
                  <a:cubicBezTo>
                    <a:pt x="6180" y="1794"/>
                    <a:pt x="5890" y="1243"/>
                    <a:pt x="5469" y="822"/>
                  </a:cubicBezTo>
                  <a:cubicBezTo>
                    <a:pt x="5048" y="401"/>
                    <a:pt x="4512" y="126"/>
                    <a:pt x="3844" y="39"/>
                  </a:cubicBezTo>
                  <a:cubicBezTo>
                    <a:pt x="3669" y="13"/>
                    <a:pt x="3501" y="0"/>
                    <a:pt x="3339"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4"/>
            <p:cNvSpPr/>
            <p:nvPr/>
          </p:nvSpPr>
          <p:spPr>
            <a:xfrm>
              <a:off x="3230150" y="4026050"/>
              <a:ext cx="164300" cy="209150"/>
            </a:xfrm>
            <a:custGeom>
              <a:rect b="b" l="l" r="r" t="t"/>
              <a:pathLst>
                <a:path extrusionOk="0" h="8366" w="6572">
                  <a:moveTo>
                    <a:pt x="2338" y="1543"/>
                  </a:moveTo>
                  <a:lnTo>
                    <a:pt x="4207" y="1814"/>
                  </a:lnTo>
                  <a:cubicBezTo>
                    <a:pt x="4482" y="1843"/>
                    <a:pt x="4686" y="1930"/>
                    <a:pt x="4787" y="2118"/>
                  </a:cubicBezTo>
                  <a:cubicBezTo>
                    <a:pt x="4932" y="2292"/>
                    <a:pt x="4990" y="2539"/>
                    <a:pt x="4932" y="2858"/>
                  </a:cubicBezTo>
                  <a:cubicBezTo>
                    <a:pt x="4903" y="3134"/>
                    <a:pt x="4787" y="3308"/>
                    <a:pt x="4584" y="3438"/>
                  </a:cubicBezTo>
                  <a:cubicBezTo>
                    <a:pt x="4433" y="3531"/>
                    <a:pt x="4273" y="3578"/>
                    <a:pt x="4104" y="3578"/>
                  </a:cubicBezTo>
                  <a:cubicBezTo>
                    <a:pt x="4061" y="3578"/>
                    <a:pt x="4018" y="3575"/>
                    <a:pt x="3975" y="3569"/>
                  </a:cubicBezTo>
                  <a:lnTo>
                    <a:pt x="2090" y="3300"/>
                  </a:lnTo>
                  <a:lnTo>
                    <a:pt x="2090" y="3300"/>
                  </a:lnTo>
                  <a:lnTo>
                    <a:pt x="2338" y="1543"/>
                  </a:lnTo>
                  <a:close/>
                  <a:moveTo>
                    <a:pt x="1917" y="4628"/>
                  </a:moveTo>
                  <a:lnTo>
                    <a:pt x="3873" y="4903"/>
                  </a:lnTo>
                  <a:cubicBezTo>
                    <a:pt x="4033" y="4932"/>
                    <a:pt x="4192" y="4961"/>
                    <a:pt x="4381" y="5048"/>
                  </a:cubicBezTo>
                  <a:cubicBezTo>
                    <a:pt x="4569" y="5106"/>
                    <a:pt x="4715" y="5237"/>
                    <a:pt x="4831" y="5396"/>
                  </a:cubicBezTo>
                  <a:cubicBezTo>
                    <a:pt x="4961" y="5556"/>
                    <a:pt x="4990" y="5817"/>
                    <a:pt x="4932" y="6165"/>
                  </a:cubicBezTo>
                  <a:cubicBezTo>
                    <a:pt x="4889" y="6528"/>
                    <a:pt x="4758" y="6774"/>
                    <a:pt x="4526" y="6934"/>
                  </a:cubicBezTo>
                  <a:cubicBezTo>
                    <a:pt x="4338" y="7067"/>
                    <a:pt x="4124" y="7124"/>
                    <a:pt x="3885" y="7124"/>
                  </a:cubicBezTo>
                  <a:cubicBezTo>
                    <a:pt x="3811" y="7124"/>
                    <a:pt x="3734" y="7118"/>
                    <a:pt x="3656" y="7108"/>
                  </a:cubicBezTo>
                  <a:lnTo>
                    <a:pt x="1612" y="6804"/>
                  </a:lnTo>
                  <a:lnTo>
                    <a:pt x="1612" y="6804"/>
                  </a:lnTo>
                  <a:lnTo>
                    <a:pt x="1917" y="4628"/>
                  </a:lnTo>
                  <a:close/>
                  <a:moveTo>
                    <a:pt x="1606" y="0"/>
                  </a:moveTo>
                  <a:cubicBezTo>
                    <a:pt x="1460" y="0"/>
                    <a:pt x="1331" y="53"/>
                    <a:pt x="1219" y="131"/>
                  </a:cubicBezTo>
                  <a:cubicBezTo>
                    <a:pt x="1059" y="262"/>
                    <a:pt x="987" y="407"/>
                    <a:pt x="943" y="610"/>
                  </a:cubicBezTo>
                  <a:lnTo>
                    <a:pt x="44" y="7137"/>
                  </a:lnTo>
                  <a:cubicBezTo>
                    <a:pt x="0" y="7340"/>
                    <a:pt x="58" y="7514"/>
                    <a:pt x="160" y="7659"/>
                  </a:cubicBezTo>
                  <a:cubicBezTo>
                    <a:pt x="290" y="7819"/>
                    <a:pt x="436" y="7891"/>
                    <a:pt x="639" y="7935"/>
                  </a:cubicBezTo>
                  <a:lnTo>
                    <a:pt x="3453" y="8341"/>
                  </a:lnTo>
                  <a:cubicBezTo>
                    <a:pt x="3623" y="8358"/>
                    <a:pt x="3792" y="8365"/>
                    <a:pt x="3965" y="8365"/>
                  </a:cubicBezTo>
                  <a:cubicBezTo>
                    <a:pt x="4088" y="8365"/>
                    <a:pt x="4211" y="8362"/>
                    <a:pt x="4337" y="8356"/>
                  </a:cubicBezTo>
                  <a:cubicBezTo>
                    <a:pt x="4642" y="8341"/>
                    <a:pt x="4932" y="8268"/>
                    <a:pt x="5222" y="8123"/>
                  </a:cubicBezTo>
                  <a:cubicBezTo>
                    <a:pt x="5512" y="7993"/>
                    <a:pt x="5773" y="7775"/>
                    <a:pt x="5962" y="7485"/>
                  </a:cubicBezTo>
                  <a:cubicBezTo>
                    <a:pt x="6180" y="7195"/>
                    <a:pt x="6310" y="6789"/>
                    <a:pt x="6383" y="6310"/>
                  </a:cubicBezTo>
                  <a:cubicBezTo>
                    <a:pt x="6441" y="5875"/>
                    <a:pt x="6397" y="5469"/>
                    <a:pt x="6252" y="5164"/>
                  </a:cubicBezTo>
                  <a:cubicBezTo>
                    <a:pt x="6107" y="4831"/>
                    <a:pt x="5918" y="4584"/>
                    <a:pt x="5657" y="4381"/>
                  </a:cubicBezTo>
                  <a:cubicBezTo>
                    <a:pt x="5551" y="4302"/>
                    <a:pt x="5446" y="4232"/>
                    <a:pt x="5341" y="4170"/>
                  </a:cubicBezTo>
                  <a:lnTo>
                    <a:pt x="5341" y="4170"/>
                  </a:lnTo>
                  <a:cubicBezTo>
                    <a:pt x="5646" y="4066"/>
                    <a:pt x="5885" y="3905"/>
                    <a:pt x="6078" y="3699"/>
                  </a:cubicBezTo>
                  <a:cubicBezTo>
                    <a:pt x="6296" y="3453"/>
                    <a:pt x="6426" y="3163"/>
                    <a:pt x="6484" y="2800"/>
                  </a:cubicBezTo>
                  <a:cubicBezTo>
                    <a:pt x="6571" y="2133"/>
                    <a:pt x="6455" y="1611"/>
                    <a:pt x="6151" y="1234"/>
                  </a:cubicBezTo>
                  <a:cubicBezTo>
                    <a:pt x="5846" y="842"/>
                    <a:pt x="5338" y="610"/>
                    <a:pt x="4613" y="508"/>
                  </a:cubicBezTo>
                  <a:lnTo>
                    <a:pt x="1741" y="15"/>
                  </a:lnTo>
                  <a:cubicBezTo>
                    <a:pt x="1694" y="5"/>
                    <a:pt x="1649" y="0"/>
                    <a:pt x="160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4"/>
            <p:cNvSpPr/>
            <p:nvPr/>
          </p:nvSpPr>
          <p:spPr>
            <a:xfrm>
              <a:off x="3396600" y="4060125"/>
              <a:ext cx="175900" cy="210225"/>
            </a:xfrm>
            <a:custGeom>
              <a:rect b="b" l="l" r="r" t="t"/>
              <a:pathLst>
                <a:path extrusionOk="0" h="8409" w="7036">
                  <a:moveTo>
                    <a:pt x="4228" y="2256"/>
                  </a:moveTo>
                  <a:lnTo>
                    <a:pt x="4985" y="5048"/>
                  </a:lnTo>
                  <a:lnTo>
                    <a:pt x="4985" y="5048"/>
                  </a:lnTo>
                  <a:lnTo>
                    <a:pt x="2736" y="4727"/>
                  </a:lnTo>
                  <a:lnTo>
                    <a:pt x="2736" y="4727"/>
                  </a:lnTo>
                  <a:lnTo>
                    <a:pt x="4228" y="2256"/>
                  </a:lnTo>
                  <a:close/>
                  <a:moveTo>
                    <a:pt x="4396" y="0"/>
                  </a:moveTo>
                  <a:cubicBezTo>
                    <a:pt x="4318" y="0"/>
                    <a:pt x="4243" y="18"/>
                    <a:pt x="4178" y="59"/>
                  </a:cubicBezTo>
                  <a:cubicBezTo>
                    <a:pt x="4033" y="117"/>
                    <a:pt x="3917" y="233"/>
                    <a:pt x="3844" y="378"/>
                  </a:cubicBezTo>
                  <a:lnTo>
                    <a:pt x="87" y="6717"/>
                  </a:lnTo>
                  <a:cubicBezTo>
                    <a:pt x="58" y="6789"/>
                    <a:pt x="44" y="6862"/>
                    <a:pt x="15" y="6934"/>
                  </a:cubicBezTo>
                  <a:cubicBezTo>
                    <a:pt x="0" y="7094"/>
                    <a:pt x="15" y="7239"/>
                    <a:pt x="116" y="7370"/>
                  </a:cubicBezTo>
                  <a:cubicBezTo>
                    <a:pt x="203" y="7500"/>
                    <a:pt x="348" y="7573"/>
                    <a:pt x="551" y="7602"/>
                  </a:cubicBezTo>
                  <a:cubicBezTo>
                    <a:pt x="589" y="7609"/>
                    <a:pt x="623" y="7613"/>
                    <a:pt x="656" y="7613"/>
                  </a:cubicBezTo>
                  <a:cubicBezTo>
                    <a:pt x="751" y="7613"/>
                    <a:pt x="832" y="7583"/>
                    <a:pt x="929" y="7529"/>
                  </a:cubicBezTo>
                  <a:cubicBezTo>
                    <a:pt x="1059" y="7486"/>
                    <a:pt x="1146" y="7370"/>
                    <a:pt x="1219" y="7239"/>
                  </a:cubicBezTo>
                  <a:lnTo>
                    <a:pt x="1996" y="5952"/>
                  </a:lnTo>
                  <a:lnTo>
                    <a:pt x="1996" y="5952"/>
                  </a:lnTo>
                  <a:lnTo>
                    <a:pt x="5356" y="6416"/>
                  </a:lnTo>
                  <a:lnTo>
                    <a:pt x="5356" y="6416"/>
                  </a:lnTo>
                  <a:lnTo>
                    <a:pt x="5744" y="7848"/>
                  </a:lnTo>
                  <a:cubicBezTo>
                    <a:pt x="5788" y="8008"/>
                    <a:pt x="5860" y="8138"/>
                    <a:pt x="5947" y="8225"/>
                  </a:cubicBezTo>
                  <a:cubicBezTo>
                    <a:pt x="6034" y="8327"/>
                    <a:pt x="6165" y="8385"/>
                    <a:pt x="6295" y="8400"/>
                  </a:cubicBezTo>
                  <a:cubicBezTo>
                    <a:pt x="6325" y="8405"/>
                    <a:pt x="6355" y="8408"/>
                    <a:pt x="6386" y="8408"/>
                  </a:cubicBezTo>
                  <a:cubicBezTo>
                    <a:pt x="6505" y="8408"/>
                    <a:pt x="6630" y="8364"/>
                    <a:pt x="6745" y="8283"/>
                  </a:cubicBezTo>
                  <a:cubicBezTo>
                    <a:pt x="6905" y="8182"/>
                    <a:pt x="6977" y="8022"/>
                    <a:pt x="7021" y="7819"/>
                  </a:cubicBezTo>
                  <a:cubicBezTo>
                    <a:pt x="7035" y="7747"/>
                    <a:pt x="7021" y="7660"/>
                    <a:pt x="7006" y="7558"/>
                  </a:cubicBezTo>
                  <a:lnTo>
                    <a:pt x="5150" y="552"/>
                  </a:lnTo>
                  <a:cubicBezTo>
                    <a:pt x="5135" y="407"/>
                    <a:pt x="5062" y="277"/>
                    <a:pt x="4946" y="190"/>
                  </a:cubicBezTo>
                  <a:cubicBezTo>
                    <a:pt x="4845" y="103"/>
                    <a:pt x="4714" y="45"/>
                    <a:pt x="4584" y="30"/>
                  </a:cubicBezTo>
                  <a:cubicBezTo>
                    <a:pt x="4521" y="11"/>
                    <a:pt x="4457" y="0"/>
                    <a:pt x="4396"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4"/>
            <p:cNvSpPr/>
            <p:nvPr/>
          </p:nvSpPr>
          <p:spPr>
            <a:xfrm>
              <a:off x="3594575" y="4086025"/>
              <a:ext cx="174100" cy="205500"/>
            </a:xfrm>
            <a:custGeom>
              <a:rect b="b" l="l" r="r" t="t"/>
              <a:pathLst>
                <a:path extrusionOk="0" h="8220" w="6964">
                  <a:moveTo>
                    <a:pt x="4177" y="0"/>
                  </a:moveTo>
                  <a:cubicBezTo>
                    <a:pt x="3812" y="0"/>
                    <a:pt x="3460" y="45"/>
                    <a:pt x="3120" y="140"/>
                  </a:cubicBezTo>
                  <a:cubicBezTo>
                    <a:pt x="2597" y="285"/>
                    <a:pt x="2133" y="503"/>
                    <a:pt x="1698" y="822"/>
                  </a:cubicBezTo>
                  <a:cubicBezTo>
                    <a:pt x="1263" y="1126"/>
                    <a:pt x="915" y="1532"/>
                    <a:pt x="625" y="1982"/>
                  </a:cubicBezTo>
                  <a:cubicBezTo>
                    <a:pt x="335" y="2461"/>
                    <a:pt x="146" y="2939"/>
                    <a:pt x="74" y="3520"/>
                  </a:cubicBezTo>
                  <a:cubicBezTo>
                    <a:pt x="1" y="4100"/>
                    <a:pt x="45" y="4637"/>
                    <a:pt x="190" y="5159"/>
                  </a:cubicBezTo>
                  <a:cubicBezTo>
                    <a:pt x="335" y="5681"/>
                    <a:pt x="567" y="6160"/>
                    <a:pt x="900" y="6566"/>
                  </a:cubicBezTo>
                  <a:cubicBezTo>
                    <a:pt x="1205" y="6986"/>
                    <a:pt x="1597" y="7349"/>
                    <a:pt x="2075" y="7625"/>
                  </a:cubicBezTo>
                  <a:cubicBezTo>
                    <a:pt x="2539" y="7915"/>
                    <a:pt x="3047" y="8089"/>
                    <a:pt x="3627" y="8161"/>
                  </a:cubicBezTo>
                  <a:cubicBezTo>
                    <a:pt x="3889" y="8202"/>
                    <a:pt x="4141" y="8220"/>
                    <a:pt x="4392" y="8220"/>
                  </a:cubicBezTo>
                  <a:cubicBezTo>
                    <a:pt x="4586" y="8220"/>
                    <a:pt x="4780" y="8209"/>
                    <a:pt x="4976" y="8190"/>
                  </a:cubicBezTo>
                  <a:cubicBezTo>
                    <a:pt x="5397" y="8118"/>
                    <a:pt x="5789" y="8002"/>
                    <a:pt x="6166" y="7842"/>
                  </a:cubicBezTo>
                  <a:cubicBezTo>
                    <a:pt x="6267" y="7799"/>
                    <a:pt x="6354" y="7726"/>
                    <a:pt x="6441" y="7639"/>
                  </a:cubicBezTo>
                  <a:cubicBezTo>
                    <a:pt x="6528" y="7552"/>
                    <a:pt x="6586" y="7422"/>
                    <a:pt x="6601" y="7276"/>
                  </a:cubicBezTo>
                  <a:lnTo>
                    <a:pt x="6949" y="4883"/>
                  </a:lnTo>
                  <a:cubicBezTo>
                    <a:pt x="6963" y="4680"/>
                    <a:pt x="6934" y="4506"/>
                    <a:pt x="6818" y="4361"/>
                  </a:cubicBezTo>
                  <a:cubicBezTo>
                    <a:pt x="6717" y="4201"/>
                    <a:pt x="6572" y="4129"/>
                    <a:pt x="6369" y="4085"/>
                  </a:cubicBezTo>
                  <a:lnTo>
                    <a:pt x="4512" y="3839"/>
                  </a:lnTo>
                  <a:cubicBezTo>
                    <a:pt x="4474" y="3833"/>
                    <a:pt x="4435" y="3830"/>
                    <a:pt x="4397" y="3830"/>
                  </a:cubicBezTo>
                  <a:cubicBezTo>
                    <a:pt x="4248" y="3830"/>
                    <a:pt x="4105" y="3874"/>
                    <a:pt x="3990" y="3955"/>
                  </a:cubicBezTo>
                  <a:cubicBezTo>
                    <a:pt x="3830" y="4071"/>
                    <a:pt x="3758" y="4216"/>
                    <a:pt x="3714" y="4419"/>
                  </a:cubicBezTo>
                  <a:cubicBezTo>
                    <a:pt x="3685" y="4608"/>
                    <a:pt x="3743" y="4782"/>
                    <a:pt x="3845" y="4927"/>
                  </a:cubicBezTo>
                  <a:cubicBezTo>
                    <a:pt x="3975" y="5072"/>
                    <a:pt x="4120" y="5144"/>
                    <a:pt x="4324" y="5173"/>
                  </a:cubicBezTo>
                  <a:lnTo>
                    <a:pt x="5386" y="5334"/>
                  </a:lnTo>
                  <a:lnTo>
                    <a:pt x="5386" y="5334"/>
                  </a:lnTo>
                  <a:lnTo>
                    <a:pt x="5178" y="6782"/>
                  </a:lnTo>
                  <a:lnTo>
                    <a:pt x="5178" y="6782"/>
                  </a:lnTo>
                  <a:cubicBezTo>
                    <a:pt x="5010" y="6822"/>
                    <a:pt x="4814" y="6841"/>
                    <a:pt x="4599" y="6841"/>
                  </a:cubicBezTo>
                  <a:cubicBezTo>
                    <a:pt x="4309" y="6841"/>
                    <a:pt x="4048" y="6841"/>
                    <a:pt x="3830" y="6812"/>
                  </a:cubicBezTo>
                  <a:cubicBezTo>
                    <a:pt x="3337" y="6740"/>
                    <a:pt x="2902" y="6551"/>
                    <a:pt x="2539" y="6247"/>
                  </a:cubicBezTo>
                  <a:cubicBezTo>
                    <a:pt x="2177" y="5942"/>
                    <a:pt x="1901" y="5550"/>
                    <a:pt x="1727" y="5115"/>
                  </a:cubicBezTo>
                  <a:cubicBezTo>
                    <a:pt x="1539" y="4680"/>
                    <a:pt x="1495" y="4216"/>
                    <a:pt x="1568" y="3723"/>
                  </a:cubicBezTo>
                  <a:cubicBezTo>
                    <a:pt x="1640" y="3230"/>
                    <a:pt x="1814" y="2794"/>
                    <a:pt x="2104" y="2417"/>
                  </a:cubicBezTo>
                  <a:cubicBezTo>
                    <a:pt x="2394" y="2040"/>
                    <a:pt x="2757" y="1750"/>
                    <a:pt x="3192" y="1561"/>
                  </a:cubicBezTo>
                  <a:cubicBezTo>
                    <a:pt x="3525" y="1433"/>
                    <a:pt x="3865" y="1360"/>
                    <a:pt x="4220" y="1360"/>
                  </a:cubicBezTo>
                  <a:cubicBezTo>
                    <a:pt x="4344" y="1360"/>
                    <a:pt x="4471" y="1369"/>
                    <a:pt x="4599" y="1387"/>
                  </a:cubicBezTo>
                  <a:cubicBezTo>
                    <a:pt x="4831" y="1416"/>
                    <a:pt x="5049" y="1474"/>
                    <a:pt x="5252" y="1547"/>
                  </a:cubicBezTo>
                  <a:cubicBezTo>
                    <a:pt x="5440" y="1620"/>
                    <a:pt x="5629" y="1707"/>
                    <a:pt x="5803" y="1823"/>
                  </a:cubicBezTo>
                  <a:cubicBezTo>
                    <a:pt x="5861" y="1852"/>
                    <a:pt x="5934" y="1895"/>
                    <a:pt x="5992" y="1910"/>
                  </a:cubicBezTo>
                  <a:cubicBezTo>
                    <a:pt x="6050" y="1953"/>
                    <a:pt x="6122" y="1968"/>
                    <a:pt x="6166" y="1968"/>
                  </a:cubicBezTo>
                  <a:cubicBezTo>
                    <a:pt x="6203" y="1973"/>
                    <a:pt x="6239" y="1976"/>
                    <a:pt x="6273" y="1976"/>
                  </a:cubicBezTo>
                  <a:cubicBezTo>
                    <a:pt x="6416" y="1976"/>
                    <a:pt x="6542" y="1928"/>
                    <a:pt x="6659" y="1823"/>
                  </a:cubicBezTo>
                  <a:cubicBezTo>
                    <a:pt x="6804" y="1692"/>
                    <a:pt x="6891" y="1547"/>
                    <a:pt x="6920" y="1373"/>
                  </a:cubicBezTo>
                  <a:cubicBezTo>
                    <a:pt x="6934" y="1257"/>
                    <a:pt x="6920" y="1155"/>
                    <a:pt x="6876" y="1039"/>
                  </a:cubicBezTo>
                  <a:cubicBezTo>
                    <a:pt x="6847" y="938"/>
                    <a:pt x="6775" y="836"/>
                    <a:pt x="6659" y="764"/>
                  </a:cubicBezTo>
                  <a:cubicBezTo>
                    <a:pt x="6412" y="575"/>
                    <a:pt x="6122" y="430"/>
                    <a:pt x="5789" y="300"/>
                  </a:cubicBezTo>
                  <a:cubicBezTo>
                    <a:pt x="5455" y="169"/>
                    <a:pt x="5121" y="96"/>
                    <a:pt x="4773" y="38"/>
                  </a:cubicBezTo>
                  <a:cubicBezTo>
                    <a:pt x="4571" y="13"/>
                    <a:pt x="4372" y="0"/>
                    <a:pt x="4177" y="0"/>
                  </a:cubicBezTo>
                  <a:close/>
                </a:path>
              </a:pathLst>
            </a:custGeom>
            <a:solidFill>
              <a:srgbClr val="003D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0" name="Shape 920"/>
        <p:cNvGrpSpPr/>
        <p:nvPr/>
      </p:nvGrpSpPr>
      <p:grpSpPr>
        <a:xfrm>
          <a:off x="0" y="0"/>
          <a:ext cx="0" cy="0"/>
          <a:chOff x="0" y="0"/>
          <a:chExt cx="0" cy="0"/>
        </a:xfrm>
      </p:grpSpPr>
      <p:sp>
        <p:nvSpPr>
          <p:cNvPr id="921" name="Google Shape;921;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JOB </a:t>
            </a:r>
            <a:r>
              <a:rPr lang="en">
                <a:solidFill>
                  <a:schemeClr val="accent3"/>
                </a:solidFill>
              </a:rPr>
              <a:t>POSITION 1</a:t>
            </a:r>
            <a:endParaRPr>
              <a:solidFill>
                <a:schemeClr val="accent3"/>
              </a:solidFill>
            </a:endParaRPr>
          </a:p>
        </p:txBody>
      </p:sp>
      <p:sp>
        <p:nvSpPr>
          <p:cNvPr id="922" name="Google Shape;922;p35"/>
          <p:cNvSpPr txBox="1"/>
          <p:nvPr>
            <p:ph idx="4294967295" type="ctrTitle"/>
          </p:nvPr>
        </p:nvSpPr>
        <p:spPr>
          <a:xfrm>
            <a:off x="1024125" y="1069650"/>
            <a:ext cx="2681400" cy="44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COMPANY NAME</a:t>
            </a:r>
            <a:endParaRPr sz="2200"/>
          </a:p>
        </p:txBody>
      </p:sp>
      <p:sp>
        <p:nvSpPr>
          <p:cNvPr id="923" name="Google Shape;923;p35"/>
          <p:cNvSpPr txBox="1"/>
          <p:nvPr>
            <p:ph idx="4294967295" type="ctrTitle"/>
          </p:nvPr>
        </p:nvSpPr>
        <p:spPr>
          <a:xfrm>
            <a:off x="1024125" y="1519750"/>
            <a:ext cx="3713100" cy="44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JOB / POSITION TITLE HERE</a:t>
            </a:r>
            <a:endParaRPr sz="2200"/>
          </a:p>
        </p:txBody>
      </p:sp>
      <p:sp>
        <p:nvSpPr>
          <p:cNvPr id="924" name="Google Shape;924;p35"/>
          <p:cNvSpPr txBox="1"/>
          <p:nvPr>
            <p:ph idx="4294967295" type="ctrTitle"/>
          </p:nvPr>
        </p:nvSpPr>
        <p:spPr>
          <a:xfrm>
            <a:off x="902327" y="2042050"/>
            <a:ext cx="3628200" cy="1239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3"/>
              </a:buClr>
              <a:buSzPts val="1400"/>
              <a:buFont typeface="Quicksand Medium"/>
              <a:buChar char="●"/>
            </a:pPr>
            <a:r>
              <a:rPr b="0" lang="en" sz="1400">
                <a:latin typeface="Quicksand Medium"/>
                <a:ea typeface="Quicksand Medium"/>
                <a:cs typeface="Quicksand Medium"/>
                <a:sym typeface="Quicksand Medium"/>
              </a:rPr>
              <a:t>List your responsibilities for this job</a:t>
            </a:r>
            <a:endParaRPr b="0" sz="1400">
              <a:latin typeface="Quicksand Medium"/>
              <a:ea typeface="Quicksand Medium"/>
              <a:cs typeface="Quicksand Medium"/>
              <a:sym typeface="Quicksand Medium"/>
            </a:endParaRPr>
          </a:p>
          <a:p>
            <a:pPr indent="-317500" lvl="0" marL="457200" rtl="0" algn="l">
              <a:spcBef>
                <a:spcPts val="0"/>
              </a:spcBef>
              <a:spcAft>
                <a:spcPts val="0"/>
              </a:spcAft>
              <a:buClr>
                <a:schemeClr val="accent3"/>
              </a:buClr>
              <a:buSzPts val="1400"/>
              <a:buFont typeface="Quicksand Medium"/>
              <a:buChar char="●"/>
            </a:pPr>
            <a:r>
              <a:rPr b="0" lang="en" sz="1400">
                <a:latin typeface="Quicksand Medium"/>
                <a:ea typeface="Quicksand Medium"/>
                <a:cs typeface="Quicksand Medium"/>
                <a:sym typeface="Quicksand Medium"/>
              </a:rPr>
              <a:t>Adapt this to your needs</a:t>
            </a:r>
            <a:endParaRPr b="0" sz="1400">
              <a:latin typeface="Quicksand Medium"/>
              <a:ea typeface="Quicksand Medium"/>
              <a:cs typeface="Quicksand Medium"/>
              <a:sym typeface="Quicksand Medium"/>
            </a:endParaRPr>
          </a:p>
          <a:p>
            <a:pPr indent="-317500" lvl="0" marL="457200" rtl="0" algn="l">
              <a:spcBef>
                <a:spcPts val="0"/>
              </a:spcBef>
              <a:spcAft>
                <a:spcPts val="0"/>
              </a:spcAft>
              <a:buClr>
                <a:schemeClr val="accent3"/>
              </a:buClr>
              <a:buSzPts val="1400"/>
              <a:buFont typeface="Quicksand Medium"/>
              <a:buChar char="●"/>
            </a:pPr>
            <a:r>
              <a:rPr b="0" lang="en" sz="1400">
                <a:latin typeface="Quicksand Medium"/>
                <a:ea typeface="Quicksand Medium"/>
                <a:cs typeface="Quicksand Medium"/>
                <a:sym typeface="Quicksand Medium"/>
              </a:rPr>
              <a:t>Try to </a:t>
            </a:r>
            <a:r>
              <a:rPr b="0" lang="en" sz="1400">
                <a:latin typeface="Quicksand Medium"/>
                <a:ea typeface="Quicksand Medium"/>
                <a:cs typeface="Quicksand Medium"/>
                <a:sym typeface="Quicksand Medium"/>
              </a:rPr>
              <a:t>keep</a:t>
            </a:r>
            <a:r>
              <a:rPr b="0" lang="en" sz="1400">
                <a:latin typeface="Quicksand Medium"/>
                <a:ea typeface="Quicksand Medium"/>
                <a:cs typeface="Quicksand Medium"/>
                <a:sym typeface="Quicksand Medium"/>
              </a:rPr>
              <a:t> it short</a:t>
            </a:r>
            <a:endParaRPr b="0" sz="1400">
              <a:latin typeface="Quicksand Medium"/>
              <a:ea typeface="Quicksand Medium"/>
              <a:cs typeface="Quicksand Medium"/>
              <a:sym typeface="Quicksand Medium"/>
            </a:endParaRPr>
          </a:p>
          <a:p>
            <a:pPr indent="-317500" lvl="0" marL="457200" rtl="0" algn="l">
              <a:spcBef>
                <a:spcPts val="0"/>
              </a:spcBef>
              <a:spcAft>
                <a:spcPts val="0"/>
              </a:spcAft>
              <a:buClr>
                <a:schemeClr val="accent3"/>
              </a:buClr>
              <a:buSzPts val="1400"/>
              <a:buFont typeface="Quicksand Medium"/>
              <a:buChar char="●"/>
            </a:pPr>
            <a:r>
              <a:rPr b="0" lang="en" sz="1400">
                <a:latin typeface="Quicksand Medium"/>
                <a:ea typeface="Quicksand Medium"/>
                <a:cs typeface="Quicksand Medium"/>
                <a:sym typeface="Quicksand Medium"/>
              </a:rPr>
              <a:t>Get straight to the point</a:t>
            </a:r>
            <a:endParaRPr b="0" sz="1400">
              <a:latin typeface="Quicksand Medium"/>
              <a:ea typeface="Quicksand Medium"/>
              <a:cs typeface="Quicksand Medium"/>
              <a:sym typeface="Quicksand Medium"/>
            </a:endParaRPr>
          </a:p>
          <a:p>
            <a:pPr indent="-317500" lvl="0" marL="457200" rtl="0" algn="l">
              <a:spcBef>
                <a:spcPts val="0"/>
              </a:spcBef>
              <a:spcAft>
                <a:spcPts val="0"/>
              </a:spcAft>
              <a:buClr>
                <a:schemeClr val="accent3"/>
              </a:buClr>
              <a:buSzPts val="1400"/>
              <a:buFont typeface="Quicksand Medium"/>
              <a:buChar char="●"/>
            </a:pPr>
            <a:r>
              <a:rPr b="0" lang="en" sz="1400">
                <a:latin typeface="Quicksand Medium"/>
                <a:ea typeface="Quicksand Medium"/>
                <a:cs typeface="Quicksand Medium"/>
                <a:sym typeface="Quicksand Medium"/>
              </a:rPr>
              <a:t>Don’t omit important information</a:t>
            </a:r>
            <a:endParaRPr b="0" sz="1400">
              <a:latin typeface="Quicksand Medium"/>
              <a:ea typeface="Quicksand Medium"/>
              <a:cs typeface="Quicksand Medium"/>
              <a:sym typeface="Quicksand Medium"/>
            </a:endParaRPr>
          </a:p>
        </p:txBody>
      </p:sp>
      <p:sp>
        <p:nvSpPr>
          <p:cNvPr id="925" name="Google Shape;925;p35"/>
          <p:cNvSpPr txBox="1"/>
          <p:nvPr>
            <p:ph idx="4294967295" type="ctrTitle"/>
          </p:nvPr>
        </p:nvSpPr>
        <p:spPr>
          <a:xfrm>
            <a:off x="1024125" y="3210625"/>
            <a:ext cx="20085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KEY SKILLS</a:t>
            </a:r>
            <a:endParaRPr sz="2200"/>
          </a:p>
        </p:txBody>
      </p:sp>
      <p:sp>
        <p:nvSpPr>
          <p:cNvPr id="926" name="Google Shape;926;p35"/>
          <p:cNvSpPr txBox="1"/>
          <p:nvPr>
            <p:ph idx="4294967295" type="ctrTitle"/>
          </p:nvPr>
        </p:nvSpPr>
        <p:spPr>
          <a:xfrm>
            <a:off x="1014425" y="3675950"/>
            <a:ext cx="1774800" cy="4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400">
                <a:latin typeface="Quicksand Medium"/>
                <a:ea typeface="Quicksand Medium"/>
                <a:cs typeface="Quicksand Medium"/>
                <a:sym typeface="Quicksand Medium"/>
              </a:rPr>
              <a:t>Sense</a:t>
            </a:r>
            <a:r>
              <a:rPr b="0" lang="en" sz="1400">
                <a:latin typeface="Quicksand Medium"/>
                <a:ea typeface="Quicksand Medium"/>
                <a:cs typeface="Quicksand Medium"/>
                <a:sym typeface="Quicksand Medium"/>
              </a:rPr>
              <a:t> </a:t>
            </a:r>
            <a:r>
              <a:rPr b="0" lang="en" sz="1400">
                <a:latin typeface="Quicksand Medium"/>
                <a:ea typeface="Quicksand Medium"/>
                <a:cs typeface="Quicksand Medium"/>
                <a:sym typeface="Quicksand Medium"/>
              </a:rPr>
              <a:t>of</a:t>
            </a:r>
            <a:r>
              <a:rPr b="0" lang="en" sz="1400">
                <a:latin typeface="Quicksand Medium"/>
                <a:ea typeface="Quicksand Medium"/>
                <a:cs typeface="Quicksand Medium"/>
                <a:sym typeface="Quicksand Medium"/>
              </a:rPr>
              <a:t> direction</a:t>
            </a:r>
            <a:endParaRPr b="0" sz="1400">
              <a:latin typeface="Quicksand Medium"/>
              <a:ea typeface="Quicksand Medium"/>
              <a:cs typeface="Quicksand Medium"/>
              <a:sym typeface="Quicksand Medium"/>
            </a:endParaRPr>
          </a:p>
        </p:txBody>
      </p:sp>
      <p:sp>
        <p:nvSpPr>
          <p:cNvPr id="927" name="Google Shape;927;p35"/>
          <p:cNvSpPr txBox="1"/>
          <p:nvPr>
            <p:ph idx="4294967295" type="ctrTitle"/>
          </p:nvPr>
        </p:nvSpPr>
        <p:spPr>
          <a:xfrm>
            <a:off x="1014425" y="4097150"/>
            <a:ext cx="1774800" cy="4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400">
                <a:latin typeface="Quicksand Medium"/>
                <a:ea typeface="Quicksand Medium"/>
                <a:cs typeface="Quicksand Medium"/>
                <a:sym typeface="Quicksand Medium"/>
              </a:rPr>
              <a:t>Stamina</a:t>
            </a:r>
            <a:endParaRPr b="0" sz="1400">
              <a:latin typeface="Quicksand Medium"/>
              <a:ea typeface="Quicksand Medium"/>
              <a:cs typeface="Quicksand Medium"/>
              <a:sym typeface="Quicksand Medium"/>
            </a:endParaRPr>
          </a:p>
        </p:txBody>
      </p:sp>
      <p:sp>
        <p:nvSpPr>
          <p:cNvPr id="928" name="Google Shape;928;p35"/>
          <p:cNvSpPr txBox="1"/>
          <p:nvPr>
            <p:ph idx="4294967295" type="ctrTitle"/>
          </p:nvPr>
        </p:nvSpPr>
        <p:spPr>
          <a:xfrm>
            <a:off x="4608400" y="3675950"/>
            <a:ext cx="1774800" cy="4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400">
                <a:latin typeface="Quicksand Medium"/>
                <a:ea typeface="Quicksand Medium"/>
                <a:cs typeface="Quicksand Medium"/>
                <a:sym typeface="Quicksand Medium"/>
              </a:rPr>
              <a:t>Research</a:t>
            </a:r>
            <a:endParaRPr b="0" sz="1400">
              <a:latin typeface="Quicksand Medium"/>
              <a:ea typeface="Quicksand Medium"/>
              <a:cs typeface="Quicksand Medium"/>
              <a:sym typeface="Quicksand Medium"/>
            </a:endParaRPr>
          </a:p>
        </p:txBody>
      </p:sp>
      <p:sp>
        <p:nvSpPr>
          <p:cNvPr id="929" name="Google Shape;929;p35"/>
          <p:cNvSpPr txBox="1"/>
          <p:nvPr>
            <p:ph idx="4294967295" type="ctrTitle"/>
          </p:nvPr>
        </p:nvSpPr>
        <p:spPr>
          <a:xfrm>
            <a:off x="4608400" y="4097150"/>
            <a:ext cx="1774800" cy="4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400">
                <a:latin typeface="Quicksand Medium"/>
                <a:ea typeface="Quicksand Medium"/>
                <a:cs typeface="Quicksand Medium"/>
                <a:sym typeface="Quicksand Medium"/>
              </a:rPr>
              <a:t>Critical-thinking</a:t>
            </a:r>
            <a:endParaRPr b="0" sz="1400">
              <a:latin typeface="Quicksand Medium"/>
              <a:ea typeface="Quicksand Medium"/>
              <a:cs typeface="Quicksand Medium"/>
              <a:sym typeface="Quicksand Medium"/>
            </a:endParaRPr>
          </a:p>
        </p:txBody>
      </p:sp>
      <p:sp>
        <p:nvSpPr>
          <p:cNvPr id="930" name="Google Shape;930;p35"/>
          <p:cNvSpPr/>
          <p:nvPr/>
        </p:nvSpPr>
        <p:spPr>
          <a:xfrm>
            <a:off x="2789126" y="383016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5"/>
          <p:cNvSpPr/>
          <p:nvPr/>
        </p:nvSpPr>
        <p:spPr>
          <a:xfrm>
            <a:off x="2994179" y="383016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5"/>
          <p:cNvSpPr/>
          <p:nvPr/>
        </p:nvSpPr>
        <p:spPr>
          <a:xfrm>
            <a:off x="3199232" y="383016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5"/>
          <p:cNvSpPr/>
          <p:nvPr/>
        </p:nvSpPr>
        <p:spPr>
          <a:xfrm>
            <a:off x="3404285" y="3830168"/>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5"/>
          <p:cNvSpPr/>
          <p:nvPr/>
        </p:nvSpPr>
        <p:spPr>
          <a:xfrm>
            <a:off x="3596080" y="3830168"/>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5"/>
          <p:cNvSpPr/>
          <p:nvPr/>
        </p:nvSpPr>
        <p:spPr>
          <a:xfrm>
            <a:off x="3801133" y="3830168"/>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5"/>
          <p:cNvSpPr/>
          <p:nvPr/>
        </p:nvSpPr>
        <p:spPr>
          <a:xfrm>
            <a:off x="2789126" y="4243560"/>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5"/>
          <p:cNvSpPr/>
          <p:nvPr/>
        </p:nvSpPr>
        <p:spPr>
          <a:xfrm>
            <a:off x="2994179" y="4243560"/>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5"/>
          <p:cNvSpPr/>
          <p:nvPr/>
        </p:nvSpPr>
        <p:spPr>
          <a:xfrm>
            <a:off x="3199232" y="4243560"/>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5"/>
          <p:cNvSpPr/>
          <p:nvPr/>
        </p:nvSpPr>
        <p:spPr>
          <a:xfrm>
            <a:off x="3404285" y="4243560"/>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5"/>
          <p:cNvSpPr/>
          <p:nvPr/>
        </p:nvSpPr>
        <p:spPr>
          <a:xfrm>
            <a:off x="3596080" y="4243560"/>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5"/>
          <p:cNvSpPr/>
          <p:nvPr/>
        </p:nvSpPr>
        <p:spPr>
          <a:xfrm>
            <a:off x="3801133" y="4243560"/>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5"/>
          <p:cNvSpPr/>
          <p:nvPr/>
        </p:nvSpPr>
        <p:spPr>
          <a:xfrm>
            <a:off x="6317278" y="383016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5"/>
          <p:cNvSpPr/>
          <p:nvPr/>
        </p:nvSpPr>
        <p:spPr>
          <a:xfrm>
            <a:off x="6522331" y="383016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5"/>
          <p:cNvSpPr/>
          <p:nvPr/>
        </p:nvSpPr>
        <p:spPr>
          <a:xfrm>
            <a:off x="6727384" y="383016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5"/>
          <p:cNvSpPr/>
          <p:nvPr/>
        </p:nvSpPr>
        <p:spPr>
          <a:xfrm>
            <a:off x="6932437" y="383016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5"/>
          <p:cNvSpPr/>
          <p:nvPr/>
        </p:nvSpPr>
        <p:spPr>
          <a:xfrm>
            <a:off x="7124232" y="3830168"/>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5"/>
          <p:cNvSpPr/>
          <p:nvPr/>
        </p:nvSpPr>
        <p:spPr>
          <a:xfrm>
            <a:off x="7329285" y="3830168"/>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5"/>
          <p:cNvSpPr/>
          <p:nvPr/>
        </p:nvSpPr>
        <p:spPr>
          <a:xfrm>
            <a:off x="6317278" y="425693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5"/>
          <p:cNvSpPr/>
          <p:nvPr/>
        </p:nvSpPr>
        <p:spPr>
          <a:xfrm>
            <a:off x="6522331" y="425693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5"/>
          <p:cNvSpPr/>
          <p:nvPr/>
        </p:nvSpPr>
        <p:spPr>
          <a:xfrm>
            <a:off x="6727384" y="425693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5"/>
          <p:cNvSpPr/>
          <p:nvPr/>
        </p:nvSpPr>
        <p:spPr>
          <a:xfrm>
            <a:off x="6932437" y="4256937"/>
            <a:ext cx="128400" cy="12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5"/>
          <p:cNvSpPr/>
          <p:nvPr/>
        </p:nvSpPr>
        <p:spPr>
          <a:xfrm>
            <a:off x="7124232" y="4256937"/>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5"/>
          <p:cNvSpPr/>
          <p:nvPr/>
        </p:nvSpPr>
        <p:spPr>
          <a:xfrm>
            <a:off x="7329285" y="4256937"/>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5"/>
          <p:cNvSpPr txBox="1"/>
          <p:nvPr>
            <p:ph idx="4294967295" type="ctrTitle"/>
          </p:nvPr>
        </p:nvSpPr>
        <p:spPr>
          <a:xfrm>
            <a:off x="7521075" y="3675950"/>
            <a:ext cx="657900" cy="4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80%</a:t>
            </a:r>
            <a:endParaRPr sz="1400"/>
          </a:p>
        </p:txBody>
      </p:sp>
      <p:sp>
        <p:nvSpPr>
          <p:cNvPr id="955" name="Google Shape;955;p35"/>
          <p:cNvSpPr txBox="1"/>
          <p:nvPr>
            <p:ph idx="4294967295" type="ctrTitle"/>
          </p:nvPr>
        </p:nvSpPr>
        <p:spPr>
          <a:xfrm>
            <a:off x="7521075" y="4097150"/>
            <a:ext cx="657900" cy="4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60%</a:t>
            </a:r>
            <a:endParaRPr sz="1400"/>
          </a:p>
        </p:txBody>
      </p:sp>
      <p:sp>
        <p:nvSpPr>
          <p:cNvPr id="956" name="Google Shape;956;p35"/>
          <p:cNvSpPr txBox="1"/>
          <p:nvPr>
            <p:ph idx="4294967295" type="ctrTitle"/>
          </p:nvPr>
        </p:nvSpPr>
        <p:spPr>
          <a:xfrm>
            <a:off x="4006191" y="3675950"/>
            <a:ext cx="657900" cy="4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40%</a:t>
            </a:r>
            <a:endParaRPr sz="1400"/>
          </a:p>
        </p:txBody>
      </p:sp>
      <p:sp>
        <p:nvSpPr>
          <p:cNvPr id="957" name="Google Shape;957;p35"/>
          <p:cNvSpPr txBox="1"/>
          <p:nvPr>
            <p:ph idx="4294967295" type="ctrTitle"/>
          </p:nvPr>
        </p:nvSpPr>
        <p:spPr>
          <a:xfrm>
            <a:off x="4006191" y="4097150"/>
            <a:ext cx="657900" cy="4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80%</a:t>
            </a:r>
            <a:endParaRPr sz="1400"/>
          </a:p>
        </p:txBody>
      </p:sp>
      <p:grpSp>
        <p:nvGrpSpPr>
          <p:cNvPr id="958" name="Google Shape;958;p35"/>
          <p:cNvGrpSpPr/>
          <p:nvPr/>
        </p:nvGrpSpPr>
        <p:grpSpPr>
          <a:xfrm>
            <a:off x="6065701" y="1499341"/>
            <a:ext cx="1604148" cy="1526215"/>
            <a:chOff x="5646256" y="1490375"/>
            <a:chExt cx="1302597" cy="1239314"/>
          </a:xfrm>
        </p:grpSpPr>
        <p:sp>
          <p:nvSpPr>
            <p:cNvPr id="959" name="Google Shape;959;p35"/>
            <p:cNvSpPr/>
            <p:nvPr/>
          </p:nvSpPr>
          <p:spPr>
            <a:xfrm flipH="1">
              <a:off x="5646256" y="1490375"/>
              <a:ext cx="1302597" cy="1239314"/>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 name="Google Shape;960;p35"/>
            <p:cNvGrpSpPr/>
            <p:nvPr/>
          </p:nvGrpSpPr>
          <p:grpSpPr>
            <a:xfrm>
              <a:off x="5927214" y="1663038"/>
              <a:ext cx="740435" cy="893921"/>
              <a:chOff x="2236106" y="3365392"/>
              <a:chExt cx="306471" cy="370000"/>
            </a:xfrm>
          </p:grpSpPr>
          <p:sp>
            <p:nvSpPr>
              <p:cNvPr id="961" name="Google Shape;961;p35"/>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5"/>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8F1C1">
                  <a:alpha val="25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5"/>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5"/>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8F1C1">
                  <a:alpha val="25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5"/>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5"/>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8F1C1">
                  <a:alpha val="25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5"/>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5"/>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8F1C1">
                  <a:alpha val="25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5"/>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5"/>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8F1C1">
                  <a:alpha val="25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5"/>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5"/>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5"/>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5"/>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8" name="Shape 978"/>
        <p:cNvGrpSpPr/>
        <p:nvPr/>
      </p:nvGrpSpPr>
      <p:grpSpPr>
        <a:xfrm>
          <a:off x="0" y="0"/>
          <a:ext cx="0" cy="0"/>
          <a:chOff x="0" y="0"/>
          <a:chExt cx="0" cy="0"/>
        </a:xfrm>
      </p:grpSpPr>
      <p:sp>
        <p:nvSpPr>
          <p:cNvPr id="979" name="Google Shape;979;p36"/>
          <p:cNvSpPr/>
          <p:nvPr/>
        </p:nvSpPr>
        <p:spPr>
          <a:xfrm flipH="1">
            <a:off x="4822028" y="1490375"/>
            <a:ext cx="682043" cy="64890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6"/>
          <p:cNvSpPr/>
          <p:nvPr/>
        </p:nvSpPr>
        <p:spPr>
          <a:xfrm flipH="1">
            <a:off x="3260719" y="1490375"/>
            <a:ext cx="682043" cy="64890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6"/>
          <p:cNvSpPr/>
          <p:nvPr/>
        </p:nvSpPr>
        <p:spPr>
          <a:xfrm flipH="1">
            <a:off x="6813274" y="1490375"/>
            <a:ext cx="682043" cy="648908"/>
          </a:xfrm>
          <a:custGeom>
            <a:rect b="b" l="l" r="r" t="t"/>
            <a:pathLst>
              <a:path extrusionOk="0" h="14727" w="15479">
                <a:moveTo>
                  <a:pt x="7476" y="0"/>
                </a:moveTo>
                <a:cubicBezTo>
                  <a:pt x="7165" y="0"/>
                  <a:pt x="6866" y="20"/>
                  <a:pt x="6585" y="62"/>
                </a:cubicBezTo>
                <a:cubicBezTo>
                  <a:pt x="3275" y="550"/>
                  <a:pt x="155" y="4300"/>
                  <a:pt x="48" y="7551"/>
                </a:cubicBezTo>
                <a:cubicBezTo>
                  <a:pt x="1" y="8825"/>
                  <a:pt x="322" y="10134"/>
                  <a:pt x="1060" y="11194"/>
                </a:cubicBezTo>
                <a:cubicBezTo>
                  <a:pt x="1715" y="12134"/>
                  <a:pt x="2668" y="12813"/>
                  <a:pt x="3668" y="13361"/>
                </a:cubicBezTo>
                <a:cubicBezTo>
                  <a:pt x="5136" y="14178"/>
                  <a:pt x="6841" y="14726"/>
                  <a:pt x="8500" y="14726"/>
                </a:cubicBezTo>
                <a:cubicBezTo>
                  <a:pt x="9450" y="14726"/>
                  <a:pt x="10385" y="14547"/>
                  <a:pt x="11252" y="14135"/>
                </a:cubicBezTo>
                <a:cubicBezTo>
                  <a:pt x="13967" y="12849"/>
                  <a:pt x="15264" y="9646"/>
                  <a:pt x="15431" y="6658"/>
                </a:cubicBezTo>
                <a:cubicBezTo>
                  <a:pt x="15479" y="5943"/>
                  <a:pt x="15467" y="5205"/>
                  <a:pt x="15276" y="4526"/>
                </a:cubicBezTo>
                <a:cubicBezTo>
                  <a:pt x="14469" y="1782"/>
                  <a:pt x="10412" y="0"/>
                  <a:pt x="7476" y="0"/>
                </a:cubicBezTo>
                <a:close/>
              </a:path>
            </a:pathLst>
          </a:custGeom>
          <a:solidFill>
            <a:schemeClr val="accent4"/>
          </a:solidFill>
          <a:ln>
            <a:noFill/>
          </a:ln>
          <a:effectLst>
            <a:outerShdw blurRad="57150" rotWithShape="0" algn="bl" dir="5400000" dist="38100">
              <a:srgbClr val="000000">
                <a:alpha val="19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MY </a:t>
            </a:r>
            <a:r>
              <a:rPr lang="en">
                <a:solidFill>
                  <a:schemeClr val="accent3"/>
                </a:solidFill>
              </a:rPr>
              <a:t>EDUCATION</a:t>
            </a:r>
            <a:endParaRPr>
              <a:solidFill>
                <a:schemeClr val="accent3"/>
              </a:solidFill>
            </a:endParaRPr>
          </a:p>
        </p:txBody>
      </p:sp>
      <p:graphicFrame>
        <p:nvGraphicFramePr>
          <p:cNvPr id="983" name="Google Shape;983;p36"/>
          <p:cNvGraphicFramePr/>
          <p:nvPr/>
        </p:nvGraphicFramePr>
        <p:xfrm>
          <a:off x="813850" y="2318010"/>
          <a:ext cx="3000000" cy="3000000"/>
        </p:xfrm>
        <a:graphic>
          <a:graphicData uri="http://schemas.openxmlformats.org/drawingml/2006/table">
            <a:tbl>
              <a:tblPr>
                <a:noFill/>
                <a:tableStyleId>{954B650F-E11C-4A49-9A33-1BA57480F8E5}</a:tableStyleId>
              </a:tblPr>
              <a:tblGrid>
                <a:gridCol w="2084775"/>
                <a:gridCol w="1357875"/>
                <a:gridCol w="1856100"/>
                <a:gridCol w="2217550"/>
              </a:tblGrid>
              <a:tr h="601950">
                <a:tc>
                  <a:txBody>
                    <a:bodyPr/>
                    <a:lstStyle/>
                    <a:p>
                      <a:pPr indent="0" lvl="0" marL="0" rtl="0" algn="ctr">
                        <a:spcBef>
                          <a:spcPts val="0"/>
                        </a:spcBef>
                        <a:spcAft>
                          <a:spcPts val="0"/>
                        </a:spcAft>
                        <a:buNone/>
                      </a:pPr>
                      <a:r>
                        <a:rPr b="1" lang="en" sz="1800">
                          <a:solidFill>
                            <a:schemeClr val="dk1"/>
                          </a:solidFill>
                          <a:latin typeface="Hammersmith One"/>
                          <a:ea typeface="Hammersmith One"/>
                          <a:cs typeface="Hammersmith One"/>
                          <a:sym typeface="Hammersmith One"/>
                        </a:rPr>
                        <a:t>ACADEMIC TITLE </a:t>
                      </a:r>
                      <a:r>
                        <a:rPr lang="en" sz="1800">
                          <a:solidFill>
                            <a:schemeClr val="dk1"/>
                          </a:solidFill>
                          <a:latin typeface="Hammersmith One"/>
                          <a:ea typeface="Hammersmith One"/>
                          <a:cs typeface="Hammersmith One"/>
                          <a:sym typeface="Hammersmith One"/>
                        </a:rPr>
                        <a:t>1</a:t>
                      </a:r>
                      <a:endParaRPr sz="1800">
                        <a:solidFill>
                          <a:schemeClr val="dk1"/>
                        </a:solidFill>
                        <a:latin typeface="Hammersmith One"/>
                        <a:ea typeface="Hammersmith One"/>
                        <a:cs typeface="Hammersmith One"/>
                        <a:sym typeface="Hammersmith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Quicksand Medium"/>
                          <a:ea typeface="Quicksand Medium"/>
                          <a:cs typeface="Quicksand Medium"/>
                          <a:sym typeface="Quicksand Medium"/>
                        </a:rPr>
                        <a:t>2005 - 2010</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Quicksand Medium"/>
                          <a:ea typeface="Quicksand Medium"/>
                          <a:cs typeface="Quicksand Medium"/>
                          <a:sym typeface="Quicksand Medium"/>
                        </a:rPr>
                        <a:t>Institution 1</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Quicksand Medium"/>
                          <a:ea typeface="Quicksand Medium"/>
                          <a:cs typeface="Quicksand Medium"/>
                          <a:sym typeface="Quicksand Medium"/>
                        </a:rPr>
                        <a:t>Mercury is the closest planet to the Sun</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lt1"/>
                      </a:solidFill>
                      <a:prstDash val="solid"/>
                      <a:round/>
                      <a:headEnd len="sm" w="sm" type="none"/>
                      <a:tailEnd len="sm" w="sm" type="none"/>
                    </a:lnB>
                  </a:tcPr>
                </a:tc>
              </a:tr>
              <a:tr h="601950">
                <a:tc>
                  <a:txBody>
                    <a:bodyPr/>
                    <a:lstStyle/>
                    <a:p>
                      <a:pPr indent="0" lvl="0" marL="0" rtl="0" algn="ctr">
                        <a:spcBef>
                          <a:spcPts val="0"/>
                        </a:spcBef>
                        <a:spcAft>
                          <a:spcPts val="0"/>
                        </a:spcAft>
                        <a:buNone/>
                      </a:pPr>
                      <a:r>
                        <a:rPr b="1" lang="en" sz="1800">
                          <a:solidFill>
                            <a:schemeClr val="dk1"/>
                          </a:solidFill>
                          <a:latin typeface="Hammersmith One"/>
                          <a:ea typeface="Hammersmith One"/>
                          <a:cs typeface="Hammersmith One"/>
                          <a:sym typeface="Hammersmith One"/>
                        </a:rPr>
                        <a:t>ACADEMIC TITLE</a:t>
                      </a:r>
                      <a:r>
                        <a:rPr lang="en" sz="1800">
                          <a:solidFill>
                            <a:schemeClr val="dk1"/>
                          </a:solidFill>
                          <a:latin typeface="Hammersmith One"/>
                          <a:ea typeface="Hammersmith One"/>
                          <a:cs typeface="Hammersmith One"/>
                          <a:sym typeface="Hammersmith One"/>
                        </a:rPr>
                        <a:t> 2</a:t>
                      </a:r>
                      <a:endParaRPr sz="1800">
                        <a:solidFill>
                          <a:schemeClr val="dk1"/>
                        </a:solidFill>
                        <a:latin typeface="Hammersmith One"/>
                        <a:ea typeface="Hammersmith One"/>
                        <a:cs typeface="Hammersmith One"/>
                        <a:sym typeface="Hammersmith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Quicksand Medium"/>
                          <a:ea typeface="Quicksand Medium"/>
                          <a:cs typeface="Quicksand Medium"/>
                          <a:sym typeface="Quicksand Medium"/>
                        </a:rPr>
                        <a:t>2011 - 2016</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Quicksand Medium"/>
                          <a:ea typeface="Quicksand Medium"/>
                          <a:cs typeface="Quicksand Medium"/>
                          <a:sym typeface="Quicksand Medium"/>
                        </a:rPr>
                        <a:t>Institution 2</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Quicksand Medium"/>
                          <a:ea typeface="Quicksand Medium"/>
                          <a:cs typeface="Quicksand Medium"/>
                          <a:sym typeface="Quicksand Medium"/>
                        </a:rPr>
                        <a:t>Despite being red, Mars is a cold place</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601950">
                <a:tc>
                  <a:txBody>
                    <a:bodyPr/>
                    <a:lstStyle/>
                    <a:p>
                      <a:pPr indent="0" lvl="0" marL="0" rtl="0" algn="ctr">
                        <a:spcBef>
                          <a:spcPts val="0"/>
                        </a:spcBef>
                        <a:spcAft>
                          <a:spcPts val="0"/>
                        </a:spcAft>
                        <a:buNone/>
                      </a:pPr>
                      <a:r>
                        <a:rPr b="1" lang="en" sz="1800">
                          <a:solidFill>
                            <a:schemeClr val="dk1"/>
                          </a:solidFill>
                          <a:latin typeface="Hammersmith One"/>
                          <a:ea typeface="Hammersmith One"/>
                          <a:cs typeface="Hammersmith One"/>
                          <a:sym typeface="Hammersmith One"/>
                        </a:rPr>
                        <a:t>ACADEMIC TITLE</a:t>
                      </a:r>
                      <a:r>
                        <a:rPr lang="en" sz="1800">
                          <a:solidFill>
                            <a:schemeClr val="dk1"/>
                          </a:solidFill>
                          <a:latin typeface="Hammersmith One"/>
                          <a:ea typeface="Hammersmith One"/>
                          <a:cs typeface="Hammersmith One"/>
                          <a:sym typeface="Hammersmith One"/>
                        </a:rPr>
                        <a:t> 3</a:t>
                      </a:r>
                      <a:endParaRPr sz="1800">
                        <a:solidFill>
                          <a:schemeClr val="dk1"/>
                        </a:solidFill>
                        <a:latin typeface="Hammersmith One"/>
                        <a:ea typeface="Hammersmith One"/>
                        <a:cs typeface="Hammersmith One"/>
                        <a:sym typeface="Hammersmith One"/>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Quicksand Medium"/>
                          <a:ea typeface="Quicksand Medium"/>
                          <a:cs typeface="Quicksand Medium"/>
                          <a:sym typeface="Quicksand Medium"/>
                        </a:rPr>
                        <a:t>2016 - 2018</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Quicksand Medium"/>
                          <a:ea typeface="Quicksand Medium"/>
                          <a:cs typeface="Quicksand Medium"/>
                          <a:sym typeface="Quicksand Medium"/>
                        </a:rPr>
                        <a:t>Institution 3</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Quicksand Medium"/>
                          <a:ea typeface="Quicksand Medium"/>
                          <a:cs typeface="Quicksand Medium"/>
                          <a:sym typeface="Quicksand Medium"/>
                        </a:rPr>
                        <a:t>Jupiter is</a:t>
                      </a:r>
                      <a:r>
                        <a:rPr lang="en">
                          <a:solidFill>
                            <a:schemeClr val="dk1"/>
                          </a:solidFill>
                          <a:latin typeface="Quicksand Medium"/>
                          <a:ea typeface="Quicksand Medium"/>
                          <a:cs typeface="Quicksand Medium"/>
                          <a:sym typeface="Quicksand Medium"/>
                        </a:rPr>
                        <a:t> the biggest planet of them all</a:t>
                      </a:r>
                      <a:endParaRPr>
                        <a:solidFill>
                          <a:schemeClr val="dk1"/>
                        </a:solidFill>
                        <a:latin typeface="Quicksand Medium"/>
                        <a:ea typeface="Quicksand Medium"/>
                        <a:cs typeface="Quicksand Medium"/>
                        <a:sym typeface="Quicksand Medium"/>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grpSp>
        <p:nvGrpSpPr>
          <p:cNvPr id="984" name="Google Shape;984;p36"/>
          <p:cNvGrpSpPr/>
          <p:nvPr/>
        </p:nvGrpSpPr>
        <p:grpSpPr>
          <a:xfrm>
            <a:off x="6934087" y="1617185"/>
            <a:ext cx="419201" cy="425822"/>
            <a:chOff x="1875328" y="2908741"/>
            <a:chExt cx="393357" cy="399570"/>
          </a:xfrm>
        </p:grpSpPr>
        <p:sp>
          <p:nvSpPr>
            <p:cNvPr id="985" name="Google Shape;985;p36"/>
            <p:cNvSpPr/>
            <p:nvPr/>
          </p:nvSpPr>
          <p:spPr>
            <a:xfrm>
              <a:off x="1875328" y="2946077"/>
              <a:ext cx="193178" cy="361896"/>
            </a:xfrm>
            <a:custGeom>
              <a:rect b="b" l="l" r="r" t="t"/>
              <a:pathLst>
                <a:path extrusionOk="0" h="12872" w="6871">
                  <a:moveTo>
                    <a:pt x="2786" y="1"/>
                  </a:moveTo>
                  <a:cubicBezTo>
                    <a:pt x="1250" y="1"/>
                    <a:pt x="0" y="1239"/>
                    <a:pt x="0" y="2775"/>
                  </a:cubicBezTo>
                  <a:cubicBezTo>
                    <a:pt x="0" y="4108"/>
                    <a:pt x="941" y="5216"/>
                    <a:pt x="2191" y="5501"/>
                  </a:cubicBezTo>
                  <a:cubicBezTo>
                    <a:pt x="905" y="6002"/>
                    <a:pt x="0" y="7252"/>
                    <a:pt x="0" y="8716"/>
                  </a:cubicBezTo>
                  <a:cubicBezTo>
                    <a:pt x="0" y="9538"/>
                    <a:pt x="274" y="10300"/>
                    <a:pt x="762" y="10895"/>
                  </a:cubicBezTo>
                  <a:cubicBezTo>
                    <a:pt x="619" y="11097"/>
                    <a:pt x="536" y="11335"/>
                    <a:pt x="536" y="11609"/>
                  </a:cubicBezTo>
                  <a:cubicBezTo>
                    <a:pt x="536" y="12300"/>
                    <a:pt x="1096" y="12871"/>
                    <a:pt x="1798" y="12871"/>
                  </a:cubicBezTo>
                  <a:cubicBezTo>
                    <a:pt x="2310" y="12871"/>
                    <a:pt x="2751" y="12574"/>
                    <a:pt x="2941" y="12145"/>
                  </a:cubicBezTo>
                  <a:cubicBezTo>
                    <a:pt x="3108" y="12157"/>
                    <a:pt x="3263" y="12169"/>
                    <a:pt x="3417" y="12169"/>
                  </a:cubicBezTo>
                  <a:cubicBezTo>
                    <a:pt x="5322" y="12169"/>
                    <a:pt x="6870" y="10621"/>
                    <a:pt x="6870" y="8716"/>
                  </a:cubicBezTo>
                  <a:cubicBezTo>
                    <a:pt x="6870" y="8430"/>
                    <a:pt x="6846" y="8157"/>
                    <a:pt x="6775" y="7883"/>
                  </a:cubicBezTo>
                  <a:lnTo>
                    <a:pt x="6751" y="7895"/>
                  </a:lnTo>
                  <a:lnTo>
                    <a:pt x="6846" y="3787"/>
                  </a:lnTo>
                  <a:lnTo>
                    <a:pt x="6358" y="3977"/>
                  </a:lnTo>
                  <a:cubicBezTo>
                    <a:pt x="6358" y="3977"/>
                    <a:pt x="6192" y="2251"/>
                    <a:pt x="4822" y="894"/>
                  </a:cubicBezTo>
                  <a:cubicBezTo>
                    <a:pt x="4287" y="346"/>
                    <a:pt x="3584" y="1"/>
                    <a:pt x="27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6"/>
            <p:cNvSpPr/>
            <p:nvPr/>
          </p:nvSpPr>
          <p:spPr>
            <a:xfrm>
              <a:off x="2074495" y="2946077"/>
              <a:ext cx="193178" cy="361896"/>
            </a:xfrm>
            <a:custGeom>
              <a:rect b="b" l="l" r="r" t="t"/>
              <a:pathLst>
                <a:path extrusionOk="0" h="12872" w="6871">
                  <a:moveTo>
                    <a:pt x="4096" y="1"/>
                  </a:moveTo>
                  <a:cubicBezTo>
                    <a:pt x="3287" y="1"/>
                    <a:pt x="2584" y="346"/>
                    <a:pt x="2048" y="894"/>
                  </a:cubicBezTo>
                  <a:cubicBezTo>
                    <a:pt x="679" y="2251"/>
                    <a:pt x="524" y="3977"/>
                    <a:pt x="524" y="3977"/>
                  </a:cubicBezTo>
                  <a:lnTo>
                    <a:pt x="24" y="3787"/>
                  </a:lnTo>
                  <a:lnTo>
                    <a:pt x="120" y="7895"/>
                  </a:lnTo>
                  <a:lnTo>
                    <a:pt x="96" y="7883"/>
                  </a:lnTo>
                  <a:cubicBezTo>
                    <a:pt x="24" y="8157"/>
                    <a:pt x="1" y="8430"/>
                    <a:pt x="1" y="8716"/>
                  </a:cubicBezTo>
                  <a:cubicBezTo>
                    <a:pt x="1" y="10621"/>
                    <a:pt x="1548" y="12169"/>
                    <a:pt x="3453" y="12169"/>
                  </a:cubicBezTo>
                  <a:cubicBezTo>
                    <a:pt x="3608" y="12169"/>
                    <a:pt x="3763" y="12157"/>
                    <a:pt x="3930" y="12145"/>
                  </a:cubicBezTo>
                  <a:cubicBezTo>
                    <a:pt x="4120" y="12574"/>
                    <a:pt x="4561" y="12871"/>
                    <a:pt x="5073" y="12871"/>
                  </a:cubicBezTo>
                  <a:cubicBezTo>
                    <a:pt x="5775" y="12871"/>
                    <a:pt x="6335" y="12300"/>
                    <a:pt x="6335" y="11609"/>
                  </a:cubicBezTo>
                  <a:cubicBezTo>
                    <a:pt x="6335" y="11335"/>
                    <a:pt x="6251" y="11097"/>
                    <a:pt x="6108" y="10895"/>
                  </a:cubicBezTo>
                  <a:cubicBezTo>
                    <a:pt x="6597" y="10300"/>
                    <a:pt x="6870" y="9538"/>
                    <a:pt x="6870" y="8716"/>
                  </a:cubicBezTo>
                  <a:cubicBezTo>
                    <a:pt x="6870" y="7252"/>
                    <a:pt x="5966" y="6002"/>
                    <a:pt x="4692" y="5501"/>
                  </a:cubicBezTo>
                  <a:cubicBezTo>
                    <a:pt x="5930" y="5216"/>
                    <a:pt x="6870" y="4108"/>
                    <a:pt x="6870" y="2775"/>
                  </a:cubicBezTo>
                  <a:cubicBezTo>
                    <a:pt x="6870" y="1239"/>
                    <a:pt x="5620" y="1"/>
                    <a:pt x="4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6"/>
            <p:cNvSpPr/>
            <p:nvPr/>
          </p:nvSpPr>
          <p:spPr>
            <a:xfrm>
              <a:off x="2172251" y="2946077"/>
              <a:ext cx="96434" cy="362234"/>
            </a:xfrm>
            <a:custGeom>
              <a:rect b="b" l="l" r="r" t="t"/>
              <a:pathLst>
                <a:path extrusionOk="0" h="12884" w="3430">
                  <a:moveTo>
                    <a:pt x="643" y="1"/>
                  </a:moveTo>
                  <a:cubicBezTo>
                    <a:pt x="441" y="1"/>
                    <a:pt x="226" y="25"/>
                    <a:pt x="36" y="72"/>
                  </a:cubicBezTo>
                  <a:cubicBezTo>
                    <a:pt x="1274" y="358"/>
                    <a:pt x="2191" y="1465"/>
                    <a:pt x="2191" y="2799"/>
                  </a:cubicBezTo>
                  <a:cubicBezTo>
                    <a:pt x="2191" y="4120"/>
                    <a:pt x="1250" y="5240"/>
                    <a:pt x="0" y="5513"/>
                  </a:cubicBezTo>
                  <a:cubicBezTo>
                    <a:pt x="1286" y="6025"/>
                    <a:pt x="2191" y="7275"/>
                    <a:pt x="2191" y="8728"/>
                  </a:cubicBezTo>
                  <a:cubicBezTo>
                    <a:pt x="2191" y="9550"/>
                    <a:pt x="1905" y="10312"/>
                    <a:pt x="1429" y="10907"/>
                  </a:cubicBezTo>
                  <a:cubicBezTo>
                    <a:pt x="1560" y="11109"/>
                    <a:pt x="1655" y="11347"/>
                    <a:pt x="1655" y="11621"/>
                  </a:cubicBezTo>
                  <a:cubicBezTo>
                    <a:pt x="1655" y="12097"/>
                    <a:pt x="1381" y="12514"/>
                    <a:pt x="1000" y="12717"/>
                  </a:cubicBezTo>
                  <a:cubicBezTo>
                    <a:pt x="1179" y="12824"/>
                    <a:pt x="1405" y="12883"/>
                    <a:pt x="1631" y="12883"/>
                  </a:cubicBezTo>
                  <a:cubicBezTo>
                    <a:pt x="2322" y="12883"/>
                    <a:pt x="2893" y="12324"/>
                    <a:pt x="2893" y="11621"/>
                  </a:cubicBezTo>
                  <a:cubicBezTo>
                    <a:pt x="2893" y="11347"/>
                    <a:pt x="2822" y="11109"/>
                    <a:pt x="2667" y="10907"/>
                  </a:cubicBezTo>
                  <a:cubicBezTo>
                    <a:pt x="3143" y="10312"/>
                    <a:pt x="3429" y="9561"/>
                    <a:pt x="3429" y="8728"/>
                  </a:cubicBezTo>
                  <a:cubicBezTo>
                    <a:pt x="3429" y="7240"/>
                    <a:pt x="2524" y="6002"/>
                    <a:pt x="1238" y="5501"/>
                  </a:cubicBezTo>
                  <a:cubicBezTo>
                    <a:pt x="2489" y="5216"/>
                    <a:pt x="3429" y="4120"/>
                    <a:pt x="3429" y="2775"/>
                  </a:cubicBezTo>
                  <a:cubicBezTo>
                    <a:pt x="3429" y="1227"/>
                    <a:pt x="2179" y="1"/>
                    <a:pt x="643"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6"/>
            <p:cNvSpPr/>
            <p:nvPr/>
          </p:nvSpPr>
          <p:spPr>
            <a:xfrm>
              <a:off x="2013232" y="2908741"/>
              <a:ext cx="51254" cy="93286"/>
            </a:xfrm>
            <a:custGeom>
              <a:rect b="b" l="l" r="r" t="t"/>
              <a:pathLst>
                <a:path extrusionOk="0" h="3318" w="1823">
                  <a:moveTo>
                    <a:pt x="245" y="0"/>
                  </a:moveTo>
                  <a:cubicBezTo>
                    <a:pt x="215" y="0"/>
                    <a:pt x="184" y="6"/>
                    <a:pt x="155" y="19"/>
                  </a:cubicBezTo>
                  <a:cubicBezTo>
                    <a:pt x="48" y="55"/>
                    <a:pt x="1" y="198"/>
                    <a:pt x="48" y="293"/>
                  </a:cubicBezTo>
                  <a:lnTo>
                    <a:pt x="1394" y="3198"/>
                  </a:lnTo>
                  <a:cubicBezTo>
                    <a:pt x="1418" y="3270"/>
                    <a:pt x="1513" y="3317"/>
                    <a:pt x="1584" y="3317"/>
                  </a:cubicBezTo>
                  <a:cubicBezTo>
                    <a:pt x="1608" y="3317"/>
                    <a:pt x="1644" y="3317"/>
                    <a:pt x="1668" y="3305"/>
                  </a:cubicBezTo>
                  <a:cubicBezTo>
                    <a:pt x="1775" y="3258"/>
                    <a:pt x="1822" y="3127"/>
                    <a:pt x="1775" y="3019"/>
                  </a:cubicBezTo>
                  <a:lnTo>
                    <a:pt x="441" y="114"/>
                  </a:lnTo>
                  <a:cubicBezTo>
                    <a:pt x="406" y="45"/>
                    <a:pt x="327" y="0"/>
                    <a:pt x="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6"/>
            <p:cNvSpPr/>
            <p:nvPr/>
          </p:nvSpPr>
          <p:spPr>
            <a:xfrm>
              <a:off x="2078178" y="2908741"/>
              <a:ext cx="51254" cy="93286"/>
            </a:xfrm>
            <a:custGeom>
              <a:rect b="b" l="l" r="r" t="t"/>
              <a:pathLst>
                <a:path extrusionOk="0" h="3318" w="1823">
                  <a:moveTo>
                    <a:pt x="1578" y="0"/>
                  </a:moveTo>
                  <a:cubicBezTo>
                    <a:pt x="1496" y="0"/>
                    <a:pt x="1416" y="45"/>
                    <a:pt x="1382" y="114"/>
                  </a:cubicBezTo>
                  <a:lnTo>
                    <a:pt x="48" y="3019"/>
                  </a:lnTo>
                  <a:cubicBezTo>
                    <a:pt x="1" y="3127"/>
                    <a:pt x="48" y="3258"/>
                    <a:pt x="155" y="3305"/>
                  </a:cubicBezTo>
                  <a:cubicBezTo>
                    <a:pt x="179" y="3317"/>
                    <a:pt x="215" y="3317"/>
                    <a:pt x="239" y="3317"/>
                  </a:cubicBezTo>
                  <a:cubicBezTo>
                    <a:pt x="310" y="3317"/>
                    <a:pt x="405" y="3270"/>
                    <a:pt x="429" y="3198"/>
                  </a:cubicBezTo>
                  <a:lnTo>
                    <a:pt x="1775" y="293"/>
                  </a:lnTo>
                  <a:cubicBezTo>
                    <a:pt x="1822" y="174"/>
                    <a:pt x="1775" y="55"/>
                    <a:pt x="1667" y="19"/>
                  </a:cubicBezTo>
                  <a:cubicBezTo>
                    <a:pt x="1639" y="6"/>
                    <a:pt x="1608" y="0"/>
                    <a:pt x="1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6"/>
            <p:cNvSpPr/>
            <p:nvPr/>
          </p:nvSpPr>
          <p:spPr>
            <a:xfrm>
              <a:off x="2036680" y="2986591"/>
              <a:ext cx="69641" cy="240383"/>
            </a:xfrm>
            <a:custGeom>
              <a:rect b="b" l="l" r="r" t="t"/>
              <a:pathLst>
                <a:path extrusionOk="0" h="8550" w="2477">
                  <a:moveTo>
                    <a:pt x="1238" y="0"/>
                  </a:moveTo>
                  <a:cubicBezTo>
                    <a:pt x="584" y="0"/>
                    <a:pt x="60" y="1727"/>
                    <a:pt x="0" y="3918"/>
                  </a:cubicBezTo>
                  <a:lnTo>
                    <a:pt x="0" y="4287"/>
                  </a:lnTo>
                  <a:cubicBezTo>
                    <a:pt x="0" y="4942"/>
                    <a:pt x="48" y="5561"/>
                    <a:pt x="119" y="6108"/>
                  </a:cubicBezTo>
                  <a:cubicBezTo>
                    <a:pt x="322" y="7561"/>
                    <a:pt x="750" y="8549"/>
                    <a:pt x="1238" y="8549"/>
                  </a:cubicBezTo>
                  <a:cubicBezTo>
                    <a:pt x="1727" y="8549"/>
                    <a:pt x="2167" y="7561"/>
                    <a:pt x="2358" y="6108"/>
                  </a:cubicBezTo>
                  <a:cubicBezTo>
                    <a:pt x="2429" y="5561"/>
                    <a:pt x="2477" y="4942"/>
                    <a:pt x="2477" y="4287"/>
                  </a:cubicBezTo>
                  <a:lnTo>
                    <a:pt x="2477" y="3918"/>
                  </a:lnTo>
                  <a:cubicBezTo>
                    <a:pt x="2417" y="1727"/>
                    <a:pt x="1893" y="0"/>
                    <a:pt x="12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6"/>
            <p:cNvSpPr/>
            <p:nvPr/>
          </p:nvSpPr>
          <p:spPr>
            <a:xfrm>
              <a:off x="2053409" y="2986591"/>
              <a:ext cx="52912" cy="240046"/>
            </a:xfrm>
            <a:custGeom>
              <a:rect b="b" l="l" r="r" t="t"/>
              <a:pathLst>
                <a:path extrusionOk="0" h="8538" w="1882">
                  <a:moveTo>
                    <a:pt x="643" y="0"/>
                  </a:moveTo>
                  <a:cubicBezTo>
                    <a:pt x="417" y="0"/>
                    <a:pt x="215" y="203"/>
                    <a:pt x="24" y="560"/>
                  </a:cubicBezTo>
                  <a:cubicBezTo>
                    <a:pt x="358" y="1251"/>
                    <a:pt x="596" y="2465"/>
                    <a:pt x="631" y="3894"/>
                  </a:cubicBezTo>
                  <a:lnTo>
                    <a:pt x="631" y="4263"/>
                  </a:lnTo>
                  <a:cubicBezTo>
                    <a:pt x="631" y="4918"/>
                    <a:pt x="584" y="5549"/>
                    <a:pt x="512" y="6096"/>
                  </a:cubicBezTo>
                  <a:cubicBezTo>
                    <a:pt x="405" y="6882"/>
                    <a:pt x="227" y="7537"/>
                    <a:pt x="0" y="7978"/>
                  </a:cubicBezTo>
                  <a:cubicBezTo>
                    <a:pt x="179" y="8335"/>
                    <a:pt x="393" y="8537"/>
                    <a:pt x="631" y="8537"/>
                  </a:cubicBezTo>
                  <a:cubicBezTo>
                    <a:pt x="1120" y="8537"/>
                    <a:pt x="1548" y="7537"/>
                    <a:pt x="1751" y="6096"/>
                  </a:cubicBezTo>
                  <a:cubicBezTo>
                    <a:pt x="1822" y="5549"/>
                    <a:pt x="1870" y="4918"/>
                    <a:pt x="1870" y="4263"/>
                  </a:cubicBezTo>
                  <a:cubicBezTo>
                    <a:pt x="1882" y="4156"/>
                    <a:pt x="1882" y="4037"/>
                    <a:pt x="1882" y="3918"/>
                  </a:cubicBezTo>
                  <a:cubicBezTo>
                    <a:pt x="1822" y="1727"/>
                    <a:pt x="1298" y="0"/>
                    <a:pt x="643" y="0"/>
                  </a:cubicBezTo>
                  <a:close/>
                </a:path>
              </a:pathLst>
            </a:custGeom>
            <a:solidFill>
              <a:srgbClr val="CACACA">
                <a:alpha val="55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6"/>
            <p:cNvSpPr/>
            <p:nvPr/>
          </p:nvSpPr>
          <p:spPr>
            <a:xfrm>
              <a:off x="1918513" y="2988925"/>
              <a:ext cx="70316" cy="70344"/>
            </a:xfrm>
            <a:custGeom>
              <a:rect b="b" l="l" r="r" t="t"/>
              <a:pathLst>
                <a:path extrusionOk="0" h="2502" w="2501">
                  <a:moveTo>
                    <a:pt x="1250" y="1"/>
                  </a:moveTo>
                  <a:cubicBezTo>
                    <a:pt x="560" y="1"/>
                    <a:pt x="0" y="560"/>
                    <a:pt x="0" y="1251"/>
                  </a:cubicBezTo>
                  <a:cubicBezTo>
                    <a:pt x="0" y="1941"/>
                    <a:pt x="548" y="2501"/>
                    <a:pt x="1250" y="2501"/>
                  </a:cubicBezTo>
                  <a:cubicBezTo>
                    <a:pt x="1929" y="2501"/>
                    <a:pt x="2501" y="1953"/>
                    <a:pt x="2501" y="1251"/>
                  </a:cubicBezTo>
                  <a:cubicBezTo>
                    <a:pt x="2501" y="560"/>
                    <a:pt x="1929" y="1"/>
                    <a:pt x="1250"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6"/>
            <p:cNvSpPr/>
            <p:nvPr/>
          </p:nvSpPr>
          <p:spPr>
            <a:xfrm>
              <a:off x="1974406" y="3141111"/>
              <a:ext cx="36521" cy="40317"/>
            </a:xfrm>
            <a:custGeom>
              <a:rect b="b" l="l" r="r" t="t"/>
              <a:pathLst>
                <a:path extrusionOk="0" h="1434" w="1299">
                  <a:moveTo>
                    <a:pt x="732" y="1"/>
                  </a:moveTo>
                  <a:cubicBezTo>
                    <a:pt x="578" y="1"/>
                    <a:pt x="426" y="72"/>
                    <a:pt x="334" y="207"/>
                  </a:cubicBezTo>
                  <a:cubicBezTo>
                    <a:pt x="1" y="636"/>
                    <a:pt x="36" y="1434"/>
                    <a:pt x="36" y="1434"/>
                  </a:cubicBezTo>
                  <a:cubicBezTo>
                    <a:pt x="36" y="1434"/>
                    <a:pt x="786" y="1255"/>
                    <a:pt x="1132" y="803"/>
                  </a:cubicBezTo>
                  <a:cubicBezTo>
                    <a:pt x="1298" y="577"/>
                    <a:pt x="1251" y="255"/>
                    <a:pt x="1025" y="100"/>
                  </a:cubicBezTo>
                  <a:cubicBezTo>
                    <a:pt x="938" y="33"/>
                    <a:pt x="835" y="1"/>
                    <a:pt x="732"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6"/>
            <p:cNvSpPr/>
            <p:nvPr/>
          </p:nvSpPr>
          <p:spPr>
            <a:xfrm>
              <a:off x="2130050" y="3141111"/>
              <a:ext cx="36859" cy="40317"/>
            </a:xfrm>
            <a:custGeom>
              <a:rect b="b" l="l" r="r" t="t"/>
              <a:pathLst>
                <a:path extrusionOk="0" h="1434" w="1311">
                  <a:moveTo>
                    <a:pt x="586" y="1"/>
                  </a:moveTo>
                  <a:cubicBezTo>
                    <a:pt x="482" y="1"/>
                    <a:pt x="378" y="33"/>
                    <a:pt x="287" y="100"/>
                  </a:cubicBezTo>
                  <a:cubicBezTo>
                    <a:pt x="61" y="255"/>
                    <a:pt x="1" y="577"/>
                    <a:pt x="180" y="803"/>
                  </a:cubicBezTo>
                  <a:cubicBezTo>
                    <a:pt x="525" y="1255"/>
                    <a:pt x="1287" y="1434"/>
                    <a:pt x="1287" y="1434"/>
                  </a:cubicBezTo>
                  <a:cubicBezTo>
                    <a:pt x="1287" y="1434"/>
                    <a:pt x="1311" y="636"/>
                    <a:pt x="989" y="207"/>
                  </a:cubicBezTo>
                  <a:cubicBezTo>
                    <a:pt x="890" y="72"/>
                    <a:pt x="739" y="1"/>
                    <a:pt x="586"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6"/>
            <p:cNvSpPr/>
            <p:nvPr/>
          </p:nvSpPr>
          <p:spPr>
            <a:xfrm>
              <a:off x="2153836" y="2988925"/>
              <a:ext cx="70316" cy="70344"/>
            </a:xfrm>
            <a:custGeom>
              <a:rect b="b" l="l" r="r" t="t"/>
              <a:pathLst>
                <a:path extrusionOk="0" h="2502" w="2501">
                  <a:moveTo>
                    <a:pt x="1250" y="1"/>
                  </a:moveTo>
                  <a:cubicBezTo>
                    <a:pt x="572" y="1"/>
                    <a:pt x="0" y="560"/>
                    <a:pt x="0" y="1251"/>
                  </a:cubicBezTo>
                  <a:cubicBezTo>
                    <a:pt x="0" y="1941"/>
                    <a:pt x="560" y="2501"/>
                    <a:pt x="1250" y="2501"/>
                  </a:cubicBezTo>
                  <a:cubicBezTo>
                    <a:pt x="1941" y="2501"/>
                    <a:pt x="2501" y="1953"/>
                    <a:pt x="2501" y="1251"/>
                  </a:cubicBezTo>
                  <a:cubicBezTo>
                    <a:pt x="2501" y="560"/>
                    <a:pt x="1941" y="1"/>
                    <a:pt x="1250"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6"/>
            <p:cNvSpPr/>
            <p:nvPr/>
          </p:nvSpPr>
          <p:spPr>
            <a:xfrm>
              <a:off x="1903781" y="3145244"/>
              <a:ext cx="122216" cy="107877"/>
            </a:xfrm>
            <a:custGeom>
              <a:rect b="b" l="l" r="r" t="t"/>
              <a:pathLst>
                <a:path extrusionOk="0" h="3837" w="4347">
                  <a:moveTo>
                    <a:pt x="1096" y="1"/>
                  </a:moveTo>
                  <a:lnTo>
                    <a:pt x="1096" y="1"/>
                  </a:lnTo>
                  <a:cubicBezTo>
                    <a:pt x="1000" y="72"/>
                    <a:pt x="893" y="156"/>
                    <a:pt x="798" y="251"/>
                  </a:cubicBezTo>
                  <a:cubicBezTo>
                    <a:pt x="0" y="1096"/>
                    <a:pt x="24" y="2454"/>
                    <a:pt x="881" y="3251"/>
                  </a:cubicBezTo>
                  <a:cubicBezTo>
                    <a:pt x="1290" y="3643"/>
                    <a:pt x="1819" y="3837"/>
                    <a:pt x="2347" y="3837"/>
                  </a:cubicBezTo>
                  <a:cubicBezTo>
                    <a:pt x="2909" y="3837"/>
                    <a:pt x="3470" y="3616"/>
                    <a:pt x="3882" y="3180"/>
                  </a:cubicBezTo>
                  <a:cubicBezTo>
                    <a:pt x="4084" y="2954"/>
                    <a:pt x="4239" y="2704"/>
                    <a:pt x="4346" y="2442"/>
                  </a:cubicBezTo>
                  <a:lnTo>
                    <a:pt x="4346" y="2442"/>
                  </a:lnTo>
                  <a:cubicBezTo>
                    <a:pt x="3971" y="2719"/>
                    <a:pt x="3530" y="2858"/>
                    <a:pt x="3090" y="2858"/>
                  </a:cubicBezTo>
                  <a:cubicBezTo>
                    <a:pt x="2567" y="2858"/>
                    <a:pt x="2045" y="2663"/>
                    <a:pt x="1632" y="2275"/>
                  </a:cubicBezTo>
                  <a:cubicBezTo>
                    <a:pt x="1012" y="1680"/>
                    <a:pt x="822" y="763"/>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6"/>
            <p:cNvSpPr/>
            <p:nvPr/>
          </p:nvSpPr>
          <p:spPr>
            <a:xfrm>
              <a:off x="2117680" y="3145244"/>
              <a:ext cx="122216" cy="107877"/>
            </a:xfrm>
            <a:custGeom>
              <a:rect b="b" l="l" r="r" t="t"/>
              <a:pathLst>
                <a:path extrusionOk="0" h="3837" w="4347">
                  <a:moveTo>
                    <a:pt x="3239" y="1"/>
                  </a:moveTo>
                  <a:lnTo>
                    <a:pt x="3239" y="1"/>
                  </a:lnTo>
                  <a:cubicBezTo>
                    <a:pt x="3525" y="763"/>
                    <a:pt x="3334" y="1680"/>
                    <a:pt x="2703" y="2275"/>
                  </a:cubicBezTo>
                  <a:cubicBezTo>
                    <a:pt x="2302" y="2663"/>
                    <a:pt x="1779" y="2858"/>
                    <a:pt x="1255" y="2858"/>
                  </a:cubicBezTo>
                  <a:cubicBezTo>
                    <a:pt x="813" y="2858"/>
                    <a:pt x="371" y="2719"/>
                    <a:pt x="0" y="2442"/>
                  </a:cubicBezTo>
                  <a:lnTo>
                    <a:pt x="0" y="2442"/>
                  </a:lnTo>
                  <a:cubicBezTo>
                    <a:pt x="96" y="2704"/>
                    <a:pt x="250" y="2954"/>
                    <a:pt x="453" y="3180"/>
                  </a:cubicBezTo>
                  <a:cubicBezTo>
                    <a:pt x="871" y="3616"/>
                    <a:pt x="1435" y="3837"/>
                    <a:pt x="1999" y="3837"/>
                  </a:cubicBezTo>
                  <a:cubicBezTo>
                    <a:pt x="2527" y="3837"/>
                    <a:pt x="3056" y="3643"/>
                    <a:pt x="3465" y="3251"/>
                  </a:cubicBezTo>
                  <a:cubicBezTo>
                    <a:pt x="4311" y="2454"/>
                    <a:pt x="4346" y="1096"/>
                    <a:pt x="3537" y="251"/>
                  </a:cubicBezTo>
                  <a:cubicBezTo>
                    <a:pt x="3453" y="156"/>
                    <a:pt x="3346" y="72"/>
                    <a:pt x="3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6"/>
            <p:cNvSpPr/>
            <p:nvPr/>
          </p:nvSpPr>
          <p:spPr>
            <a:xfrm>
              <a:off x="2036680" y="3096717"/>
              <a:ext cx="69978" cy="61628"/>
            </a:xfrm>
            <a:custGeom>
              <a:rect b="b" l="l" r="r" t="t"/>
              <a:pathLst>
                <a:path extrusionOk="0" h="2192" w="2489">
                  <a:moveTo>
                    <a:pt x="0" y="1"/>
                  </a:moveTo>
                  <a:lnTo>
                    <a:pt x="0" y="370"/>
                  </a:lnTo>
                  <a:cubicBezTo>
                    <a:pt x="0" y="1025"/>
                    <a:pt x="48" y="1644"/>
                    <a:pt x="119" y="2191"/>
                  </a:cubicBezTo>
                  <a:lnTo>
                    <a:pt x="2369" y="2191"/>
                  </a:lnTo>
                  <a:cubicBezTo>
                    <a:pt x="2441" y="1644"/>
                    <a:pt x="2489" y="1025"/>
                    <a:pt x="2489" y="370"/>
                  </a:cubicBezTo>
                  <a:cubicBezTo>
                    <a:pt x="2477" y="239"/>
                    <a:pt x="2477" y="120"/>
                    <a:pt x="24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6"/>
            <p:cNvSpPr/>
            <p:nvPr/>
          </p:nvSpPr>
          <p:spPr>
            <a:xfrm>
              <a:off x="2068141" y="3096717"/>
              <a:ext cx="38180" cy="61628"/>
            </a:xfrm>
            <a:custGeom>
              <a:rect b="b" l="l" r="r" t="t"/>
              <a:pathLst>
                <a:path extrusionOk="0" h="2192" w="1358">
                  <a:moveTo>
                    <a:pt x="119" y="1"/>
                  </a:moveTo>
                  <a:lnTo>
                    <a:pt x="119" y="370"/>
                  </a:lnTo>
                  <a:cubicBezTo>
                    <a:pt x="119" y="1025"/>
                    <a:pt x="72" y="1644"/>
                    <a:pt x="0" y="2191"/>
                  </a:cubicBezTo>
                  <a:lnTo>
                    <a:pt x="1239" y="2191"/>
                  </a:lnTo>
                  <a:cubicBezTo>
                    <a:pt x="1310" y="1644"/>
                    <a:pt x="1358" y="1025"/>
                    <a:pt x="1358" y="370"/>
                  </a:cubicBezTo>
                  <a:lnTo>
                    <a:pt x="1358" y="1"/>
                  </a:ln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 name="Google Shape;1000;p36"/>
          <p:cNvGrpSpPr/>
          <p:nvPr/>
        </p:nvGrpSpPr>
        <p:grpSpPr>
          <a:xfrm>
            <a:off x="4950775" y="1620086"/>
            <a:ext cx="424547" cy="420020"/>
            <a:chOff x="3480338" y="2207250"/>
            <a:chExt cx="424547" cy="420020"/>
          </a:xfrm>
        </p:grpSpPr>
        <p:sp>
          <p:nvSpPr>
            <p:cNvPr id="1001" name="Google Shape;1001;p36"/>
            <p:cNvSpPr/>
            <p:nvPr/>
          </p:nvSpPr>
          <p:spPr>
            <a:xfrm>
              <a:off x="3547395" y="2211984"/>
              <a:ext cx="290786" cy="359969"/>
            </a:xfrm>
            <a:custGeom>
              <a:rect b="b" l="l" r="r" t="t"/>
              <a:pathLst>
                <a:path extrusionOk="0" h="12014" w="9705">
                  <a:moveTo>
                    <a:pt x="4847" y="1"/>
                  </a:moveTo>
                  <a:cubicBezTo>
                    <a:pt x="2168" y="1"/>
                    <a:pt x="1" y="2167"/>
                    <a:pt x="1" y="4846"/>
                  </a:cubicBezTo>
                  <a:cubicBezTo>
                    <a:pt x="1" y="6954"/>
                    <a:pt x="1322" y="8716"/>
                    <a:pt x="3180" y="9406"/>
                  </a:cubicBezTo>
                  <a:lnTo>
                    <a:pt x="3180" y="11014"/>
                  </a:lnTo>
                  <a:cubicBezTo>
                    <a:pt x="3180" y="11561"/>
                    <a:pt x="3632" y="12014"/>
                    <a:pt x="4180" y="12014"/>
                  </a:cubicBezTo>
                  <a:lnTo>
                    <a:pt x="5501" y="12014"/>
                  </a:lnTo>
                  <a:cubicBezTo>
                    <a:pt x="6049" y="12014"/>
                    <a:pt x="6502" y="11561"/>
                    <a:pt x="6502" y="11014"/>
                  </a:cubicBezTo>
                  <a:lnTo>
                    <a:pt x="6502" y="9406"/>
                  </a:lnTo>
                  <a:cubicBezTo>
                    <a:pt x="8371" y="8740"/>
                    <a:pt x="9704" y="6954"/>
                    <a:pt x="9704" y="4846"/>
                  </a:cubicBezTo>
                  <a:cubicBezTo>
                    <a:pt x="9704" y="2167"/>
                    <a:pt x="7526" y="1"/>
                    <a:pt x="48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6"/>
            <p:cNvSpPr/>
            <p:nvPr/>
          </p:nvSpPr>
          <p:spPr>
            <a:xfrm>
              <a:off x="3676177" y="2211984"/>
              <a:ext cx="162007" cy="359969"/>
            </a:xfrm>
            <a:custGeom>
              <a:rect b="b" l="l" r="r" t="t"/>
              <a:pathLst>
                <a:path extrusionOk="0" h="12014" w="5407">
                  <a:moveTo>
                    <a:pt x="549" y="1"/>
                  </a:moveTo>
                  <a:cubicBezTo>
                    <a:pt x="358" y="1"/>
                    <a:pt x="180" y="12"/>
                    <a:pt x="1" y="24"/>
                  </a:cubicBezTo>
                  <a:cubicBezTo>
                    <a:pt x="2406" y="310"/>
                    <a:pt x="4287" y="2346"/>
                    <a:pt x="4287" y="4846"/>
                  </a:cubicBezTo>
                  <a:cubicBezTo>
                    <a:pt x="4287" y="6954"/>
                    <a:pt x="2954" y="8716"/>
                    <a:pt x="1096" y="9406"/>
                  </a:cubicBezTo>
                  <a:lnTo>
                    <a:pt x="1096" y="11014"/>
                  </a:lnTo>
                  <a:cubicBezTo>
                    <a:pt x="1096" y="11561"/>
                    <a:pt x="656" y="12014"/>
                    <a:pt x="96" y="12014"/>
                  </a:cubicBezTo>
                  <a:lnTo>
                    <a:pt x="1215" y="12014"/>
                  </a:lnTo>
                  <a:cubicBezTo>
                    <a:pt x="1763" y="12014"/>
                    <a:pt x="2215" y="11561"/>
                    <a:pt x="2215" y="11014"/>
                  </a:cubicBezTo>
                  <a:lnTo>
                    <a:pt x="2215" y="9406"/>
                  </a:lnTo>
                  <a:cubicBezTo>
                    <a:pt x="4073" y="8716"/>
                    <a:pt x="5394" y="6930"/>
                    <a:pt x="5394" y="4846"/>
                  </a:cubicBezTo>
                  <a:cubicBezTo>
                    <a:pt x="5406" y="2167"/>
                    <a:pt x="3228" y="1"/>
                    <a:pt x="549"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6"/>
            <p:cNvSpPr/>
            <p:nvPr/>
          </p:nvSpPr>
          <p:spPr>
            <a:xfrm>
              <a:off x="3540624" y="2207250"/>
              <a:ext cx="38921" cy="37573"/>
            </a:xfrm>
            <a:custGeom>
              <a:rect b="b" l="l" r="r" t="t"/>
              <a:pathLst>
                <a:path extrusionOk="0" h="1254" w="1299">
                  <a:moveTo>
                    <a:pt x="242" y="1"/>
                  </a:moveTo>
                  <a:cubicBezTo>
                    <a:pt x="188" y="1"/>
                    <a:pt x="132" y="22"/>
                    <a:pt x="84" y="63"/>
                  </a:cubicBezTo>
                  <a:cubicBezTo>
                    <a:pt x="1" y="147"/>
                    <a:pt x="1" y="278"/>
                    <a:pt x="84" y="361"/>
                  </a:cubicBezTo>
                  <a:lnTo>
                    <a:pt x="905" y="1194"/>
                  </a:lnTo>
                  <a:cubicBezTo>
                    <a:pt x="953" y="1242"/>
                    <a:pt x="1001" y="1254"/>
                    <a:pt x="1060" y="1254"/>
                  </a:cubicBezTo>
                  <a:cubicBezTo>
                    <a:pt x="1120" y="1254"/>
                    <a:pt x="1155" y="1242"/>
                    <a:pt x="1203" y="1194"/>
                  </a:cubicBezTo>
                  <a:cubicBezTo>
                    <a:pt x="1298" y="1123"/>
                    <a:pt x="1298" y="992"/>
                    <a:pt x="1203" y="897"/>
                  </a:cubicBezTo>
                  <a:lnTo>
                    <a:pt x="382" y="63"/>
                  </a:lnTo>
                  <a:cubicBezTo>
                    <a:pt x="346" y="22"/>
                    <a:pt x="295"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6"/>
            <p:cNvSpPr/>
            <p:nvPr/>
          </p:nvSpPr>
          <p:spPr>
            <a:xfrm>
              <a:off x="3507454" y="2249917"/>
              <a:ext cx="44614" cy="30232"/>
            </a:xfrm>
            <a:custGeom>
              <a:rect b="b" l="l" r="r" t="t"/>
              <a:pathLst>
                <a:path extrusionOk="0" h="1009" w="1489">
                  <a:moveTo>
                    <a:pt x="229" y="0"/>
                  </a:moveTo>
                  <a:cubicBezTo>
                    <a:pt x="161" y="0"/>
                    <a:pt x="98" y="35"/>
                    <a:pt x="60" y="104"/>
                  </a:cubicBezTo>
                  <a:cubicBezTo>
                    <a:pt x="0" y="211"/>
                    <a:pt x="36" y="330"/>
                    <a:pt x="143" y="389"/>
                  </a:cubicBezTo>
                  <a:lnTo>
                    <a:pt x="1143" y="985"/>
                  </a:lnTo>
                  <a:cubicBezTo>
                    <a:pt x="1179" y="997"/>
                    <a:pt x="1227" y="1009"/>
                    <a:pt x="1250" y="1009"/>
                  </a:cubicBezTo>
                  <a:cubicBezTo>
                    <a:pt x="1334" y="1009"/>
                    <a:pt x="1393" y="985"/>
                    <a:pt x="1429" y="901"/>
                  </a:cubicBezTo>
                  <a:cubicBezTo>
                    <a:pt x="1489" y="806"/>
                    <a:pt x="1465" y="687"/>
                    <a:pt x="1358" y="628"/>
                  </a:cubicBezTo>
                  <a:lnTo>
                    <a:pt x="346" y="32"/>
                  </a:lnTo>
                  <a:cubicBezTo>
                    <a:pt x="307" y="11"/>
                    <a:pt x="267" y="0"/>
                    <a:pt x="2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6"/>
            <p:cNvSpPr/>
            <p:nvPr/>
          </p:nvSpPr>
          <p:spPr>
            <a:xfrm>
              <a:off x="3487110" y="2299956"/>
              <a:ext cx="48180" cy="21573"/>
            </a:xfrm>
            <a:custGeom>
              <a:rect b="b" l="l" r="r" t="t"/>
              <a:pathLst>
                <a:path extrusionOk="0" h="720" w="1608">
                  <a:moveTo>
                    <a:pt x="251" y="0"/>
                  </a:moveTo>
                  <a:cubicBezTo>
                    <a:pt x="158" y="0"/>
                    <a:pt x="67" y="58"/>
                    <a:pt x="36" y="160"/>
                  </a:cubicBezTo>
                  <a:cubicBezTo>
                    <a:pt x="1" y="243"/>
                    <a:pt x="60" y="363"/>
                    <a:pt x="179" y="398"/>
                  </a:cubicBezTo>
                  <a:lnTo>
                    <a:pt x="1310" y="708"/>
                  </a:lnTo>
                  <a:cubicBezTo>
                    <a:pt x="1322" y="708"/>
                    <a:pt x="1346" y="720"/>
                    <a:pt x="1370" y="720"/>
                  </a:cubicBezTo>
                  <a:cubicBezTo>
                    <a:pt x="1453" y="720"/>
                    <a:pt x="1548" y="660"/>
                    <a:pt x="1572" y="577"/>
                  </a:cubicBezTo>
                  <a:cubicBezTo>
                    <a:pt x="1608" y="470"/>
                    <a:pt x="1548" y="351"/>
                    <a:pt x="1429" y="327"/>
                  </a:cubicBezTo>
                  <a:lnTo>
                    <a:pt x="298" y="5"/>
                  </a:lnTo>
                  <a:cubicBezTo>
                    <a:pt x="283" y="2"/>
                    <a:pt x="267" y="0"/>
                    <a:pt x="2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6"/>
            <p:cNvSpPr/>
            <p:nvPr/>
          </p:nvSpPr>
          <p:spPr>
            <a:xfrm>
              <a:off x="3480338" y="2352900"/>
              <a:ext cx="47820" cy="12884"/>
            </a:xfrm>
            <a:custGeom>
              <a:rect b="b" l="l" r="r" t="t"/>
              <a:pathLst>
                <a:path extrusionOk="0" h="430" w="1596">
                  <a:moveTo>
                    <a:pt x="215" y="0"/>
                  </a:moveTo>
                  <a:cubicBezTo>
                    <a:pt x="96" y="0"/>
                    <a:pt x="0" y="84"/>
                    <a:pt x="0" y="203"/>
                  </a:cubicBezTo>
                  <a:cubicBezTo>
                    <a:pt x="0" y="322"/>
                    <a:pt x="96" y="417"/>
                    <a:pt x="215" y="417"/>
                  </a:cubicBezTo>
                  <a:lnTo>
                    <a:pt x="1382" y="429"/>
                  </a:lnTo>
                  <a:cubicBezTo>
                    <a:pt x="1501" y="429"/>
                    <a:pt x="1596" y="334"/>
                    <a:pt x="1596" y="227"/>
                  </a:cubicBezTo>
                  <a:cubicBezTo>
                    <a:pt x="1596" y="108"/>
                    <a:pt x="1501" y="12"/>
                    <a:pt x="1382" y="12"/>
                  </a:cubicBezTo>
                  <a:lnTo>
                    <a:pt x="2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6"/>
            <p:cNvSpPr/>
            <p:nvPr/>
          </p:nvSpPr>
          <p:spPr>
            <a:xfrm>
              <a:off x="3487110" y="2397695"/>
              <a:ext cx="47850" cy="21243"/>
            </a:xfrm>
            <a:custGeom>
              <a:rect b="b" l="l" r="r" t="t"/>
              <a:pathLst>
                <a:path extrusionOk="0" h="709" w="1597">
                  <a:moveTo>
                    <a:pt x="1357" y="0"/>
                  </a:moveTo>
                  <a:cubicBezTo>
                    <a:pt x="1342" y="0"/>
                    <a:pt x="1326" y="2"/>
                    <a:pt x="1310" y="6"/>
                  </a:cubicBezTo>
                  <a:lnTo>
                    <a:pt x="179" y="291"/>
                  </a:lnTo>
                  <a:cubicBezTo>
                    <a:pt x="60" y="315"/>
                    <a:pt x="1" y="434"/>
                    <a:pt x="24" y="541"/>
                  </a:cubicBezTo>
                  <a:cubicBezTo>
                    <a:pt x="60" y="637"/>
                    <a:pt x="132" y="708"/>
                    <a:pt x="239" y="708"/>
                  </a:cubicBezTo>
                  <a:lnTo>
                    <a:pt x="274" y="708"/>
                  </a:lnTo>
                  <a:lnTo>
                    <a:pt x="1406" y="422"/>
                  </a:lnTo>
                  <a:cubicBezTo>
                    <a:pt x="1513" y="375"/>
                    <a:pt x="1596" y="256"/>
                    <a:pt x="1560" y="160"/>
                  </a:cubicBezTo>
                  <a:cubicBezTo>
                    <a:pt x="1530" y="59"/>
                    <a:pt x="1447" y="0"/>
                    <a:pt x="13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6"/>
            <p:cNvSpPr/>
            <p:nvPr/>
          </p:nvSpPr>
          <p:spPr>
            <a:xfrm>
              <a:off x="3507095" y="2438984"/>
              <a:ext cx="44974" cy="29873"/>
            </a:xfrm>
            <a:custGeom>
              <a:rect b="b" l="l" r="r" t="t"/>
              <a:pathLst>
                <a:path extrusionOk="0" h="997" w="1501">
                  <a:moveTo>
                    <a:pt x="1275" y="1"/>
                  </a:moveTo>
                  <a:cubicBezTo>
                    <a:pt x="1238" y="1"/>
                    <a:pt x="1201" y="11"/>
                    <a:pt x="1167" y="33"/>
                  </a:cubicBezTo>
                  <a:lnTo>
                    <a:pt x="131" y="604"/>
                  </a:lnTo>
                  <a:cubicBezTo>
                    <a:pt x="36" y="664"/>
                    <a:pt x="0" y="783"/>
                    <a:pt x="60" y="890"/>
                  </a:cubicBezTo>
                  <a:cubicBezTo>
                    <a:pt x="108" y="961"/>
                    <a:pt x="167" y="997"/>
                    <a:pt x="238" y="997"/>
                  </a:cubicBezTo>
                  <a:cubicBezTo>
                    <a:pt x="274" y="997"/>
                    <a:pt x="310" y="973"/>
                    <a:pt x="346" y="961"/>
                  </a:cubicBezTo>
                  <a:lnTo>
                    <a:pt x="1370" y="390"/>
                  </a:lnTo>
                  <a:cubicBezTo>
                    <a:pt x="1453" y="330"/>
                    <a:pt x="1501" y="187"/>
                    <a:pt x="1441" y="104"/>
                  </a:cubicBezTo>
                  <a:cubicBezTo>
                    <a:pt x="1403" y="35"/>
                    <a:pt x="1340" y="1"/>
                    <a:pt x="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6"/>
            <p:cNvSpPr/>
            <p:nvPr/>
          </p:nvSpPr>
          <p:spPr>
            <a:xfrm>
              <a:off x="3540264" y="2473831"/>
              <a:ext cx="39281" cy="37483"/>
            </a:xfrm>
            <a:custGeom>
              <a:rect b="b" l="l" r="r" t="t"/>
              <a:pathLst>
                <a:path extrusionOk="0" h="1251" w="1311">
                  <a:moveTo>
                    <a:pt x="1062" y="1"/>
                  </a:moveTo>
                  <a:cubicBezTo>
                    <a:pt x="1007" y="1"/>
                    <a:pt x="953" y="24"/>
                    <a:pt x="917" y="72"/>
                  </a:cubicBezTo>
                  <a:lnTo>
                    <a:pt x="84" y="894"/>
                  </a:lnTo>
                  <a:cubicBezTo>
                    <a:pt x="1" y="965"/>
                    <a:pt x="1" y="1096"/>
                    <a:pt x="84" y="1191"/>
                  </a:cubicBezTo>
                  <a:cubicBezTo>
                    <a:pt x="132" y="1227"/>
                    <a:pt x="179" y="1251"/>
                    <a:pt x="239" y="1251"/>
                  </a:cubicBezTo>
                  <a:cubicBezTo>
                    <a:pt x="298" y="1251"/>
                    <a:pt x="334" y="1227"/>
                    <a:pt x="382" y="1191"/>
                  </a:cubicBezTo>
                  <a:lnTo>
                    <a:pt x="1215" y="370"/>
                  </a:lnTo>
                  <a:cubicBezTo>
                    <a:pt x="1310" y="298"/>
                    <a:pt x="1310" y="155"/>
                    <a:pt x="1215" y="72"/>
                  </a:cubicBezTo>
                  <a:cubicBezTo>
                    <a:pt x="1173" y="24"/>
                    <a:pt x="1117" y="1"/>
                    <a:pt x="10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6"/>
            <p:cNvSpPr/>
            <p:nvPr/>
          </p:nvSpPr>
          <p:spPr>
            <a:xfrm>
              <a:off x="3806397" y="2473831"/>
              <a:ext cx="38921" cy="37843"/>
            </a:xfrm>
            <a:custGeom>
              <a:rect b="b" l="l" r="r" t="t"/>
              <a:pathLst>
                <a:path extrusionOk="0" h="1263" w="1299">
                  <a:moveTo>
                    <a:pt x="242" y="1"/>
                  </a:moveTo>
                  <a:cubicBezTo>
                    <a:pt x="188" y="1"/>
                    <a:pt x="132" y="24"/>
                    <a:pt x="84" y="72"/>
                  </a:cubicBezTo>
                  <a:cubicBezTo>
                    <a:pt x="1" y="144"/>
                    <a:pt x="1" y="274"/>
                    <a:pt x="84" y="370"/>
                  </a:cubicBezTo>
                  <a:lnTo>
                    <a:pt x="906" y="1203"/>
                  </a:lnTo>
                  <a:cubicBezTo>
                    <a:pt x="953" y="1251"/>
                    <a:pt x="1001" y="1263"/>
                    <a:pt x="1060" y="1263"/>
                  </a:cubicBezTo>
                  <a:cubicBezTo>
                    <a:pt x="1120" y="1263"/>
                    <a:pt x="1156" y="1251"/>
                    <a:pt x="1203" y="1203"/>
                  </a:cubicBezTo>
                  <a:cubicBezTo>
                    <a:pt x="1298" y="1132"/>
                    <a:pt x="1298" y="989"/>
                    <a:pt x="1203" y="906"/>
                  </a:cubicBezTo>
                  <a:lnTo>
                    <a:pt x="382" y="72"/>
                  </a:lnTo>
                  <a:cubicBezTo>
                    <a:pt x="346" y="24"/>
                    <a:pt x="295" y="1"/>
                    <a:pt x="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6"/>
            <p:cNvSpPr/>
            <p:nvPr/>
          </p:nvSpPr>
          <p:spPr>
            <a:xfrm>
              <a:off x="3833513" y="2438385"/>
              <a:ext cx="44614" cy="30472"/>
            </a:xfrm>
            <a:custGeom>
              <a:rect b="b" l="l" r="r" t="t"/>
              <a:pathLst>
                <a:path extrusionOk="0" h="1017" w="1489">
                  <a:moveTo>
                    <a:pt x="240" y="0"/>
                  </a:moveTo>
                  <a:cubicBezTo>
                    <a:pt x="167" y="0"/>
                    <a:pt x="100" y="40"/>
                    <a:pt x="60" y="112"/>
                  </a:cubicBezTo>
                  <a:cubicBezTo>
                    <a:pt x="1" y="207"/>
                    <a:pt x="36" y="326"/>
                    <a:pt x="132" y="386"/>
                  </a:cubicBezTo>
                  <a:lnTo>
                    <a:pt x="1144" y="981"/>
                  </a:lnTo>
                  <a:cubicBezTo>
                    <a:pt x="1179" y="1005"/>
                    <a:pt x="1227" y="1017"/>
                    <a:pt x="1251" y="1017"/>
                  </a:cubicBezTo>
                  <a:cubicBezTo>
                    <a:pt x="1322" y="1017"/>
                    <a:pt x="1382" y="981"/>
                    <a:pt x="1429" y="910"/>
                  </a:cubicBezTo>
                  <a:cubicBezTo>
                    <a:pt x="1489" y="826"/>
                    <a:pt x="1465" y="684"/>
                    <a:pt x="1358" y="624"/>
                  </a:cubicBezTo>
                  <a:lnTo>
                    <a:pt x="346" y="29"/>
                  </a:lnTo>
                  <a:cubicBezTo>
                    <a:pt x="311" y="9"/>
                    <a:pt x="275" y="0"/>
                    <a:pt x="2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6"/>
            <p:cNvSpPr/>
            <p:nvPr/>
          </p:nvSpPr>
          <p:spPr>
            <a:xfrm>
              <a:off x="3850982" y="2397665"/>
              <a:ext cx="47491" cy="21963"/>
            </a:xfrm>
            <a:custGeom>
              <a:rect b="b" l="l" r="r" t="t"/>
              <a:pathLst>
                <a:path extrusionOk="0" h="733" w="1585">
                  <a:moveTo>
                    <a:pt x="233" y="1"/>
                  </a:moveTo>
                  <a:cubicBezTo>
                    <a:pt x="143" y="1"/>
                    <a:pt x="55" y="52"/>
                    <a:pt x="25" y="161"/>
                  </a:cubicBezTo>
                  <a:cubicBezTo>
                    <a:pt x="1" y="257"/>
                    <a:pt x="61" y="376"/>
                    <a:pt x="180" y="411"/>
                  </a:cubicBezTo>
                  <a:lnTo>
                    <a:pt x="1311" y="721"/>
                  </a:lnTo>
                  <a:cubicBezTo>
                    <a:pt x="1323" y="721"/>
                    <a:pt x="1346" y="733"/>
                    <a:pt x="1370" y="733"/>
                  </a:cubicBezTo>
                  <a:cubicBezTo>
                    <a:pt x="1454" y="733"/>
                    <a:pt x="1549" y="673"/>
                    <a:pt x="1573" y="590"/>
                  </a:cubicBezTo>
                  <a:cubicBezTo>
                    <a:pt x="1585" y="471"/>
                    <a:pt x="1513" y="352"/>
                    <a:pt x="1418" y="316"/>
                  </a:cubicBezTo>
                  <a:lnTo>
                    <a:pt x="287" y="7"/>
                  </a:lnTo>
                  <a:cubicBezTo>
                    <a:pt x="269" y="3"/>
                    <a:pt x="251"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6"/>
            <p:cNvSpPr/>
            <p:nvPr/>
          </p:nvSpPr>
          <p:spPr>
            <a:xfrm>
              <a:off x="3857064" y="2353260"/>
              <a:ext cx="47820" cy="12854"/>
            </a:xfrm>
            <a:custGeom>
              <a:rect b="b" l="l" r="r" t="t"/>
              <a:pathLst>
                <a:path extrusionOk="0" h="429" w="1596">
                  <a:moveTo>
                    <a:pt x="215" y="0"/>
                  </a:moveTo>
                  <a:cubicBezTo>
                    <a:pt x="96" y="0"/>
                    <a:pt x="0" y="96"/>
                    <a:pt x="0" y="203"/>
                  </a:cubicBezTo>
                  <a:cubicBezTo>
                    <a:pt x="0" y="322"/>
                    <a:pt x="96" y="417"/>
                    <a:pt x="215" y="417"/>
                  </a:cubicBezTo>
                  <a:lnTo>
                    <a:pt x="1382" y="429"/>
                  </a:lnTo>
                  <a:cubicBezTo>
                    <a:pt x="1501" y="429"/>
                    <a:pt x="1596" y="346"/>
                    <a:pt x="1596" y="227"/>
                  </a:cubicBezTo>
                  <a:cubicBezTo>
                    <a:pt x="1596" y="108"/>
                    <a:pt x="1512" y="12"/>
                    <a:pt x="1382" y="12"/>
                  </a:cubicBezTo>
                  <a:lnTo>
                    <a:pt x="2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6"/>
            <p:cNvSpPr/>
            <p:nvPr/>
          </p:nvSpPr>
          <p:spPr>
            <a:xfrm>
              <a:off x="3850982" y="2300855"/>
              <a:ext cx="47491" cy="20674"/>
            </a:xfrm>
            <a:custGeom>
              <a:rect b="b" l="l" r="r" t="t"/>
              <a:pathLst>
                <a:path extrusionOk="0" h="690" w="1585">
                  <a:moveTo>
                    <a:pt x="1368" y="1"/>
                  </a:moveTo>
                  <a:cubicBezTo>
                    <a:pt x="1349" y="1"/>
                    <a:pt x="1329" y="4"/>
                    <a:pt x="1311" y="11"/>
                  </a:cubicBezTo>
                  <a:lnTo>
                    <a:pt x="180" y="297"/>
                  </a:lnTo>
                  <a:cubicBezTo>
                    <a:pt x="61" y="309"/>
                    <a:pt x="1" y="428"/>
                    <a:pt x="25" y="523"/>
                  </a:cubicBezTo>
                  <a:cubicBezTo>
                    <a:pt x="61" y="618"/>
                    <a:pt x="132" y="690"/>
                    <a:pt x="239" y="690"/>
                  </a:cubicBezTo>
                  <a:lnTo>
                    <a:pt x="275" y="690"/>
                  </a:lnTo>
                  <a:lnTo>
                    <a:pt x="1406" y="416"/>
                  </a:lnTo>
                  <a:cubicBezTo>
                    <a:pt x="1525" y="380"/>
                    <a:pt x="1585" y="261"/>
                    <a:pt x="1561" y="154"/>
                  </a:cubicBezTo>
                  <a:cubicBezTo>
                    <a:pt x="1532" y="58"/>
                    <a:pt x="1449" y="1"/>
                    <a:pt x="13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6"/>
            <p:cNvSpPr/>
            <p:nvPr/>
          </p:nvSpPr>
          <p:spPr>
            <a:xfrm>
              <a:off x="3833513" y="2250277"/>
              <a:ext cx="44974" cy="29873"/>
            </a:xfrm>
            <a:custGeom>
              <a:rect b="b" l="l" r="r" t="t"/>
              <a:pathLst>
                <a:path extrusionOk="0" h="997" w="1501">
                  <a:moveTo>
                    <a:pt x="1275" y="0"/>
                  </a:moveTo>
                  <a:cubicBezTo>
                    <a:pt x="1238" y="0"/>
                    <a:pt x="1201" y="11"/>
                    <a:pt x="1167" y="32"/>
                  </a:cubicBezTo>
                  <a:lnTo>
                    <a:pt x="132" y="616"/>
                  </a:lnTo>
                  <a:cubicBezTo>
                    <a:pt x="48" y="675"/>
                    <a:pt x="1" y="794"/>
                    <a:pt x="60" y="889"/>
                  </a:cubicBezTo>
                  <a:cubicBezTo>
                    <a:pt x="108" y="973"/>
                    <a:pt x="167" y="997"/>
                    <a:pt x="239" y="997"/>
                  </a:cubicBezTo>
                  <a:cubicBezTo>
                    <a:pt x="274" y="997"/>
                    <a:pt x="310" y="985"/>
                    <a:pt x="346" y="973"/>
                  </a:cubicBezTo>
                  <a:lnTo>
                    <a:pt x="1370" y="389"/>
                  </a:lnTo>
                  <a:cubicBezTo>
                    <a:pt x="1477" y="330"/>
                    <a:pt x="1501" y="211"/>
                    <a:pt x="1441" y="104"/>
                  </a:cubicBezTo>
                  <a:cubicBezTo>
                    <a:pt x="1403" y="35"/>
                    <a:pt x="1340" y="0"/>
                    <a:pt x="12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6"/>
            <p:cNvSpPr/>
            <p:nvPr/>
          </p:nvSpPr>
          <p:spPr>
            <a:xfrm>
              <a:off x="3806397" y="2207699"/>
              <a:ext cx="39281" cy="37124"/>
            </a:xfrm>
            <a:custGeom>
              <a:rect b="b" l="l" r="r" t="t"/>
              <a:pathLst>
                <a:path extrusionOk="0" h="1239" w="1311">
                  <a:moveTo>
                    <a:pt x="1075" y="1"/>
                  </a:moveTo>
                  <a:cubicBezTo>
                    <a:pt x="1022" y="1"/>
                    <a:pt x="965" y="24"/>
                    <a:pt x="917" y="72"/>
                  </a:cubicBezTo>
                  <a:lnTo>
                    <a:pt x="84" y="882"/>
                  </a:lnTo>
                  <a:cubicBezTo>
                    <a:pt x="1" y="965"/>
                    <a:pt x="1" y="1096"/>
                    <a:pt x="84" y="1179"/>
                  </a:cubicBezTo>
                  <a:cubicBezTo>
                    <a:pt x="132" y="1227"/>
                    <a:pt x="191" y="1239"/>
                    <a:pt x="239" y="1239"/>
                  </a:cubicBezTo>
                  <a:cubicBezTo>
                    <a:pt x="298" y="1239"/>
                    <a:pt x="346" y="1227"/>
                    <a:pt x="382" y="1179"/>
                  </a:cubicBezTo>
                  <a:lnTo>
                    <a:pt x="1215" y="370"/>
                  </a:lnTo>
                  <a:cubicBezTo>
                    <a:pt x="1310" y="286"/>
                    <a:pt x="1310" y="155"/>
                    <a:pt x="1215" y="72"/>
                  </a:cubicBezTo>
                  <a:cubicBezTo>
                    <a:pt x="1179" y="24"/>
                    <a:pt x="1129" y="1"/>
                    <a:pt x="10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6"/>
            <p:cNvSpPr/>
            <p:nvPr/>
          </p:nvSpPr>
          <p:spPr>
            <a:xfrm>
              <a:off x="3654424" y="2344331"/>
              <a:ext cx="76734" cy="195535"/>
            </a:xfrm>
            <a:custGeom>
              <a:rect b="b" l="l" r="r" t="t"/>
              <a:pathLst>
                <a:path extrusionOk="0" h="6526" w="2561">
                  <a:moveTo>
                    <a:pt x="1275" y="1"/>
                  </a:moveTo>
                  <a:cubicBezTo>
                    <a:pt x="1156" y="1"/>
                    <a:pt x="1072" y="96"/>
                    <a:pt x="1072" y="215"/>
                  </a:cubicBezTo>
                  <a:lnTo>
                    <a:pt x="1072" y="3049"/>
                  </a:lnTo>
                  <a:lnTo>
                    <a:pt x="370" y="2394"/>
                  </a:lnTo>
                  <a:cubicBezTo>
                    <a:pt x="326" y="2361"/>
                    <a:pt x="274" y="2343"/>
                    <a:pt x="224" y="2343"/>
                  </a:cubicBezTo>
                  <a:cubicBezTo>
                    <a:pt x="166" y="2343"/>
                    <a:pt x="110" y="2367"/>
                    <a:pt x="72" y="2418"/>
                  </a:cubicBezTo>
                  <a:cubicBezTo>
                    <a:pt x="1" y="2501"/>
                    <a:pt x="1" y="2632"/>
                    <a:pt x="84" y="2715"/>
                  </a:cubicBezTo>
                  <a:lnTo>
                    <a:pt x="1072" y="3632"/>
                  </a:lnTo>
                  <a:lnTo>
                    <a:pt x="1072" y="6311"/>
                  </a:lnTo>
                  <a:cubicBezTo>
                    <a:pt x="1072" y="6430"/>
                    <a:pt x="1156" y="6525"/>
                    <a:pt x="1275" y="6525"/>
                  </a:cubicBezTo>
                  <a:cubicBezTo>
                    <a:pt x="1394" y="6525"/>
                    <a:pt x="1489" y="6430"/>
                    <a:pt x="1489" y="6311"/>
                  </a:cubicBezTo>
                  <a:lnTo>
                    <a:pt x="1489" y="3620"/>
                  </a:lnTo>
                  <a:lnTo>
                    <a:pt x="2465" y="2692"/>
                  </a:lnTo>
                  <a:cubicBezTo>
                    <a:pt x="2560" y="2620"/>
                    <a:pt x="2560" y="2501"/>
                    <a:pt x="2477" y="2418"/>
                  </a:cubicBezTo>
                  <a:cubicBezTo>
                    <a:pt x="2439" y="2367"/>
                    <a:pt x="2383" y="2343"/>
                    <a:pt x="2326" y="2343"/>
                  </a:cubicBezTo>
                  <a:cubicBezTo>
                    <a:pt x="2276" y="2343"/>
                    <a:pt x="2224" y="2361"/>
                    <a:pt x="2179" y="2394"/>
                  </a:cubicBezTo>
                  <a:lnTo>
                    <a:pt x="1489" y="3049"/>
                  </a:lnTo>
                  <a:lnTo>
                    <a:pt x="1489" y="215"/>
                  </a:lnTo>
                  <a:cubicBezTo>
                    <a:pt x="1489" y="96"/>
                    <a:pt x="1394" y="1"/>
                    <a:pt x="12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6"/>
            <p:cNvSpPr/>
            <p:nvPr/>
          </p:nvSpPr>
          <p:spPr>
            <a:xfrm>
              <a:off x="3598063" y="2356826"/>
              <a:ext cx="72449" cy="72449"/>
            </a:xfrm>
            <a:custGeom>
              <a:rect b="b" l="l" r="r" t="t"/>
              <a:pathLst>
                <a:path extrusionOk="0" h="2418" w="2418">
                  <a:moveTo>
                    <a:pt x="167" y="0"/>
                  </a:moveTo>
                  <a:cubicBezTo>
                    <a:pt x="72" y="0"/>
                    <a:pt x="0" y="72"/>
                    <a:pt x="0" y="167"/>
                  </a:cubicBezTo>
                  <a:cubicBezTo>
                    <a:pt x="36" y="512"/>
                    <a:pt x="131" y="1262"/>
                    <a:pt x="643" y="1774"/>
                  </a:cubicBezTo>
                  <a:cubicBezTo>
                    <a:pt x="1143" y="2275"/>
                    <a:pt x="1905" y="2382"/>
                    <a:pt x="2251" y="2417"/>
                  </a:cubicBezTo>
                  <a:cubicBezTo>
                    <a:pt x="2334" y="2417"/>
                    <a:pt x="2417" y="2334"/>
                    <a:pt x="2417" y="2251"/>
                  </a:cubicBezTo>
                  <a:cubicBezTo>
                    <a:pt x="2394" y="1917"/>
                    <a:pt x="2275" y="1143"/>
                    <a:pt x="1774" y="643"/>
                  </a:cubicBezTo>
                  <a:cubicBezTo>
                    <a:pt x="1263" y="131"/>
                    <a:pt x="512" y="36"/>
                    <a:pt x="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6"/>
            <p:cNvSpPr/>
            <p:nvPr/>
          </p:nvSpPr>
          <p:spPr>
            <a:xfrm>
              <a:off x="3597703" y="2356826"/>
              <a:ext cx="72809" cy="72449"/>
            </a:xfrm>
            <a:custGeom>
              <a:rect b="b" l="l" r="r" t="t"/>
              <a:pathLst>
                <a:path extrusionOk="0" h="2418" w="2430">
                  <a:moveTo>
                    <a:pt x="167" y="0"/>
                  </a:moveTo>
                  <a:cubicBezTo>
                    <a:pt x="72" y="0"/>
                    <a:pt x="12" y="60"/>
                    <a:pt x="1" y="155"/>
                  </a:cubicBezTo>
                  <a:cubicBezTo>
                    <a:pt x="286" y="239"/>
                    <a:pt x="596" y="393"/>
                    <a:pt x="846" y="643"/>
                  </a:cubicBezTo>
                  <a:cubicBezTo>
                    <a:pt x="1358" y="1143"/>
                    <a:pt x="1453" y="1905"/>
                    <a:pt x="1489" y="2251"/>
                  </a:cubicBezTo>
                  <a:lnTo>
                    <a:pt x="1489" y="2263"/>
                  </a:lnTo>
                  <a:cubicBezTo>
                    <a:pt x="1798" y="2370"/>
                    <a:pt x="2084" y="2394"/>
                    <a:pt x="2251" y="2417"/>
                  </a:cubicBezTo>
                  <a:cubicBezTo>
                    <a:pt x="2346" y="2417"/>
                    <a:pt x="2429" y="2334"/>
                    <a:pt x="2406" y="2251"/>
                  </a:cubicBezTo>
                  <a:cubicBezTo>
                    <a:pt x="2394" y="1917"/>
                    <a:pt x="2275" y="1143"/>
                    <a:pt x="1775" y="643"/>
                  </a:cubicBezTo>
                  <a:cubicBezTo>
                    <a:pt x="1263" y="131"/>
                    <a:pt x="501" y="36"/>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6"/>
            <p:cNvSpPr/>
            <p:nvPr/>
          </p:nvSpPr>
          <p:spPr>
            <a:xfrm>
              <a:off x="3715429" y="2356826"/>
              <a:ext cx="72090" cy="72449"/>
            </a:xfrm>
            <a:custGeom>
              <a:rect b="b" l="l" r="r" t="t"/>
              <a:pathLst>
                <a:path extrusionOk="0" h="2418" w="2406">
                  <a:moveTo>
                    <a:pt x="2239" y="0"/>
                  </a:moveTo>
                  <a:cubicBezTo>
                    <a:pt x="1906" y="36"/>
                    <a:pt x="1144" y="131"/>
                    <a:pt x="644" y="643"/>
                  </a:cubicBezTo>
                  <a:cubicBezTo>
                    <a:pt x="132" y="1143"/>
                    <a:pt x="13" y="1917"/>
                    <a:pt x="1" y="2251"/>
                  </a:cubicBezTo>
                  <a:cubicBezTo>
                    <a:pt x="1" y="2334"/>
                    <a:pt x="72" y="2417"/>
                    <a:pt x="167" y="2417"/>
                  </a:cubicBezTo>
                  <a:cubicBezTo>
                    <a:pt x="501" y="2382"/>
                    <a:pt x="1263" y="2275"/>
                    <a:pt x="1775" y="1774"/>
                  </a:cubicBezTo>
                  <a:cubicBezTo>
                    <a:pt x="2275" y="1262"/>
                    <a:pt x="2382" y="512"/>
                    <a:pt x="2406" y="167"/>
                  </a:cubicBezTo>
                  <a:cubicBezTo>
                    <a:pt x="2406" y="72"/>
                    <a:pt x="2334" y="0"/>
                    <a:pt x="22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6"/>
            <p:cNvSpPr/>
            <p:nvPr/>
          </p:nvSpPr>
          <p:spPr>
            <a:xfrm>
              <a:off x="3715788" y="2357155"/>
              <a:ext cx="72090" cy="72120"/>
            </a:xfrm>
            <a:custGeom>
              <a:rect b="b" l="l" r="r" t="t"/>
              <a:pathLst>
                <a:path extrusionOk="0" h="2407" w="2406">
                  <a:moveTo>
                    <a:pt x="2248" y="0"/>
                  </a:moveTo>
                  <a:cubicBezTo>
                    <a:pt x="2241" y="0"/>
                    <a:pt x="2234" y="0"/>
                    <a:pt x="2227" y="1"/>
                  </a:cubicBezTo>
                  <a:cubicBezTo>
                    <a:pt x="2036" y="25"/>
                    <a:pt x="1691" y="61"/>
                    <a:pt x="1358" y="204"/>
                  </a:cubicBezTo>
                  <a:cubicBezTo>
                    <a:pt x="1310" y="573"/>
                    <a:pt x="1179" y="1216"/>
                    <a:pt x="727" y="1656"/>
                  </a:cubicBezTo>
                  <a:cubicBezTo>
                    <a:pt x="524" y="1871"/>
                    <a:pt x="262" y="2013"/>
                    <a:pt x="12" y="2109"/>
                  </a:cubicBezTo>
                  <a:cubicBezTo>
                    <a:pt x="12" y="2144"/>
                    <a:pt x="1" y="2204"/>
                    <a:pt x="1" y="2240"/>
                  </a:cubicBezTo>
                  <a:cubicBezTo>
                    <a:pt x="1" y="2323"/>
                    <a:pt x="72" y="2406"/>
                    <a:pt x="167" y="2406"/>
                  </a:cubicBezTo>
                  <a:cubicBezTo>
                    <a:pt x="489" y="2383"/>
                    <a:pt x="1263" y="2264"/>
                    <a:pt x="1775" y="1763"/>
                  </a:cubicBezTo>
                  <a:cubicBezTo>
                    <a:pt x="2275" y="1251"/>
                    <a:pt x="2382" y="501"/>
                    <a:pt x="2406" y="156"/>
                  </a:cubicBezTo>
                  <a:cubicBezTo>
                    <a:pt x="2395" y="68"/>
                    <a:pt x="2332" y="0"/>
                    <a:pt x="22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6"/>
            <p:cNvSpPr/>
            <p:nvPr/>
          </p:nvSpPr>
          <p:spPr>
            <a:xfrm>
              <a:off x="3669046" y="2273079"/>
              <a:ext cx="47850" cy="97947"/>
            </a:xfrm>
            <a:custGeom>
              <a:rect b="b" l="l" r="r" t="t"/>
              <a:pathLst>
                <a:path extrusionOk="0" h="3269" w="1597">
                  <a:moveTo>
                    <a:pt x="793" y="0"/>
                  </a:moveTo>
                  <a:cubicBezTo>
                    <a:pt x="751" y="0"/>
                    <a:pt x="709" y="15"/>
                    <a:pt x="679" y="45"/>
                  </a:cubicBezTo>
                  <a:cubicBezTo>
                    <a:pt x="477" y="295"/>
                    <a:pt x="1" y="902"/>
                    <a:pt x="1" y="1641"/>
                  </a:cubicBezTo>
                  <a:cubicBezTo>
                    <a:pt x="1" y="2367"/>
                    <a:pt x="465" y="2974"/>
                    <a:pt x="679" y="3224"/>
                  </a:cubicBezTo>
                  <a:cubicBezTo>
                    <a:pt x="709" y="3254"/>
                    <a:pt x="751" y="3269"/>
                    <a:pt x="793" y="3269"/>
                  </a:cubicBezTo>
                  <a:cubicBezTo>
                    <a:pt x="834" y="3269"/>
                    <a:pt x="876" y="3254"/>
                    <a:pt x="906" y="3224"/>
                  </a:cubicBezTo>
                  <a:cubicBezTo>
                    <a:pt x="1108" y="2974"/>
                    <a:pt x="1596" y="2367"/>
                    <a:pt x="1596" y="1641"/>
                  </a:cubicBezTo>
                  <a:cubicBezTo>
                    <a:pt x="1596" y="902"/>
                    <a:pt x="1108" y="283"/>
                    <a:pt x="906" y="45"/>
                  </a:cubicBezTo>
                  <a:cubicBezTo>
                    <a:pt x="876" y="15"/>
                    <a:pt x="834" y="0"/>
                    <a:pt x="7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6"/>
            <p:cNvSpPr/>
            <p:nvPr/>
          </p:nvSpPr>
          <p:spPr>
            <a:xfrm>
              <a:off x="3678694" y="2273079"/>
              <a:ext cx="38202" cy="97228"/>
            </a:xfrm>
            <a:custGeom>
              <a:rect b="b" l="l" r="r" t="t"/>
              <a:pathLst>
                <a:path extrusionOk="0" h="3245" w="1275">
                  <a:moveTo>
                    <a:pt x="471" y="0"/>
                  </a:moveTo>
                  <a:cubicBezTo>
                    <a:pt x="429" y="0"/>
                    <a:pt x="387" y="15"/>
                    <a:pt x="357" y="45"/>
                  </a:cubicBezTo>
                  <a:cubicBezTo>
                    <a:pt x="274" y="140"/>
                    <a:pt x="143" y="307"/>
                    <a:pt x="0" y="521"/>
                  </a:cubicBezTo>
                  <a:cubicBezTo>
                    <a:pt x="179" y="819"/>
                    <a:pt x="346" y="1200"/>
                    <a:pt x="346" y="1617"/>
                  </a:cubicBezTo>
                  <a:cubicBezTo>
                    <a:pt x="346" y="2033"/>
                    <a:pt x="179" y="2426"/>
                    <a:pt x="0" y="2724"/>
                  </a:cubicBezTo>
                  <a:cubicBezTo>
                    <a:pt x="119" y="2926"/>
                    <a:pt x="274" y="3093"/>
                    <a:pt x="357" y="3200"/>
                  </a:cubicBezTo>
                  <a:cubicBezTo>
                    <a:pt x="387" y="3230"/>
                    <a:pt x="429" y="3245"/>
                    <a:pt x="471" y="3245"/>
                  </a:cubicBezTo>
                  <a:cubicBezTo>
                    <a:pt x="512" y="3245"/>
                    <a:pt x="554" y="3230"/>
                    <a:pt x="584" y="3200"/>
                  </a:cubicBezTo>
                  <a:cubicBezTo>
                    <a:pt x="810" y="2938"/>
                    <a:pt x="1274" y="2331"/>
                    <a:pt x="1274" y="1605"/>
                  </a:cubicBezTo>
                  <a:cubicBezTo>
                    <a:pt x="1274" y="879"/>
                    <a:pt x="786" y="283"/>
                    <a:pt x="584" y="45"/>
                  </a:cubicBezTo>
                  <a:cubicBezTo>
                    <a:pt x="554" y="15"/>
                    <a:pt x="512" y="0"/>
                    <a:pt x="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6"/>
            <p:cNvSpPr/>
            <p:nvPr/>
          </p:nvSpPr>
          <p:spPr>
            <a:xfrm>
              <a:off x="3643008" y="2518416"/>
              <a:ext cx="99925" cy="108854"/>
            </a:xfrm>
            <a:custGeom>
              <a:rect b="b" l="l" r="r" t="t"/>
              <a:pathLst>
                <a:path extrusionOk="0" h="3633" w="3335">
                  <a:moveTo>
                    <a:pt x="1001" y="1"/>
                  </a:moveTo>
                  <a:cubicBezTo>
                    <a:pt x="453" y="1"/>
                    <a:pt x="1" y="441"/>
                    <a:pt x="1" y="989"/>
                  </a:cubicBezTo>
                  <a:lnTo>
                    <a:pt x="1" y="2632"/>
                  </a:lnTo>
                  <a:cubicBezTo>
                    <a:pt x="1" y="3180"/>
                    <a:pt x="453" y="3632"/>
                    <a:pt x="1001" y="3632"/>
                  </a:cubicBezTo>
                  <a:lnTo>
                    <a:pt x="2322" y="3632"/>
                  </a:lnTo>
                  <a:cubicBezTo>
                    <a:pt x="2870" y="3632"/>
                    <a:pt x="3334" y="3180"/>
                    <a:pt x="3322" y="2632"/>
                  </a:cubicBezTo>
                  <a:lnTo>
                    <a:pt x="3322" y="989"/>
                  </a:lnTo>
                  <a:cubicBezTo>
                    <a:pt x="3322" y="441"/>
                    <a:pt x="2882" y="1"/>
                    <a:pt x="2322" y="1"/>
                  </a:cubicBezTo>
                  <a:close/>
                </a:path>
              </a:pathLst>
            </a:custGeom>
            <a:solidFill>
              <a:srgbClr val="F0F0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6"/>
            <p:cNvSpPr/>
            <p:nvPr/>
          </p:nvSpPr>
          <p:spPr>
            <a:xfrm>
              <a:off x="3676177" y="2518416"/>
              <a:ext cx="66756" cy="108854"/>
            </a:xfrm>
            <a:custGeom>
              <a:rect b="b" l="l" r="r" t="t"/>
              <a:pathLst>
                <a:path extrusionOk="0" h="3633" w="2228">
                  <a:moveTo>
                    <a:pt x="1" y="1"/>
                  </a:moveTo>
                  <a:cubicBezTo>
                    <a:pt x="549" y="1"/>
                    <a:pt x="1001" y="441"/>
                    <a:pt x="1001" y="989"/>
                  </a:cubicBezTo>
                  <a:lnTo>
                    <a:pt x="1001" y="2632"/>
                  </a:lnTo>
                  <a:cubicBezTo>
                    <a:pt x="1001" y="3180"/>
                    <a:pt x="549" y="3632"/>
                    <a:pt x="1" y="3632"/>
                  </a:cubicBezTo>
                  <a:lnTo>
                    <a:pt x="1215" y="3632"/>
                  </a:lnTo>
                  <a:cubicBezTo>
                    <a:pt x="1775" y="3632"/>
                    <a:pt x="2215" y="3180"/>
                    <a:pt x="2215" y="2632"/>
                  </a:cubicBezTo>
                  <a:lnTo>
                    <a:pt x="2215" y="989"/>
                  </a:lnTo>
                  <a:cubicBezTo>
                    <a:pt x="2227" y="441"/>
                    <a:pt x="1763" y="1"/>
                    <a:pt x="1215" y="1"/>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6"/>
            <p:cNvSpPr/>
            <p:nvPr/>
          </p:nvSpPr>
          <p:spPr>
            <a:xfrm>
              <a:off x="3622333" y="2512364"/>
              <a:ext cx="148075" cy="35356"/>
            </a:xfrm>
            <a:custGeom>
              <a:rect b="b" l="l" r="r" t="t"/>
              <a:pathLst>
                <a:path extrusionOk="0" h="1180" w="4942">
                  <a:moveTo>
                    <a:pt x="4463" y="0"/>
                  </a:moveTo>
                  <a:cubicBezTo>
                    <a:pt x="4456" y="0"/>
                    <a:pt x="4448" y="0"/>
                    <a:pt x="4441" y="1"/>
                  </a:cubicBezTo>
                  <a:lnTo>
                    <a:pt x="441" y="239"/>
                  </a:lnTo>
                  <a:cubicBezTo>
                    <a:pt x="191" y="262"/>
                    <a:pt x="0" y="465"/>
                    <a:pt x="0" y="715"/>
                  </a:cubicBezTo>
                  <a:cubicBezTo>
                    <a:pt x="0" y="981"/>
                    <a:pt x="203" y="1180"/>
                    <a:pt x="465" y="1180"/>
                  </a:cubicBezTo>
                  <a:cubicBezTo>
                    <a:pt x="473" y="1180"/>
                    <a:pt x="481" y="1180"/>
                    <a:pt x="488" y="1179"/>
                  </a:cubicBezTo>
                  <a:lnTo>
                    <a:pt x="4489" y="941"/>
                  </a:lnTo>
                  <a:cubicBezTo>
                    <a:pt x="4739" y="929"/>
                    <a:pt x="4941" y="715"/>
                    <a:pt x="4941" y="465"/>
                  </a:cubicBezTo>
                  <a:cubicBezTo>
                    <a:pt x="4941" y="210"/>
                    <a:pt x="4727" y="0"/>
                    <a:pt x="44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6"/>
            <p:cNvSpPr/>
            <p:nvPr/>
          </p:nvSpPr>
          <p:spPr>
            <a:xfrm>
              <a:off x="3622333" y="2569084"/>
              <a:ext cx="148075" cy="35356"/>
            </a:xfrm>
            <a:custGeom>
              <a:rect b="b" l="l" r="r" t="t"/>
              <a:pathLst>
                <a:path extrusionOk="0" h="1180" w="4942">
                  <a:moveTo>
                    <a:pt x="4464" y="0"/>
                  </a:moveTo>
                  <a:cubicBezTo>
                    <a:pt x="4456" y="0"/>
                    <a:pt x="4449" y="0"/>
                    <a:pt x="4441" y="1"/>
                  </a:cubicBezTo>
                  <a:lnTo>
                    <a:pt x="441" y="239"/>
                  </a:lnTo>
                  <a:cubicBezTo>
                    <a:pt x="191" y="251"/>
                    <a:pt x="0" y="465"/>
                    <a:pt x="0" y="715"/>
                  </a:cubicBezTo>
                  <a:cubicBezTo>
                    <a:pt x="0" y="981"/>
                    <a:pt x="203" y="1180"/>
                    <a:pt x="465" y="1180"/>
                  </a:cubicBezTo>
                  <a:cubicBezTo>
                    <a:pt x="473" y="1180"/>
                    <a:pt x="481" y="1180"/>
                    <a:pt x="488" y="1179"/>
                  </a:cubicBezTo>
                  <a:lnTo>
                    <a:pt x="4489" y="941"/>
                  </a:lnTo>
                  <a:cubicBezTo>
                    <a:pt x="4739" y="929"/>
                    <a:pt x="4941" y="715"/>
                    <a:pt x="4941" y="465"/>
                  </a:cubicBezTo>
                  <a:cubicBezTo>
                    <a:pt x="4941" y="199"/>
                    <a:pt x="4727" y="0"/>
                    <a:pt x="4464" y="0"/>
                  </a:cubicBezTo>
                  <a:close/>
                </a:path>
              </a:pathLst>
            </a:custGeom>
            <a:solidFill>
              <a:srgbClr val="9E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6"/>
            <p:cNvSpPr/>
            <p:nvPr/>
          </p:nvSpPr>
          <p:spPr>
            <a:xfrm>
              <a:off x="3622333" y="2569084"/>
              <a:ext cx="148075" cy="35356"/>
            </a:xfrm>
            <a:custGeom>
              <a:rect b="b" l="l" r="r" t="t"/>
              <a:pathLst>
                <a:path extrusionOk="0" h="1180" w="4942">
                  <a:moveTo>
                    <a:pt x="4464" y="0"/>
                  </a:moveTo>
                  <a:cubicBezTo>
                    <a:pt x="4456" y="0"/>
                    <a:pt x="4449" y="0"/>
                    <a:pt x="4441" y="1"/>
                  </a:cubicBezTo>
                  <a:lnTo>
                    <a:pt x="441" y="239"/>
                  </a:lnTo>
                  <a:cubicBezTo>
                    <a:pt x="191" y="251"/>
                    <a:pt x="0" y="465"/>
                    <a:pt x="0" y="715"/>
                  </a:cubicBezTo>
                  <a:cubicBezTo>
                    <a:pt x="0" y="981"/>
                    <a:pt x="203" y="1180"/>
                    <a:pt x="465" y="1180"/>
                  </a:cubicBezTo>
                  <a:cubicBezTo>
                    <a:pt x="473" y="1180"/>
                    <a:pt x="481" y="1180"/>
                    <a:pt x="488" y="1179"/>
                  </a:cubicBezTo>
                  <a:lnTo>
                    <a:pt x="4489" y="941"/>
                  </a:lnTo>
                  <a:cubicBezTo>
                    <a:pt x="4739" y="929"/>
                    <a:pt x="4941" y="715"/>
                    <a:pt x="4941" y="465"/>
                  </a:cubicBezTo>
                  <a:cubicBezTo>
                    <a:pt x="4941" y="199"/>
                    <a:pt x="4727" y="0"/>
                    <a:pt x="4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36"/>
          <p:cNvGrpSpPr/>
          <p:nvPr/>
        </p:nvGrpSpPr>
        <p:grpSpPr>
          <a:xfrm>
            <a:off x="3388943" y="1618009"/>
            <a:ext cx="425612" cy="424174"/>
            <a:chOff x="2714196" y="1261342"/>
            <a:chExt cx="399374" cy="398024"/>
          </a:xfrm>
        </p:grpSpPr>
        <p:sp>
          <p:nvSpPr>
            <p:cNvPr id="1030" name="Google Shape;1030;p36"/>
            <p:cNvSpPr/>
            <p:nvPr/>
          </p:nvSpPr>
          <p:spPr>
            <a:xfrm>
              <a:off x="2727241" y="1274275"/>
              <a:ext cx="371933" cy="371146"/>
            </a:xfrm>
            <a:custGeom>
              <a:rect b="b" l="l" r="r" t="t"/>
              <a:pathLst>
                <a:path extrusionOk="0" h="13201" w="13229">
                  <a:moveTo>
                    <a:pt x="4119" y="0"/>
                  </a:moveTo>
                  <a:cubicBezTo>
                    <a:pt x="3961" y="0"/>
                    <a:pt x="3809" y="80"/>
                    <a:pt x="3704" y="207"/>
                  </a:cubicBezTo>
                  <a:cubicBezTo>
                    <a:pt x="3692" y="243"/>
                    <a:pt x="3477" y="493"/>
                    <a:pt x="3311" y="909"/>
                  </a:cubicBezTo>
                  <a:cubicBezTo>
                    <a:pt x="3108" y="1433"/>
                    <a:pt x="2930" y="2231"/>
                    <a:pt x="3287" y="3112"/>
                  </a:cubicBezTo>
                  <a:cubicBezTo>
                    <a:pt x="3311" y="3183"/>
                    <a:pt x="3358" y="3255"/>
                    <a:pt x="3394" y="3338"/>
                  </a:cubicBezTo>
                  <a:cubicBezTo>
                    <a:pt x="3299" y="3291"/>
                    <a:pt x="3215" y="3243"/>
                    <a:pt x="3120" y="3219"/>
                  </a:cubicBezTo>
                  <a:cubicBezTo>
                    <a:pt x="2758" y="3071"/>
                    <a:pt x="2409" y="3014"/>
                    <a:pt x="2086" y="3014"/>
                  </a:cubicBezTo>
                  <a:cubicBezTo>
                    <a:pt x="1032" y="3014"/>
                    <a:pt x="261" y="3623"/>
                    <a:pt x="215" y="3660"/>
                  </a:cubicBezTo>
                  <a:cubicBezTo>
                    <a:pt x="144" y="3719"/>
                    <a:pt x="96" y="3791"/>
                    <a:pt x="60" y="3874"/>
                  </a:cubicBezTo>
                  <a:cubicBezTo>
                    <a:pt x="25" y="3957"/>
                    <a:pt x="13" y="4053"/>
                    <a:pt x="25" y="4136"/>
                  </a:cubicBezTo>
                  <a:cubicBezTo>
                    <a:pt x="36" y="4207"/>
                    <a:pt x="263" y="5850"/>
                    <a:pt x="1787" y="6469"/>
                  </a:cubicBezTo>
                  <a:cubicBezTo>
                    <a:pt x="1858" y="6505"/>
                    <a:pt x="1941" y="6529"/>
                    <a:pt x="2025" y="6565"/>
                  </a:cubicBezTo>
                  <a:cubicBezTo>
                    <a:pt x="1930" y="6589"/>
                    <a:pt x="1846" y="6624"/>
                    <a:pt x="1739" y="6672"/>
                  </a:cubicBezTo>
                  <a:cubicBezTo>
                    <a:pt x="858" y="7041"/>
                    <a:pt x="429" y="7720"/>
                    <a:pt x="215" y="8243"/>
                  </a:cubicBezTo>
                  <a:cubicBezTo>
                    <a:pt x="60" y="8660"/>
                    <a:pt x="13" y="8994"/>
                    <a:pt x="13" y="9029"/>
                  </a:cubicBezTo>
                  <a:cubicBezTo>
                    <a:pt x="1" y="9208"/>
                    <a:pt x="72" y="9386"/>
                    <a:pt x="215" y="9506"/>
                  </a:cubicBezTo>
                  <a:cubicBezTo>
                    <a:pt x="260" y="9542"/>
                    <a:pt x="1045" y="10130"/>
                    <a:pt x="2084" y="10130"/>
                  </a:cubicBezTo>
                  <a:cubicBezTo>
                    <a:pt x="2409" y="10130"/>
                    <a:pt x="2760" y="10073"/>
                    <a:pt x="3120" y="9922"/>
                  </a:cubicBezTo>
                  <a:cubicBezTo>
                    <a:pt x="3192" y="9898"/>
                    <a:pt x="3275" y="9851"/>
                    <a:pt x="3346" y="9827"/>
                  </a:cubicBezTo>
                  <a:lnTo>
                    <a:pt x="3346" y="9827"/>
                  </a:lnTo>
                  <a:cubicBezTo>
                    <a:pt x="3299" y="9910"/>
                    <a:pt x="3251" y="10006"/>
                    <a:pt x="3227" y="10089"/>
                  </a:cubicBezTo>
                  <a:cubicBezTo>
                    <a:pt x="2596" y="11637"/>
                    <a:pt x="3632" y="12935"/>
                    <a:pt x="3668" y="12994"/>
                  </a:cubicBezTo>
                  <a:cubicBezTo>
                    <a:pt x="3768" y="13115"/>
                    <a:pt x="3911" y="13193"/>
                    <a:pt x="4068" y="13193"/>
                  </a:cubicBezTo>
                  <a:cubicBezTo>
                    <a:pt x="4097" y="13193"/>
                    <a:pt x="4126" y="13190"/>
                    <a:pt x="4156" y="13185"/>
                  </a:cubicBezTo>
                  <a:cubicBezTo>
                    <a:pt x="4227" y="13173"/>
                    <a:pt x="5859" y="12946"/>
                    <a:pt x="6490" y="11434"/>
                  </a:cubicBezTo>
                  <a:cubicBezTo>
                    <a:pt x="6513" y="11351"/>
                    <a:pt x="6549" y="11268"/>
                    <a:pt x="6573" y="11196"/>
                  </a:cubicBezTo>
                  <a:cubicBezTo>
                    <a:pt x="6609" y="11280"/>
                    <a:pt x="6633" y="11375"/>
                    <a:pt x="6680" y="11470"/>
                  </a:cubicBezTo>
                  <a:cubicBezTo>
                    <a:pt x="7335" y="13018"/>
                    <a:pt x="8978" y="13196"/>
                    <a:pt x="9049" y="13196"/>
                  </a:cubicBezTo>
                  <a:cubicBezTo>
                    <a:pt x="9070" y="13199"/>
                    <a:pt x="9090" y="13200"/>
                    <a:pt x="9110" y="13200"/>
                  </a:cubicBezTo>
                  <a:cubicBezTo>
                    <a:pt x="9268" y="13200"/>
                    <a:pt x="9420" y="13121"/>
                    <a:pt x="9526" y="12994"/>
                  </a:cubicBezTo>
                  <a:cubicBezTo>
                    <a:pt x="9538" y="12958"/>
                    <a:pt x="9752" y="12708"/>
                    <a:pt x="9907" y="12292"/>
                  </a:cubicBezTo>
                  <a:cubicBezTo>
                    <a:pt x="10121" y="11768"/>
                    <a:pt x="10300" y="10970"/>
                    <a:pt x="9942" y="10089"/>
                  </a:cubicBezTo>
                  <a:cubicBezTo>
                    <a:pt x="9907" y="10018"/>
                    <a:pt x="9871" y="9946"/>
                    <a:pt x="9835" y="9863"/>
                  </a:cubicBezTo>
                  <a:lnTo>
                    <a:pt x="9835" y="9863"/>
                  </a:lnTo>
                  <a:cubicBezTo>
                    <a:pt x="9931" y="9910"/>
                    <a:pt x="10014" y="9958"/>
                    <a:pt x="10109" y="9982"/>
                  </a:cubicBezTo>
                  <a:cubicBezTo>
                    <a:pt x="10472" y="10130"/>
                    <a:pt x="10820" y="10187"/>
                    <a:pt x="11141" y="10187"/>
                  </a:cubicBezTo>
                  <a:cubicBezTo>
                    <a:pt x="12192" y="10187"/>
                    <a:pt x="12957" y="9578"/>
                    <a:pt x="13002" y="9541"/>
                  </a:cubicBezTo>
                  <a:cubicBezTo>
                    <a:pt x="13086" y="9482"/>
                    <a:pt x="13121" y="9410"/>
                    <a:pt x="13169" y="9327"/>
                  </a:cubicBezTo>
                  <a:cubicBezTo>
                    <a:pt x="13205" y="9244"/>
                    <a:pt x="13217" y="9148"/>
                    <a:pt x="13205" y="9065"/>
                  </a:cubicBezTo>
                  <a:cubicBezTo>
                    <a:pt x="13181" y="8994"/>
                    <a:pt x="12967" y="7351"/>
                    <a:pt x="11443" y="6731"/>
                  </a:cubicBezTo>
                  <a:cubicBezTo>
                    <a:pt x="11371" y="6696"/>
                    <a:pt x="11276" y="6672"/>
                    <a:pt x="11205" y="6636"/>
                  </a:cubicBezTo>
                  <a:cubicBezTo>
                    <a:pt x="11300" y="6612"/>
                    <a:pt x="11383" y="6577"/>
                    <a:pt x="11490" y="6529"/>
                  </a:cubicBezTo>
                  <a:cubicBezTo>
                    <a:pt x="12348" y="6160"/>
                    <a:pt x="12800" y="5481"/>
                    <a:pt x="13002" y="4957"/>
                  </a:cubicBezTo>
                  <a:cubicBezTo>
                    <a:pt x="13169" y="4541"/>
                    <a:pt x="13217" y="4207"/>
                    <a:pt x="13217" y="4172"/>
                  </a:cubicBezTo>
                  <a:cubicBezTo>
                    <a:pt x="13229" y="3993"/>
                    <a:pt x="13157" y="3791"/>
                    <a:pt x="13002" y="3695"/>
                  </a:cubicBezTo>
                  <a:cubicBezTo>
                    <a:pt x="12957" y="3659"/>
                    <a:pt x="12180" y="3070"/>
                    <a:pt x="11144" y="3070"/>
                  </a:cubicBezTo>
                  <a:cubicBezTo>
                    <a:pt x="10819" y="3070"/>
                    <a:pt x="10470" y="3128"/>
                    <a:pt x="10109" y="3279"/>
                  </a:cubicBezTo>
                  <a:cubicBezTo>
                    <a:pt x="10026" y="3302"/>
                    <a:pt x="9954" y="3350"/>
                    <a:pt x="9883" y="3374"/>
                  </a:cubicBezTo>
                  <a:cubicBezTo>
                    <a:pt x="9919" y="3291"/>
                    <a:pt x="9966" y="3195"/>
                    <a:pt x="10002" y="3112"/>
                  </a:cubicBezTo>
                  <a:cubicBezTo>
                    <a:pt x="10621" y="1564"/>
                    <a:pt x="9597" y="266"/>
                    <a:pt x="9550" y="207"/>
                  </a:cubicBezTo>
                  <a:cubicBezTo>
                    <a:pt x="9449" y="86"/>
                    <a:pt x="9306" y="8"/>
                    <a:pt x="9157" y="8"/>
                  </a:cubicBezTo>
                  <a:cubicBezTo>
                    <a:pt x="9129" y="8"/>
                    <a:pt x="9101" y="11"/>
                    <a:pt x="9073" y="16"/>
                  </a:cubicBezTo>
                  <a:cubicBezTo>
                    <a:pt x="9002" y="28"/>
                    <a:pt x="7359" y="254"/>
                    <a:pt x="6740" y="1767"/>
                  </a:cubicBezTo>
                  <a:cubicBezTo>
                    <a:pt x="6704" y="1850"/>
                    <a:pt x="6680" y="1933"/>
                    <a:pt x="6644" y="2005"/>
                  </a:cubicBezTo>
                  <a:cubicBezTo>
                    <a:pt x="6621" y="1921"/>
                    <a:pt x="6585" y="1826"/>
                    <a:pt x="6549" y="1731"/>
                  </a:cubicBezTo>
                  <a:cubicBezTo>
                    <a:pt x="5894" y="183"/>
                    <a:pt x="4251" y="4"/>
                    <a:pt x="4180" y="4"/>
                  </a:cubicBezTo>
                  <a:cubicBezTo>
                    <a:pt x="4159" y="2"/>
                    <a:pt x="4139" y="0"/>
                    <a:pt x="41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6"/>
            <p:cNvSpPr/>
            <p:nvPr/>
          </p:nvSpPr>
          <p:spPr>
            <a:xfrm>
              <a:off x="2714196" y="1261342"/>
              <a:ext cx="399374" cy="398024"/>
            </a:xfrm>
            <a:custGeom>
              <a:rect b="b" l="l" r="r" t="t"/>
              <a:pathLst>
                <a:path extrusionOk="0" h="14157" w="14205">
                  <a:moveTo>
                    <a:pt x="7156" y="0"/>
                  </a:moveTo>
                  <a:cubicBezTo>
                    <a:pt x="7073" y="0"/>
                    <a:pt x="6977" y="36"/>
                    <a:pt x="6894" y="72"/>
                  </a:cubicBezTo>
                  <a:cubicBezTo>
                    <a:pt x="6835" y="107"/>
                    <a:pt x="5382" y="941"/>
                    <a:pt x="5382" y="2596"/>
                  </a:cubicBezTo>
                  <a:cubicBezTo>
                    <a:pt x="5382" y="2679"/>
                    <a:pt x="5382" y="2774"/>
                    <a:pt x="5406" y="2846"/>
                  </a:cubicBezTo>
                  <a:cubicBezTo>
                    <a:pt x="5346" y="2774"/>
                    <a:pt x="5287" y="2691"/>
                    <a:pt x="5215" y="2619"/>
                  </a:cubicBezTo>
                  <a:cubicBezTo>
                    <a:pt x="4537" y="1953"/>
                    <a:pt x="3739" y="1798"/>
                    <a:pt x="3167" y="1798"/>
                  </a:cubicBezTo>
                  <a:cubicBezTo>
                    <a:pt x="2727" y="1798"/>
                    <a:pt x="2394" y="1893"/>
                    <a:pt x="2370" y="1905"/>
                  </a:cubicBezTo>
                  <a:cubicBezTo>
                    <a:pt x="2191" y="1965"/>
                    <a:pt x="2048" y="2096"/>
                    <a:pt x="2001" y="2274"/>
                  </a:cubicBezTo>
                  <a:cubicBezTo>
                    <a:pt x="1977" y="2357"/>
                    <a:pt x="1548" y="3941"/>
                    <a:pt x="2703" y="5120"/>
                  </a:cubicBezTo>
                  <a:cubicBezTo>
                    <a:pt x="2763" y="5179"/>
                    <a:pt x="2822" y="5239"/>
                    <a:pt x="2906" y="5286"/>
                  </a:cubicBezTo>
                  <a:cubicBezTo>
                    <a:pt x="2810" y="5275"/>
                    <a:pt x="2703" y="5275"/>
                    <a:pt x="2608" y="5275"/>
                  </a:cubicBezTo>
                  <a:cubicBezTo>
                    <a:pt x="941" y="5275"/>
                    <a:pt x="119" y="6715"/>
                    <a:pt x="84" y="6775"/>
                  </a:cubicBezTo>
                  <a:cubicBezTo>
                    <a:pt x="0" y="6941"/>
                    <a:pt x="0" y="7132"/>
                    <a:pt x="84" y="7299"/>
                  </a:cubicBezTo>
                  <a:cubicBezTo>
                    <a:pt x="119" y="7358"/>
                    <a:pt x="953" y="8799"/>
                    <a:pt x="2608" y="8799"/>
                  </a:cubicBezTo>
                  <a:cubicBezTo>
                    <a:pt x="2691" y="8799"/>
                    <a:pt x="2786" y="8799"/>
                    <a:pt x="2858" y="8787"/>
                  </a:cubicBezTo>
                  <a:lnTo>
                    <a:pt x="2858" y="8787"/>
                  </a:lnTo>
                  <a:cubicBezTo>
                    <a:pt x="2786" y="8846"/>
                    <a:pt x="2703" y="8906"/>
                    <a:pt x="2632" y="8977"/>
                  </a:cubicBezTo>
                  <a:cubicBezTo>
                    <a:pt x="1441" y="10168"/>
                    <a:pt x="1905" y="11763"/>
                    <a:pt x="1917" y="11823"/>
                  </a:cubicBezTo>
                  <a:cubicBezTo>
                    <a:pt x="1977" y="12001"/>
                    <a:pt x="2108" y="12132"/>
                    <a:pt x="2298" y="12192"/>
                  </a:cubicBezTo>
                  <a:cubicBezTo>
                    <a:pt x="2322" y="12204"/>
                    <a:pt x="2632" y="12275"/>
                    <a:pt x="3084" y="12275"/>
                  </a:cubicBezTo>
                  <a:cubicBezTo>
                    <a:pt x="3644" y="12275"/>
                    <a:pt x="4465" y="12144"/>
                    <a:pt x="5132" y="11478"/>
                  </a:cubicBezTo>
                  <a:cubicBezTo>
                    <a:pt x="5192" y="11418"/>
                    <a:pt x="5251" y="11359"/>
                    <a:pt x="5299" y="11287"/>
                  </a:cubicBezTo>
                  <a:lnTo>
                    <a:pt x="5299" y="11287"/>
                  </a:lnTo>
                  <a:cubicBezTo>
                    <a:pt x="5287" y="11370"/>
                    <a:pt x="5287" y="11478"/>
                    <a:pt x="5287" y="11585"/>
                  </a:cubicBezTo>
                  <a:cubicBezTo>
                    <a:pt x="5287" y="13252"/>
                    <a:pt x="6727" y="14061"/>
                    <a:pt x="6787" y="14097"/>
                  </a:cubicBezTo>
                  <a:cubicBezTo>
                    <a:pt x="6858" y="14145"/>
                    <a:pt x="6954" y="14157"/>
                    <a:pt x="7037" y="14157"/>
                  </a:cubicBezTo>
                  <a:cubicBezTo>
                    <a:pt x="7132" y="14157"/>
                    <a:pt x="7216" y="14121"/>
                    <a:pt x="7311" y="14085"/>
                  </a:cubicBezTo>
                  <a:cubicBezTo>
                    <a:pt x="7370" y="14049"/>
                    <a:pt x="8811" y="13216"/>
                    <a:pt x="8811" y="11561"/>
                  </a:cubicBezTo>
                  <a:cubicBezTo>
                    <a:pt x="8811" y="11478"/>
                    <a:pt x="8811" y="11406"/>
                    <a:pt x="8799" y="11311"/>
                  </a:cubicBezTo>
                  <a:lnTo>
                    <a:pt x="8799" y="11311"/>
                  </a:lnTo>
                  <a:cubicBezTo>
                    <a:pt x="8859" y="11382"/>
                    <a:pt x="8918" y="11466"/>
                    <a:pt x="8990" y="11537"/>
                  </a:cubicBezTo>
                  <a:cubicBezTo>
                    <a:pt x="9656" y="12204"/>
                    <a:pt x="10466" y="12359"/>
                    <a:pt x="11026" y="12359"/>
                  </a:cubicBezTo>
                  <a:cubicBezTo>
                    <a:pt x="11478" y="12359"/>
                    <a:pt x="11799" y="12263"/>
                    <a:pt x="11835" y="12252"/>
                  </a:cubicBezTo>
                  <a:cubicBezTo>
                    <a:pt x="12014" y="12192"/>
                    <a:pt x="12145" y="12061"/>
                    <a:pt x="12204" y="11882"/>
                  </a:cubicBezTo>
                  <a:cubicBezTo>
                    <a:pt x="12216" y="11799"/>
                    <a:pt x="12645" y="10216"/>
                    <a:pt x="11490" y="9037"/>
                  </a:cubicBezTo>
                  <a:cubicBezTo>
                    <a:pt x="11430" y="8977"/>
                    <a:pt x="11371" y="8918"/>
                    <a:pt x="11299" y="8870"/>
                  </a:cubicBezTo>
                  <a:lnTo>
                    <a:pt x="11299" y="8870"/>
                  </a:lnTo>
                  <a:cubicBezTo>
                    <a:pt x="11383" y="8882"/>
                    <a:pt x="11490" y="8882"/>
                    <a:pt x="11597" y="8882"/>
                  </a:cubicBezTo>
                  <a:cubicBezTo>
                    <a:pt x="13264" y="8882"/>
                    <a:pt x="14085" y="7441"/>
                    <a:pt x="14109" y="7382"/>
                  </a:cubicBezTo>
                  <a:cubicBezTo>
                    <a:pt x="14205" y="7215"/>
                    <a:pt x="14205" y="7013"/>
                    <a:pt x="14109" y="6858"/>
                  </a:cubicBezTo>
                  <a:cubicBezTo>
                    <a:pt x="14074" y="6798"/>
                    <a:pt x="13252" y="5358"/>
                    <a:pt x="11597" y="5358"/>
                  </a:cubicBezTo>
                  <a:cubicBezTo>
                    <a:pt x="11502" y="5358"/>
                    <a:pt x="11418" y="5358"/>
                    <a:pt x="11335" y="5370"/>
                  </a:cubicBezTo>
                  <a:cubicBezTo>
                    <a:pt x="11418" y="5310"/>
                    <a:pt x="11490" y="5251"/>
                    <a:pt x="11561" y="5179"/>
                  </a:cubicBezTo>
                  <a:cubicBezTo>
                    <a:pt x="12752" y="3989"/>
                    <a:pt x="12288" y="2393"/>
                    <a:pt x="12276" y="2334"/>
                  </a:cubicBezTo>
                  <a:cubicBezTo>
                    <a:pt x="12216" y="2155"/>
                    <a:pt x="12085" y="2024"/>
                    <a:pt x="11907" y="1965"/>
                  </a:cubicBezTo>
                  <a:cubicBezTo>
                    <a:pt x="11871" y="1953"/>
                    <a:pt x="11561" y="1881"/>
                    <a:pt x="11121" y="1881"/>
                  </a:cubicBezTo>
                  <a:cubicBezTo>
                    <a:pt x="10549" y="1881"/>
                    <a:pt x="9740" y="2012"/>
                    <a:pt x="9061" y="2679"/>
                  </a:cubicBezTo>
                  <a:cubicBezTo>
                    <a:pt x="9002" y="2738"/>
                    <a:pt x="8942" y="2798"/>
                    <a:pt x="8894" y="2869"/>
                  </a:cubicBezTo>
                  <a:cubicBezTo>
                    <a:pt x="8918" y="2786"/>
                    <a:pt x="8918" y="2679"/>
                    <a:pt x="8918" y="2572"/>
                  </a:cubicBezTo>
                  <a:cubicBezTo>
                    <a:pt x="8918" y="905"/>
                    <a:pt x="7466" y="95"/>
                    <a:pt x="7406" y="60"/>
                  </a:cubicBezTo>
                  <a:cubicBezTo>
                    <a:pt x="7335" y="12"/>
                    <a:pt x="7251" y="0"/>
                    <a:pt x="71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6"/>
            <p:cNvSpPr/>
            <p:nvPr/>
          </p:nvSpPr>
          <p:spPr>
            <a:xfrm>
              <a:off x="2781137" y="1326934"/>
              <a:ext cx="264478" cy="263803"/>
            </a:xfrm>
            <a:custGeom>
              <a:rect b="b" l="l" r="r" t="t"/>
              <a:pathLst>
                <a:path extrusionOk="0" h="9383" w="9407">
                  <a:moveTo>
                    <a:pt x="4751" y="1"/>
                  </a:moveTo>
                  <a:cubicBezTo>
                    <a:pt x="4632" y="1"/>
                    <a:pt x="4537" y="96"/>
                    <a:pt x="4525" y="215"/>
                  </a:cubicBezTo>
                  <a:lnTo>
                    <a:pt x="4513" y="4025"/>
                  </a:lnTo>
                  <a:lnTo>
                    <a:pt x="1739" y="1239"/>
                  </a:lnTo>
                  <a:cubicBezTo>
                    <a:pt x="1697" y="1197"/>
                    <a:pt x="1644" y="1176"/>
                    <a:pt x="1589" y="1176"/>
                  </a:cubicBezTo>
                  <a:cubicBezTo>
                    <a:pt x="1534" y="1176"/>
                    <a:pt x="1477" y="1197"/>
                    <a:pt x="1429" y="1239"/>
                  </a:cubicBezTo>
                  <a:cubicBezTo>
                    <a:pt x="1346" y="1334"/>
                    <a:pt x="1346" y="1465"/>
                    <a:pt x="1429" y="1548"/>
                  </a:cubicBezTo>
                  <a:lnTo>
                    <a:pt x="4239" y="4382"/>
                  </a:lnTo>
                  <a:lnTo>
                    <a:pt x="4239" y="4382"/>
                  </a:lnTo>
                  <a:lnTo>
                    <a:pt x="227" y="4370"/>
                  </a:lnTo>
                  <a:cubicBezTo>
                    <a:pt x="108" y="4370"/>
                    <a:pt x="13" y="4454"/>
                    <a:pt x="1" y="4573"/>
                  </a:cubicBezTo>
                  <a:cubicBezTo>
                    <a:pt x="1" y="4692"/>
                    <a:pt x="96" y="4799"/>
                    <a:pt x="215" y="4799"/>
                  </a:cubicBezTo>
                  <a:lnTo>
                    <a:pt x="4180" y="4811"/>
                  </a:lnTo>
                  <a:lnTo>
                    <a:pt x="1346" y="7644"/>
                  </a:lnTo>
                  <a:cubicBezTo>
                    <a:pt x="1251" y="7728"/>
                    <a:pt x="1251" y="7859"/>
                    <a:pt x="1346" y="7954"/>
                  </a:cubicBezTo>
                  <a:cubicBezTo>
                    <a:pt x="1382" y="8002"/>
                    <a:pt x="1441" y="8014"/>
                    <a:pt x="1489" y="8014"/>
                  </a:cubicBezTo>
                  <a:cubicBezTo>
                    <a:pt x="1548" y="8014"/>
                    <a:pt x="1596" y="8002"/>
                    <a:pt x="1644" y="7954"/>
                  </a:cubicBezTo>
                  <a:lnTo>
                    <a:pt x="4465" y="5120"/>
                  </a:lnTo>
                  <a:lnTo>
                    <a:pt x="4454" y="9157"/>
                  </a:lnTo>
                  <a:cubicBezTo>
                    <a:pt x="4454" y="9276"/>
                    <a:pt x="4537" y="9383"/>
                    <a:pt x="4656" y="9383"/>
                  </a:cubicBezTo>
                  <a:cubicBezTo>
                    <a:pt x="4775" y="9383"/>
                    <a:pt x="4870" y="9287"/>
                    <a:pt x="4882" y="9168"/>
                  </a:cubicBezTo>
                  <a:lnTo>
                    <a:pt x="4894" y="5061"/>
                  </a:lnTo>
                  <a:lnTo>
                    <a:pt x="7704" y="7894"/>
                  </a:lnTo>
                  <a:cubicBezTo>
                    <a:pt x="7752" y="7942"/>
                    <a:pt x="7811" y="7954"/>
                    <a:pt x="7859" y="7954"/>
                  </a:cubicBezTo>
                  <a:cubicBezTo>
                    <a:pt x="7918" y="7954"/>
                    <a:pt x="7966" y="7942"/>
                    <a:pt x="8002" y="7894"/>
                  </a:cubicBezTo>
                  <a:cubicBezTo>
                    <a:pt x="8097" y="7799"/>
                    <a:pt x="8097" y="7668"/>
                    <a:pt x="8002" y="7585"/>
                  </a:cubicBezTo>
                  <a:lnTo>
                    <a:pt x="5251" y="4811"/>
                  </a:lnTo>
                  <a:lnTo>
                    <a:pt x="9145" y="4823"/>
                  </a:lnTo>
                  <a:cubicBezTo>
                    <a:pt x="9252" y="4823"/>
                    <a:pt x="9347" y="4739"/>
                    <a:pt x="9359" y="4620"/>
                  </a:cubicBezTo>
                  <a:cubicBezTo>
                    <a:pt x="9407" y="4501"/>
                    <a:pt x="9299" y="4406"/>
                    <a:pt x="9180" y="4406"/>
                  </a:cubicBezTo>
                  <a:lnTo>
                    <a:pt x="5251" y="4394"/>
                  </a:lnTo>
                  <a:lnTo>
                    <a:pt x="8014" y="1656"/>
                  </a:lnTo>
                  <a:cubicBezTo>
                    <a:pt x="8097" y="1572"/>
                    <a:pt x="8097" y="1429"/>
                    <a:pt x="8014" y="1346"/>
                  </a:cubicBezTo>
                  <a:cubicBezTo>
                    <a:pt x="7966" y="1298"/>
                    <a:pt x="7909" y="1275"/>
                    <a:pt x="7853" y="1275"/>
                  </a:cubicBezTo>
                  <a:cubicBezTo>
                    <a:pt x="7796" y="1275"/>
                    <a:pt x="7740" y="1298"/>
                    <a:pt x="7692" y="1346"/>
                  </a:cubicBezTo>
                  <a:lnTo>
                    <a:pt x="4942" y="4096"/>
                  </a:lnTo>
                  <a:lnTo>
                    <a:pt x="4954" y="227"/>
                  </a:lnTo>
                  <a:cubicBezTo>
                    <a:pt x="4954" y="108"/>
                    <a:pt x="4870" y="1"/>
                    <a:pt x="4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6"/>
            <p:cNvSpPr/>
            <p:nvPr/>
          </p:nvSpPr>
          <p:spPr>
            <a:xfrm>
              <a:off x="2832700" y="1375798"/>
              <a:ext cx="161352" cy="161717"/>
            </a:xfrm>
            <a:custGeom>
              <a:rect b="b" l="l" r="r" t="t"/>
              <a:pathLst>
                <a:path extrusionOk="0" h="5752" w="5739">
                  <a:moveTo>
                    <a:pt x="2870" y="1"/>
                  </a:moveTo>
                  <a:cubicBezTo>
                    <a:pt x="1274" y="1"/>
                    <a:pt x="0" y="1299"/>
                    <a:pt x="0" y="2882"/>
                  </a:cubicBezTo>
                  <a:cubicBezTo>
                    <a:pt x="0" y="4478"/>
                    <a:pt x="1274" y="5752"/>
                    <a:pt x="2870" y="5752"/>
                  </a:cubicBezTo>
                  <a:cubicBezTo>
                    <a:pt x="4465" y="5752"/>
                    <a:pt x="5739" y="4454"/>
                    <a:pt x="5739" y="2882"/>
                  </a:cubicBezTo>
                  <a:cubicBezTo>
                    <a:pt x="5739" y="1299"/>
                    <a:pt x="4465" y="1"/>
                    <a:pt x="28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6"/>
            <p:cNvSpPr/>
            <p:nvPr/>
          </p:nvSpPr>
          <p:spPr>
            <a:xfrm>
              <a:off x="2895284" y="1376473"/>
              <a:ext cx="98768" cy="161380"/>
            </a:xfrm>
            <a:custGeom>
              <a:rect b="b" l="l" r="r" t="t"/>
              <a:pathLst>
                <a:path extrusionOk="0" h="5740" w="3513">
                  <a:moveTo>
                    <a:pt x="644" y="1"/>
                  </a:moveTo>
                  <a:cubicBezTo>
                    <a:pt x="417" y="1"/>
                    <a:pt x="215" y="25"/>
                    <a:pt x="1" y="72"/>
                  </a:cubicBezTo>
                  <a:cubicBezTo>
                    <a:pt x="1287" y="358"/>
                    <a:pt x="2239" y="1501"/>
                    <a:pt x="2239" y="2870"/>
                  </a:cubicBezTo>
                  <a:cubicBezTo>
                    <a:pt x="2239" y="4239"/>
                    <a:pt x="1287" y="5382"/>
                    <a:pt x="1" y="5668"/>
                  </a:cubicBezTo>
                  <a:cubicBezTo>
                    <a:pt x="215" y="5716"/>
                    <a:pt x="417" y="5740"/>
                    <a:pt x="644" y="5740"/>
                  </a:cubicBezTo>
                  <a:cubicBezTo>
                    <a:pt x="2227" y="5740"/>
                    <a:pt x="3513" y="4466"/>
                    <a:pt x="3513" y="2870"/>
                  </a:cubicBezTo>
                  <a:cubicBezTo>
                    <a:pt x="3513" y="1275"/>
                    <a:pt x="2239" y="1"/>
                    <a:pt x="644" y="1"/>
                  </a:cubicBezTo>
                  <a:close/>
                </a:path>
              </a:pathLst>
            </a:custGeom>
            <a:solidFill>
              <a:srgbClr val="FFFFFF">
                <a:alpha val="42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6"/>
            <p:cNvSpPr/>
            <p:nvPr/>
          </p:nvSpPr>
          <p:spPr>
            <a:xfrm>
              <a:off x="2907683" y="1450781"/>
              <a:ext cx="64636" cy="64974"/>
            </a:xfrm>
            <a:custGeom>
              <a:rect b="b" l="l" r="r" t="t"/>
              <a:pathLst>
                <a:path extrusionOk="0" h="2311" w="2299">
                  <a:moveTo>
                    <a:pt x="2084" y="1"/>
                  </a:moveTo>
                  <a:cubicBezTo>
                    <a:pt x="1941" y="1"/>
                    <a:pt x="1858" y="108"/>
                    <a:pt x="1858" y="227"/>
                  </a:cubicBezTo>
                  <a:cubicBezTo>
                    <a:pt x="1858" y="1132"/>
                    <a:pt x="1131" y="1870"/>
                    <a:pt x="215" y="1870"/>
                  </a:cubicBezTo>
                  <a:cubicBezTo>
                    <a:pt x="84" y="1870"/>
                    <a:pt x="0" y="1965"/>
                    <a:pt x="0" y="2085"/>
                  </a:cubicBezTo>
                  <a:cubicBezTo>
                    <a:pt x="0" y="2227"/>
                    <a:pt x="95" y="2311"/>
                    <a:pt x="215" y="2311"/>
                  </a:cubicBezTo>
                  <a:cubicBezTo>
                    <a:pt x="1369" y="2311"/>
                    <a:pt x="2298" y="1394"/>
                    <a:pt x="2298" y="227"/>
                  </a:cubicBezTo>
                  <a:cubicBezTo>
                    <a:pt x="2298" y="96"/>
                    <a:pt x="2203" y="1"/>
                    <a:pt x="2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nvironmental Activist CV by Slidesgo">
  <a:themeElements>
    <a:clrScheme name="Simple Light">
      <a:dk1>
        <a:srgbClr val="003D1B"/>
      </a:dk1>
      <a:lt1>
        <a:srgbClr val="005A2A"/>
      </a:lt1>
      <a:dk2>
        <a:srgbClr val="0F7437"/>
      </a:dk2>
      <a:lt2>
        <a:srgbClr val="89BB4A"/>
      </a:lt2>
      <a:accent1>
        <a:srgbClr val="D8F1C1"/>
      </a:accent1>
      <a:accent2>
        <a:srgbClr val="F5FAE9"/>
      </a:accent2>
      <a:accent3>
        <a:srgbClr val="EA9E00"/>
      </a:accent3>
      <a:accent4>
        <a:srgbClr val="FFFFFF"/>
      </a:accent4>
      <a:accent5>
        <a:srgbClr val="FFFFFF"/>
      </a:accent5>
      <a:accent6>
        <a:srgbClr val="FFFFFF"/>
      </a:accent6>
      <a:hlink>
        <a:srgbClr val="003D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